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1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  <p:sldMasterId id="2147483676" r:id="rId3"/>
    <p:sldMasterId id="2147483693" r:id="rId4"/>
  </p:sldMasterIdLst>
  <p:notesMasterIdLst>
    <p:notesMasterId r:id="rId16"/>
  </p:notesMasterIdLst>
  <p:sldIdLst>
    <p:sldId id="257" r:id="rId5"/>
    <p:sldId id="494" r:id="rId6"/>
    <p:sldId id="281" r:id="rId7"/>
    <p:sldId id="282" r:id="rId8"/>
    <p:sldId id="283" r:id="rId9"/>
    <p:sldId id="496" r:id="rId10"/>
    <p:sldId id="613" r:id="rId11"/>
    <p:sldId id="479" r:id="rId12"/>
    <p:sldId id="376" r:id="rId13"/>
    <p:sldId id="359" r:id="rId14"/>
    <p:sldId id="615" r:id="rId15"/>
  </p:sldIdLst>
  <p:sldSz cx="12192000" cy="6858000"/>
  <p:notesSz cx="6858000" cy="9144000"/>
  <p:embeddedFontLst>
    <p:embeddedFont>
      <p:font typeface="Aharoni" panose="02010803020104030203" pitchFamily="2" charset="-79"/>
      <p:bold r:id="rId17"/>
    </p:embeddedFont>
    <p:embeddedFont>
      <p:font typeface="Avenir Next LT Pro Light" panose="020B030402020202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Posterama" panose="020B0504020200020000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HGr3gf9DTj5MbTObnDG3SydFe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83464-532E-43E4-B061-66A5B59BF01A}">
  <a:tblStyle styleId="{07383464-532E-43E4-B061-66A5B59BF0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FF0"/>
          </a:solidFill>
        </a:fill>
      </a:tcStyle>
    </a:wholeTbl>
    <a:band1H>
      <a:tcTxStyle/>
      <a:tcStyle>
        <a:tcBdr/>
        <a:fill>
          <a:solidFill>
            <a:srgbClr val="D3DD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3DD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F8E0B-5991-4AA0-BAA4-733C608A966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1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F8E0B-5991-4AA0-BAA4-733C608A966C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9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E434D"/>
              </a:gs>
              <a:gs pos="20000">
                <a:srgbClr val="1A6770"/>
              </a:gs>
              <a:gs pos="100000">
                <a:schemeClr val="accent2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6"/>
          <p:cNvSpPr txBox="1">
            <a:spLocks noGrp="1"/>
          </p:cNvSpPr>
          <p:nvPr>
            <p:ph type="title"/>
          </p:nvPr>
        </p:nvSpPr>
        <p:spPr>
          <a:xfrm>
            <a:off x="2743200" y="973048"/>
            <a:ext cx="6705600" cy="69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body" idx="1"/>
          </p:nvPr>
        </p:nvSpPr>
        <p:spPr>
          <a:xfrm>
            <a:off x="1021288" y="5201612"/>
            <a:ext cx="3003489" cy="10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2"/>
          </p:nvPr>
        </p:nvSpPr>
        <p:spPr>
          <a:xfrm>
            <a:off x="1021288" y="4724869"/>
            <a:ext cx="3003489" cy="38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3"/>
          </p:nvPr>
        </p:nvSpPr>
        <p:spPr>
          <a:xfrm>
            <a:off x="4594255" y="5201612"/>
            <a:ext cx="3003489" cy="10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46"/>
          <p:cNvSpPr txBox="1">
            <a:spLocks noGrp="1"/>
          </p:cNvSpPr>
          <p:nvPr>
            <p:ph type="body" idx="4"/>
          </p:nvPr>
        </p:nvSpPr>
        <p:spPr>
          <a:xfrm>
            <a:off x="4594255" y="4724869"/>
            <a:ext cx="3003489" cy="38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5"/>
          </p:nvPr>
        </p:nvSpPr>
        <p:spPr>
          <a:xfrm>
            <a:off x="8167223" y="5201612"/>
            <a:ext cx="3003489" cy="10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body" idx="6"/>
          </p:nvPr>
        </p:nvSpPr>
        <p:spPr>
          <a:xfrm>
            <a:off x="8167223" y="4724869"/>
            <a:ext cx="3003489" cy="38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27" name="Google Shape;227;p46"/>
          <p:cNvGrpSpPr/>
          <p:nvPr/>
        </p:nvGrpSpPr>
        <p:grpSpPr>
          <a:xfrm>
            <a:off x="11069224" y="390457"/>
            <a:ext cx="591761" cy="106775"/>
            <a:chOff x="7098649" y="2862958"/>
            <a:chExt cx="3582055" cy="646331"/>
          </a:xfrm>
        </p:grpSpPr>
        <p:sp>
          <p:nvSpPr>
            <p:cNvPr id="228" name="Google Shape;228;p46"/>
            <p:cNvSpPr/>
            <p:nvPr/>
          </p:nvSpPr>
          <p:spPr>
            <a:xfrm flipH="1">
              <a:off x="7098649" y="2862958"/>
              <a:ext cx="646331" cy="646331"/>
            </a:xfrm>
            <a:prstGeom prst="ellipse">
              <a:avLst/>
            </a:prstGeom>
            <a:solidFill>
              <a:srgbClr val="93BC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6"/>
            <p:cNvSpPr/>
            <p:nvPr/>
          </p:nvSpPr>
          <p:spPr>
            <a:xfrm flipH="1">
              <a:off x="7832580" y="2862958"/>
              <a:ext cx="646331" cy="646331"/>
            </a:xfrm>
            <a:prstGeom prst="ellipse">
              <a:avLst/>
            </a:prstGeom>
            <a:solidFill>
              <a:srgbClr val="6C9A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6"/>
            <p:cNvSpPr/>
            <p:nvPr/>
          </p:nvSpPr>
          <p:spPr>
            <a:xfrm flipH="1">
              <a:off x="8566511" y="2862958"/>
              <a:ext cx="646331" cy="646331"/>
            </a:xfrm>
            <a:prstGeom prst="ellipse">
              <a:avLst/>
            </a:prstGeom>
            <a:solidFill>
              <a:srgbClr val="5B82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6"/>
            <p:cNvSpPr/>
            <p:nvPr/>
          </p:nvSpPr>
          <p:spPr>
            <a:xfrm flipH="1">
              <a:off x="9300442" y="2862958"/>
              <a:ext cx="646331" cy="646331"/>
            </a:xfrm>
            <a:prstGeom prst="ellipse">
              <a:avLst/>
            </a:prstGeom>
            <a:solidFill>
              <a:srgbClr val="4467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6"/>
            <p:cNvSpPr/>
            <p:nvPr/>
          </p:nvSpPr>
          <p:spPr>
            <a:xfrm flipH="1">
              <a:off x="10034373" y="2862958"/>
              <a:ext cx="646331" cy="64633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08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2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2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9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4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2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Custom Layout">
  <p:cSld name="15_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>
            <a:spLocks noGrp="1"/>
          </p:cNvSpPr>
          <p:nvPr>
            <p:ph type="title"/>
          </p:nvPr>
        </p:nvSpPr>
        <p:spPr>
          <a:xfrm>
            <a:off x="838200" y="764136"/>
            <a:ext cx="10515600" cy="85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35" name="Google Shape;235;p47"/>
          <p:cNvGrpSpPr/>
          <p:nvPr/>
        </p:nvGrpSpPr>
        <p:grpSpPr>
          <a:xfrm>
            <a:off x="11069224" y="390457"/>
            <a:ext cx="591761" cy="106775"/>
            <a:chOff x="7098649" y="2862958"/>
            <a:chExt cx="3582055" cy="646331"/>
          </a:xfrm>
        </p:grpSpPr>
        <p:sp>
          <p:nvSpPr>
            <p:cNvPr id="236" name="Google Shape;236;p47"/>
            <p:cNvSpPr/>
            <p:nvPr/>
          </p:nvSpPr>
          <p:spPr>
            <a:xfrm flipH="1">
              <a:off x="7098649" y="2862958"/>
              <a:ext cx="646331" cy="646331"/>
            </a:xfrm>
            <a:prstGeom prst="ellipse">
              <a:avLst/>
            </a:prstGeom>
            <a:solidFill>
              <a:srgbClr val="93BC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7"/>
            <p:cNvSpPr/>
            <p:nvPr/>
          </p:nvSpPr>
          <p:spPr>
            <a:xfrm flipH="1">
              <a:off x="7832580" y="2862958"/>
              <a:ext cx="646331" cy="646331"/>
            </a:xfrm>
            <a:prstGeom prst="ellipse">
              <a:avLst/>
            </a:prstGeom>
            <a:solidFill>
              <a:srgbClr val="6C9A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7"/>
            <p:cNvSpPr/>
            <p:nvPr/>
          </p:nvSpPr>
          <p:spPr>
            <a:xfrm flipH="1">
              <a:off x="8566511" y="2862958"/>
              <a:ext cx="646331" cy="646331"/>
            </a:xfrm>
            <a:prstGeom prst="ellipse">
              <a:avLst/>
            </a:prstGeom>
            <a:solidFill>
              <a:srgbClr val="5B82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7"/>
            <p:cNvSpPr/>
            <p:nvPr/>
          </p:nvSpPr>
          <p:spPr>
            <a:xfrm flipH="1">
              <a:off x="9300442" y="2862958"/>
              <a:ext cx="646331" cy="646331"/>
            </a:xfrm>
            <a:prstGeom prst="ellipse">
              <a:avLst/>
            </a:prstGeom>
            <a:solidFill>
              <a:srgbClr val="4467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7"/>
            <p:cNvSpPr/>
            <p:nvPr/>
          </p:nvSpPr>
          <p:spPr>
            <a:xfrm flipH="1">
              <a:off x="10034373" y="2862958"/>
              <a:ext cx="646331" cy="64633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ection and Description 01">
  <p:cSld name="Title Section and Description 01">
    <p:bg>
      <p:bgPr>
        <a:solidFill>
          <a:schemeClr val="lt2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38"/>
          <p:cNvSpPr/>
          <p:nvPr/>
        </p:nvSpPr>
        <p:spPr>
          <a:xfrm rot="-5400000">
            <a:off x="119627" y="4007301"/>
            <a:ext cx="150599" cy="119564"/>
          </a:xfrm>
          <a:custGeom>
            <a:avLst/>
            <a:gdLst/>
            <a:ahLst/>
            <a:cxnLst/>
            <a:rect l="l" t="t" r="r" b="b"/>
            <a:pathLst>
              <a:path w="4571" h="3629" extrusionOk="0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rgbClr val="69A6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38"/>
          <p:cNvSpPr/>
          <p:nvPr/>
        </p:nvSpPr>
        <p:spPr>
          <a:xfrm rot="5400000" flipH="1">
            <a:off x="-1884016" y="1886306"/>
            <a:ext cx="6856311" cy="3088279"/>
          </a:xfrm>
          <a:custGeom>
            <a:avLst/>
            <a:gdLst/>
            <a:ahLst/>
            <a:cxnLst/>
            <a:rect l="l" t="t" r="r" b="b"/>
            <a:pathLst>
              <a:path w="208483" h="94002" extrusionOk="0">
                <a:moveTo>
                  <a:pt x="208482" y="1"/>
                </a:moveTo>
                <a:cubicBezTo>
                  <a:pt x="158647" y="7006"/>
                  <a:pt x="151141" y="70551"/>
                  <a:pt x="110779" y="76589"/>
                </a:cubicBezTo>
                <a:cubicBezTo>
                  <a:pt x="108391" y="76951"/>
                  <a:pt x="106048" y="77128"/>
                  <a:pt x="103750" y="77128"/>
                </a:cubicBezTo>
                <a:cubicBezTo>
                  <a:pt x="81873" y="77128"/>
                  <a:pt x="64075" y="61034"/>
                  <a:pt x="50703" y="34259"/>
                </a:cubicBezTo>
                <a:cubicBezTo>
                  <a:pt x="43396" y="19645"/>
                  <a:pt x="30243" y="15951"/>
                  <a:pt x="18789" y="15951"/>
                </a:cubicBezTo>
                <a:cubicBezTo>
                  <a:pt x="10896" y="15951"/>
                  <a:pt x="3810" y="17705"/>
                  <a:pt x="0" y="18848"/>
                </a:cubicBezTo>
                <a:lnTo>
                  <a:pt x="0" y="94002"/>
                </a:lnTo>
                <a:lnTo>
                  <a:pt x="208482" y="94002"/>
                </a:lnTo>
                <a:lnTo>
                  <a:pt x="20848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38"/>
          <p:cNvSpPr/>
          <p:nvPr/>
        </p:nvSpPr>
        <p:spPr>
          <a:xfrm rot="5400000" flipH="1">
            <a:off x="-86525" y="367039"/>
            <a:ext cx="1017743" cy="327989"/>
          </a:xfrm>
          <a:custGeom>
            <a:avLst/>
            <a:gdLst/>
            <a:ahLst/>
            <a:cxnLst/>
            <a:rect l="l" t="t" r="r" b="b"/>
            <a:pathLst>
              <a:path w="29840" h="9626" extrusionOk="0">
                <a:moveTo>
                  <a:pt x="19257" y="0"/>
                </a:moveTo>
                <a:cubicBezTo>
                  <a:pt x="17672" y="0"/>
                  <a:pt x="16199" y="167"/>
                  <a:pt x="15111" y="516"/>
                </a:cubicBezTo>
                <a:cubicBezTo>
                  <a:pt x="9241" y="2417"/>
                  <a:pt x="1" y="4318"/>
                  <a:pt x="701" y="7788"/>
                </a:cubicBezTo>
                <a:cubicBezTo>
                  <a:pt x="940" y="9029"/>
                  <a:pt x="4444" y="9626"/>
                  <a:pt x="8917" y="9626"/>
                </a:cubicBezTo>
                <a:cubicBezTo>
                  <a:pt x="16940" y="9626"/>
                  <a:pt x="28081" y="7707"/>
                  <a:pt x="29088" y="4152"/>
                </a:cubicBezTo>
                <a:cubicBezTo>
                  <a:pt x="29840" y="1521"/>
                  <a:pt x="24042" y="0"/>
                  <a:pt x="19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38"/>
          <p:cNvSpPr/>
          <p:nvPr/>
        </p:nvSpPr>
        <p:spPr>
          <a:xfrm rot="5400000" flipH="1">
            <a:off x="21344" y="5773558"/>
            <a:ext cx="311769" cy="280321"/>
          </a:xfrm>
          <a:custGeom>
            <a:avLst/>
            <a:gdLst/>
            <a:ahLst/>
            <a:cxnLst/>
            <a:rect l="l" t="t" r="r" b="b"/>
            <a:pathLst>
              <a:path w="9141" h="8227" extrusionOk="0">
                <a:moveTo>
                  <a:pt x="4502" y="0"/>
                </a:moveTo>
                <a:cubicBezTo>
                  <a:pt x="2369" y="0"/>
                  <a:pt x="476" y="1589"/>
                  <a:pt x="101" y="3964"/>
                </a:cubicBezTo>
                <a:cubicBezTo>
                  <a:pt x="1" y="4498"/>
                  <a:pt x="34" y="5032"/>
                  <a:pt x="201" y="5565"/>
                </a:cubicBezTo>
                <a:cubicBezTo>
                  <a:pt x="568" y="6666"/>
                  <a:pt x="1568" y="7400"/>
                  <a:pt x="2636" y="7800"/>
                </a:cubicBezTo>
                <a:cubicBezTo>
                  <a:pt x="3314" y="8083"/>
                  <a:pt x="4035" y="8227"/>
                  <a:pt x="4756" y="8227"/>
                </a:cubicBezTo>
                <a:cubicBezTo>
                  <a:pt x="5312" y="8227"/>
                  <a:pt x="5868" y="8141"/>
                  <a:pt x="6405" y="7967"/>
                </a:cubicBezTo>
                <a:cubicBezTo>
                  <a:pt x="7673" y="7567"/>
                  <a:pt x="8640" y="6599"/>
                  <a:pt x="8974" y="5332"/>
                </a:cubicBezTo>
                <a:cubicBezTo>
                  <a:pt x="9141" y="4698"/>
                  <a:pt x="9107" y="4064"/>
                  <a:pt x="8940" y="3430"/>
                </a:cubicBezTo>
                <a:cubicBezTo>
                  <a:pt x="8607" y="2196"/>
                  <a:pt x="7806" y="1162"/>
                  <a:pt x="6672" y="562"/>
                </a:cubicBezTo>
                <a:cubicBezTo>
                  <a:pt x="5954" y="178"/>
                  <a:pt x="5215" y="0"/>
                  <a:pt x="4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38"/>
          <p:cNvSpPr/>
          <p:nvPr/>
        </p:nvSpPr>
        <p:spPr>
          <a:xfrm rot="5400000" flipH="1">
            <a:off x="2593791" y="81280"/>
            <a:ext cx="324287" cy="280083"/>
          </a:xfrm>
          <a:custGeom>
            <a:avLst/>
            <a:gdLst/>
            <a:ahLst/>
            <a:cxnLst/>
            <a:rect l="l" t="t" r="r" b="b"/>
            <a:pathLst>
              <a:path w="9508" h="8220" extrusionOk="0">
                <a:moveTo>
                  <a:pt x="4469" y="1"/>
                </a:moveTo>
                <a:cubicBezTo>
                  <a:pt x="2338" y="1"/>
                  <a:pt x="441" y="1586"/>
                  <a:pt x="67" y="3951"/>
                </a:cubicBezTo>
                <a:cubicBezTo>
                  <a:pt x="1" y="4484"/>
                  <a:pt x="1" y="5051"/>
                  <a:pt x="168" y="5585"/>
                </a:cubicBezTo>
                <a:cubicBezTo>
                  <a:pt x="534" y="6653"/>
                  <a:pt x="1569" y="7386"/>
                  <a:pt x="2603" y="7787"/>
                </a:cubicBezTo>
                <a:cubicBezTo>
                  <a:pt x="3295" y="8075"/>
                  <a:pt x="4033" y="8220"/>
                  <a:pt x="4776" y="8220"/>
                </a:cubicBezTo>
                <a:cubicBezTo>
                  <a:pt x="5321" y="8220"/>
                  <a:pt x="5869" y="8142"/>
                  <a:pt x="6405" y="7987"/>
                </a:cubicBezTo>
                <a:cubicBezTo>
                  <a:pt x="8340" y="7420"/>
                  <a:pt x="9508" y="5385"/>
                  <a:pt x="8907" y="3450"/>
                </a:cubicBezTo>
                <a:cubicBezTo>
                  <a:pt x="8574" y="2216"/>
                  <a:pt x="7773" y="1182"/>
                  <a:pt x="6672" y="582"/>
                </a:cubicBezTo>
                <a:cubicBezTo>
                  <a:pt x="5944" y="184"/>
                  <a:pt x="5193" y="1"/>
                  <a:pt x="4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38"/>
          <p:cNvSpPr/>
          <p:nvPr/>
        </p:nvSpPr>
        <p:spPr>
          <a:xfrm rot="5400000" flipH="1">
            <a:off x="220380" y="4361768"/>
            <a:ext cx="447139" cy="281309"/>
          </a:xfrm>
          <a:custGeom>
            <a:avLst/>
            <a:gdLst/>
            <a:ahLst/>
            <a:cxnLst/>
            <a:rect l="l" t="t" r="r" b="b"/>
            <a:pathLst>
              <a:path w="13110" h="8256" extrusionOk="0">
                <a:moveTo>
                  <a:pt x="4359" y="0"/>
                </a:moveTo>
                <a:cubicBezTo>
                  <a:pt x="2647" y="0"/>
                  <a:pt x="1181" y="531"/>
                  <a:pt x="434" y="1599"/>
                </a:cubicBezTo>
                <a:cubicBezTo>
                  <a:pt x="134" y="1999"/>
                  <a:pt x="0" y="2499"/>
                  <a:pt x="101" y="3000"/>
                </a:cubicBezTo>
                <a:cubicBezTo>
                  <a:pt x="267" y="4067"/>
                  <a:pt x="1468" y="5201"/>
                  <a:pt x="2869" y="6069"/>
                </a:cubicBezTo>
                <a:cubicBezTo>
                  <a:pt x="4470" y="7103"/>
                  <a:pt x="6238" y="7803"/>
                  <a:pt x="8140" y="8137"/>
                </a:cubicBezTo>
                <a:cubicBezTo>
                  <a:pt x="8622" y="8216"/>
                  <a:pt x="9099" y="8255"/>
                  <a:pt x="9555" y="8255"/>
                </a:cubicBezTo>
                <a:cubicBezTo>
                  <a:pt x="10836" y="8255"/>
                  <a:pt x="11952" y="7942"/>
                  <a:pt x="12543" y="7303"/>
                </a:cubicBezTo>
                <a:cubicBezTo>
                  <a:pt x="12943" y="6903"/>
                  <a:pt x="13110" y="6302"/>
                  <a:pt x="13043" y="5735"/>
                </a:cubicBezTo>
                <a:cubicBezTo>
                  <a:pt x="12976" y="4601"/>
                  <a:pt x="12109" y="3300"/>
                  <a:pt x="10708" y="2233"/>
                </a:cubicBezTo>
                <a:cubicBezTo>
                  <a:pt x="8771" y="748"/>
                  <a:pt x="6392" y="0"/>
                  <a:pt x="4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38"/>
          <p:cNvSpPr/>
          <p:nvPr/>
        </p:nvSpPr>
        <p:spPr>
          <a:xfrm rot="5400000" flipH="1">
            <a:off x="521234" y="1596474"/>
            <a:ext cx="549561" cy="380599"/>
          </a:xfrm>
          <a:custGeom>
            <a:avLst/>
            <a:gdLst/>
            <a:ahLst/>
            <a:cxnLst/>
            <a:rect l="l" t="t" r="r" b="b"/>
            <a:pathLst>
              <a:path w="16113" h="11170" extrusionOk="0">
                <a:moveTo>
                  <a:pt x="10360" y="1"/>
                </a:moveTo>
                <a:cubicBezTo>
                  <a:pt x="10210" y="1"/>
                  <a:pt x="10060" y="4"/>
                  <a:pt x="9908" y="12"/>
                </a:cubicBezTo>
                <a:cubicBezTo>
                  <a:pt x="4471" y="345"/>
                  <a:pt x="1" y="4648"/>
                  <a:pt x="735" y="8518"/>
                </a:cubicBezTo>
                <a:cubicBezTo>
                  <a:pt x="835" y="9185"/>
                  <a:pt x="1168" y="9819"/>
                  <a:pt x="1669" y="10252"/>
                </a:cubicBezTo>
                <a:cubicBezTo>
                  <a:pt x="2421" y="10913"/>
                  <a:pt x="3610" y="11169"/>
                  <a:pt x="4915" y="11169"/>
                </a:cubicBezTo>
                <a:cubicBezTo>
                  <a:pt x="5520" y="11169"/>
                  <a:pt x="6149" y="11114"/>
                  <a:pt x="6772" y="11019"/>
                </a:cubicBezTo>
                <a:cubicBezTo>
                  <a:pt x="9041" y="10686"/>
                  <a:pt x="11176" y="9852"/>
                  <a:pt x="13077" y="8518"/>
                </a:cubicBezTo>
                <a:cubicBezTo>
                  <a:pt x="14878" y="7183"/>
                  <a:pt x="16112" y="5315"/>
                  <a:pt x="16012" y="3714"/>
                </a:cubicBezTo>
                <a:cubicBezTo>
                  <a:pt x="15946" y="2914"/>
                  <a:pt x="15579" y="2180"/>
                  <a:pt x="15012" y="1613"/>
                </a:cubicBezTo>
                <a:cubicBezTo>
                  <a:pt x="13990" y="591"/>
                  <a:pt x="12280" y="1"/>
                  <a:pt x="10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38"/>
          <p:cNvSpPr/>
          <p:nvPr/>
        </p:nvSpPr>
        <p:spPr>
          <a:xfrm rot="5400000" flipH="1">
            <a:off x="3321" y="1208501"/>
            <a:ext cx="409587" cy="204304"/>
          </a:xfrm>
          <a:custGeom>
            <a:avLst/>
            <a:gdLst/>
            <a:ahLst/>
            <a:cxnLst/>
            <a:rect l="l" t="t" r="r" b="b"/>
            <a:pathLst>
              <a:path w="12009" h="5996" extrusionOk="0">
                <a:moveTo>
                  <a:pt x="6261" y="1"/>
                </a:moveTo>
                <a:cubicBezTo>
                  <a:pt x="3243" y="1"/>
                  <a:pt x="523" y="1300"/>
                  <a:pt x="100" y="3121"/>
                </a:cubicBezTo>
                <a:cubicBezTo>
                  <a:pt x="0" y="3522"/>
                  <a:pt x="67" y="3955"/>
                  <a:pt x="267" y="4289"/>
                </a:cubicBezTo>
                <a:cubicBezTo>
                  <a:pt x="768" y="5056"/>
                  <a:pt x="2135" y="5556"/>
                  <a:pt x="3570" y="5790"/>
                </a:cubicBezTo>
                <a:cubicBezTo>
                  <a:pt x="4322" y="5928"/>
                  <a:pt x="5089" y="5996"/>
                  <a:pt x="5858" y="5996"/>
                </a:cubicBezTo>
                <a:cubicBezTo>
                  <a:pt x="6757" y="5996"/>
                  <a:pt x="7658" y="5903"/>
                  <a:pt x="8540" y="5723"/>
                </a:cubicBezTo>
                <a:cubicBezTo>
                  <a:pt x="10141" y="5356"/>
                  <a:pt x="11475" y="4556"/>
                  <a:pt x="11842" y="3622"/>
                </a:cubicBezTo>
                <a:cubicBezTo>
                  <a:pt x="12009" y="3155"/>
                  <a:pt x="11976" y="2654"/>
                  <a:pt x="11742" y="2254"/>
                </a:cubicBezTo>
                <a:cubicBezTo>
                  <a:pt x="11275" y="1387"/>
                  <a:pt x="10141" y="653"/>
                  <a:pt x="8673" y="286"/>
                </a:cubicBezTo>
                <a:cubicBezTo>
                  <a:pt x="7873" y="91"/>
                  <a:pt x="7056" y="1"/>
                  <a:pt x="6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38"/>
          <p:cNvSpPr/>
          <p:nvPr/>
        </p:nvSpPr>
        <p:spPr>
          <a:xfrm rot="5400000" flipH="1">
            <a:off x="79428" y="6690174"/>
            <a:ext cx="147920" cy="128593"/>
          </a:xfrm>
          <a:custGeom>
            <a:avLst/>
            <a:gdLst/>
            <a:ahLst/>
            <a:cxnLst/>
            <a:rect l="l" t="t" r="r" b="b"/>
            <a:pathLst>
              <a:path w="4337" h="3774" extrusionOk="0">
                <a:moveTo>
                  <a:pt x="2324" y="0"/>
                </a:moveTo>
                <a:cubicBezTo>
                  <a:pt x="2283" y="0"/>
                  <a:pt x="2243" y="2"/>
                  <a:pt x="2202" y="4"/>
                </a:cubicBezTo>
                <a:cubicBezTo>
                  <a:pt x="1902" y="37"/>
                  <a:pt x="1602" y="104"/>
                  <a:pt x="1301" y="238"/>
                </a:cubicBezTo>
                <a:cubicBezTo>
                  <a:pt x="568" y="571"/>
                  <a:pt x="67" y="1272"/>
                  <a:pt x="0" y="2106"/>
                </a:cubicBezTo>
                <a:cubicBezTo>
                  <a:pt x="34" y="2573"/>
                  <a:pt x="301" y="3040"/>
                  <a:pt x="701" y="3340"/>
                </a:cubicBezTo>
                <a:cubicBezTo>
                  <a:pt x="1101" y="3607"/>
                  <a:pt x="1602" y="3773"/>
                  <a:pt x="2069" y="3773"/>
                </a:cubicBezTo>
                <a:cubicBezTo>
                  <a:pt x="2469" y="3773"/>
                  <a:pt x="2869" y="3740"/>
                  <a:pt x="3236" y="3640"/>
                </a:cubicBezTo>
                <a:cubicBezTo>
                  <a:pt x="3470" y="3573"/>
                  <a:pt x="3670" y="3473"/>
                  <a:pt x="3837" y="3306"/>
                </a:cubicBezTo>
                <a:cubicBezTo>
                  <a:pt x="4170" y="3006"/>
                  <a:pt x="4337" y="2539"/>
                  <a:pt x="4304" y="2072"/>
                </a:cubicBezTo>
                <a:cubicBezTo>
                  <a:pt x="4304" y="1505"/>
                  <a:pt x="4070" y="971"/>
                  <a:pt x="3703" y="571"/>
                </a:cubicBezTo>
                <a:cubicBezTo>
                  <a:pt x="3332" y="200"/>
                  <a:pt x="2845" y="0"/>
                  <a:pt x="2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38"/>
          <p:cNvSpPr/>
          <p:nvPr/>
        </p:nvSpPr>
        <p:spPr>
          <a:xfrm rot="5400000" flipH="1">
            <a:off x="444132" y="2430523"/>
            <a:ext cx="147955" cy="128900"/>
          </a:xfrm>
          <a:custGeom>
            <a:avLst/>
            <a:gdLst/>
            <a:ahLst/>
            <a:cxnLst/>
            <a:rect l="l" t="t" r="r" b="b"/>
            <a:pathLst>
              <a:path w="4338" h="3783" extrusionOk="0">
                <a:moveTo>
                  <a:pt x="2318" y="1"/>
                </a:moveTo>
                <a:cubicBezTo>
                  <a:pt x="2279" y="1"/>
                  <a:pt x="2241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68" y="571"/>
                  <a:pt x="67" y="1272"/>
                  <a:pt x="1" y="2073"/>
                </a:cubicBezTo>
                <a:cubicBezTo>
                  <a:pt x="34" y="2573"/>
                  <a:pt x="267" y="3040"/>
                  <a:pt x="701" y="3340"/>
                </a:cubicBezTo>
                <a:cubicBezTo>
                  <a:pt x="1101" y="3607"/>
                  <a:pt x="1568" y="3774"/>
                  <a:pt x="2069" y="3774"/>
                </a:cubicBezTo>
                <a:cubicBezTo>
                  <a:pt x="2140" y="3780"/>
                  <a:pt x="2210" y="3782"/>
                  <a:pt x="2279" y="3782"/>
                </a:cubicBezTo>
                <a:cubicBezTo>
                  <a:pt x="2600" y="3782"/>
                  <a:pt x="2907" y="3723"/>
                  <a:pt x="3236" y="3640"/>
                </a:cubicBezTo>
                <a:cubicBezTo>
                  <a:pt x="3436" y="3574"/>
                  <a:pt x="3637" y="3474"/>
                  <a:pt x="3837" y="3307"/>
                </a:cubicBezTo>
                <a:cubicBezTo>
                  <a:pt x="4170" y="3007"/>
                  <a:pt x="4337" y="2540"/>
                  <a:pt x="4304" y="2073"/>
                </a:cubicBezTo>
                <a:cubicBezTo>
                  <a:pt x="4270" y="1505"/>
                  <a:pt x="4070" y="972"/>
                  <a:pt x="3670" y="571"/>
                </a:cubicBezTo>
                <a:cubicBezTo>
                  <a:pt x="3329" y="200"/>
                  <a:pt x="2816" y="1"/>
                  <a:pt x="23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38"/>
          <p:cNvSpPr/>
          <p:nvPr/>
        </p:nvSpPr>
        <p:spPr>
          <a:xfrm rot="5400000" flipH="1">
            <a:off x="2372449" y="8972"/>
            <a:ext cx="147955" cy="130024"/>
          </a:xfrm>
          <a:custGeom>
            <a:avLst/>
            <a:gdLst/>
            <a:ahLst/>
            <a:cxnLst/>
            <a:rect l="l" t="t" r="r" b="b"/>
            <a:pathLst>
              <a:path w="4338" h="3816" extrusionOk="0">
                <a:moveTo>
                  <a:pt x="2317" y="1"/>
                </a:moveTo>
                <a:cubicBezTo>
                  <a:pt x="2279" y="1"/>
                  <a:pt x="2240" y="2"/>
                  <a:pt x="2202" y="4"/>
                </a:cubicBezTo>
                <a:cubicBezTo>
                  <a:pt x="1869" y="38"/>
                  <a:pt x="1568" y="104"/>
                  <a:pt x="1268" y="238"/>
                </a:cubicBezTo>
                <a:cubicBezTo>
                  <a:pt x="534" y="571"/>
                  <a:pt x="67" y="1305"/>
                  <a:pt x="1" y="2106"/>
                </a:cubicBezTo>
                <a:cubicBezTo>
                  <a:pt x="34" y="2606"/>
                  <a:pt x="268" y="3073"/>
                  <a:pt x="701" y="3373"/>
                </a:cubicBezTo>
                <a:cubicBezTo>
                  <a:pt x="1101" y="3640"/>
                  <a:pt x="1568" y="3807"/>
                  <a:pt x="2069" y="3807"/>
                </a:cubicBezTo>
                <a:cubicBezTo>
                  <a:pt x="2137" y="3813"/>
                  <a:pt x="2205" y="3815"/>
                  <a:pt x="2272" y="3815"/>
                </a:cubicBezTo>
                <a:cubicBezTo>
                  <a:pt x="2596" y="3815"/>
                  <a:pt x="2905" y="3751"/>
                  <a:pt x="3236" y="3640"/>
                </a:cubicBezTo>
                <a:cubicBezTo>
                  <a:pt x="3436" y="3607"/>
                  <a:pt x="3637" y="3507"/>
                  <a:pt x="3837" y="3340"/>
                </a:cubicBezTo>
                <a:cubicBezTo>
                  <a:pt x="4170" y="3040"/>
                  <a:pt x="4337" y="2573"/>
                  <a:pt x="4304" y="2106"/>
                </a:cubicBezTo>
                <a:cubicBezTo>
                  <a:pt x="4270" y="1539"/>
                  <a:pt x="4070" y="1005"/>
                  <a:pt x="3670" y="605"/>
                </a:cubicBezTo>
                <a:cubicBezTo>
                  <a:pt x="3329" y="202"/>
                  <a:pt x="2816" y="1"/>
                  <a:pt x="2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38"/>
          <p:cNvSpPr/>
          <p:nvPr/>
        </p:nvSpPr>
        <p:spPr>
          <a:xfrm rot="5400000" flipH="1">
            <a:off x="671020" y="4605390"/>
            <a:ext cx="73977" cy="64841"/>
          </a:xfrm>
          <a:custGeom>
            <a:avLst/>
            <a:gdLst/>
            <a:ahLst/>
            <a:cxnLst/>
            <a:rect l="l" t="t" r="r" b="b"/>
            <a:pathLst>
              <a:path w="2169" h="1903" extrusionOk="0">
                <a:moveTo>
                  <a:pt x="1101" y="1"/>
                </a:moveTo>
                <a:cubicBezTo>
                  <a:pt x="935" y="34"/>
                  <a:pt x="768" y="67"/>
                  <a:pt x="634" y="134"/>
                </a:cubicBezTo>
                <a:cubicBezTo>
                  <a:pt x="267" y="301"/>
                  <a:pt x="34" y="668"/>
                  <a:pt x="1" y="1068"/>
                </a:cubicBezTo>
                <a:cubicBezTo>
                  <a:pt x="1" y="1302"/>
                  <a:pt x="134" y="1535"/>
                  <a:pt x="334" y="1669"/>
                </a:cubicBezTo>
                <a:cubicBezTo>
                  <a:pt x="534" y="1835"/>
                  <a:pt x="768" y="1902"/>
                  <a:pt x="1035" y="1902"/>
                </a:cubicBezTo>
                <a:cubicBezTo>
                  <a:pt x="1235" y="1902"/>
                  <a:pt x="1435" y="1902"/>
                  <a:pt x="1602" y="1835"/>
                </a:cubicBezTo>
                <a:cubicBezTo>
                  <a:pt x="1702" y="1802"/>
                  <a:pt x="1802" y="1735"/>
                  <a:pt x="1902" y="1669"/>
                </a:cubicBezTo>
                <a:cubicBezTo>
                  <a:pt x="2069" y="1502"/>
                  <a:pt x="2169" y="1268"/>
                  <a:pt x="2135" y="1035"/>
                </a:cubicBezTo>
                <a:cubicBezTo>
                  <a:pt x="2135" y="768"/>
                  <a:pt x="2035" y="501"/>
                  <a:pt x="1835" y="301"/>
                </a:cubicBezTo>
                <a:cubicBezTo>
                  <a:pt x="1635" y="101"/>
                  <a:pt x="1368" y="1"/>
                  <a:pt x="11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38"/>
          <p:cNvSpPr/>
          <p:nvPr/>
        </p:nvSpPr>
        <p:spPr>
          <a:xfrm rot="5400000" flipH="1">
            <a:off x="221009" y="1660956"/>
            <a:ext cx="74012" cy="65045"/>
          </a:xfrm>
          <a:custGeom>
            <a:avLst/>
            <a:gdLst/>
            <a:ahLst/>
            <a:cxnLst/>
            <a:rect l="l" t="t" r="r" b="b"/>
            <a:pathLst>
              <a:path w="2170" h="1909" extrusionOk="0">
                <a:moveTo>
                  <a:pt x="1213" y="1"/>
                </a:moveTo>
                <a:cubicBezTo>
                  <a:pt x="1176" y="1"/>
                  <a:pt x="1139" y="3"/>
                  <a:pt x="1102" y="7"/>
                </a:cubicBezTo>
                <a:cubicBezTo>
                  <a:pt x="935" y="7"/>
                  <a:pt x="801" y="41"/>
                  <a:pt x="668" y="107"/>
                </a:cubicBezTo>
                <a:cubicBezTo>
                  <a:pt x="268" y="274"/>
                  <a:pt x="34" y="641"/>
                  <a:pt x="1" y="1041"/>
                </a:cubicBezTo>
                <a:cubicBezTo>
                  <a:pt x="34" y="1308"/>
                  <a:pt x="168" y="1542"/>
                  <a:pt x="368" y="1675"/>
                </a:cubicBezTo>
                <a:cubicBezTo>
                  <a:pt x="568" y="1808"/>
                  <a:pt x="801" y="1875"/>
                  <a:pt x="1035" y="1909"/>
                </a:cubicBezTo>
                <a:cubicBezTo>
                  <a:pt x="1235" y="1909"/>
                  <a:pt x="1435" y="1875"/>
                  <a:pt x="1635" y="1808"/>
                </a:cubicBezTo>
                <a:cubicBezTo>
                  <a:pt x="1735" y="1775"/>
                  <a:pt x="1835" y="1742"/>
                  <a:pt x="1936" y="1675"/>
                </a:cubicBezTo>
                <a:cubicBezTo>
                  <a:pt x="2102" y="1508"/>
                  <a:pt x="2169" y="1275"/>
                  <a:pt x="2169" y="1041"/>
                </a:cubicBezTo>
                <a:cubicBezTo>
                  <a:pt x="2136" y="741"/>
                  <a:pt x="2036" y="508"/>
                  <a:pt x="1869" y="307"/>
                </a:cubicBezTo>
                <a:cubicBezTo>
                  <a:pt x="1694" y="103"/>
                  <a:pt x="1468" y="1"/>
                  <a:pt x="1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38"/>
          <p:cNvSpPr/>
          <p:nvPr/>
        </p:nvSpPr>
        <p:spPr>
          <a:xfrm rot="5400000" flipH="1">
            <a:off x="1434929" y="1376546"/>
            <a:ext cx="73977" cy="65012"/>
          </a:xfrm>
          <a:custGeom>
            <a:avLst/>
            <a:gdLst/>
            <a:ahLst/>
            <a:cxnLst/>
            <a:rect l="l" t="t" r="r" b="b"/>
            <a:pathLst>
              <a:path w="2169" h="1908" extrusionOk="0">
                <a:moveTo>
                  <a:pt x="1184" y="1"/>
                </a:moveTo>
                <a:cubicBezTo>
                  <a:pt x="1156" y="1"/>
                  <a:pt x="1128" y="2"/>
                  <a:pt x="1101" y="6"/>
                </a:cubicBezTo>
                <a:cubicBezTo>
                  <a:pt x="934" y="6"/>
                  <a:pt x="801" y="72"/>
                  <a:pt x="634" y="106"/>
                </a:cubicBezTo>
                <a:cubicBezTo>
                  <a:pt x="267" y="306"/>
                  <a:pt x="33" y="639"/>
                  <a:pt x="0" y="1073"/>
                </a:cubicBezTo>
                <a:cubicBezTo>
                  <a:pt x="33" y="1307"/>
                  <a:pt x="167" y="1540"/>
                  <a:pt x="367" y="1674"/>
                </a:cubicBezTo>
                <a:cubicBezTo>
                  <a:pt x="567" y="1807"/>
                  <a:pt x="801" y="1874"/>
                  <a:pt x="1034" y="1907"/>
                </a:cubicBezTo>
                <a:cubicBezTo>
                  <a:pt x="1234" y="1907"/>
                  <a:pt x="1434" y="1874"/>
                  <a:pt x="1635" y="1807"/>
                </a:cubicBezTo>
                <a:cubicBezTo>
                  <a:pt x="1735" y="1774"/>
                  <a:pt x="1835" y="1740"/>
                  <a:pt x="1935" y="1674"/>
                </a:cubicBezTo>
                <a:cubicBezTo>
                  <a:pt x="2102" y="1507"/>
                  <a:pt x="2168" y="1273"/>
                  <a:pt x="2168" y="1040"/>
                </a:cubicBezTo>
                <a:cubicBezTo>
                  <a:pt x="2135" y="773"/>
                  <a:pt x="2035" y="506"/>
                  <a:pt x="1835" y="306"/>
                </a:cubicBezTo>
                <a:cubicBezTo>
                  <a:pt x="1685" y="126"/>
                  <a:pt x="1428" y="1"/>
                  <a:pt x="11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38"/>
          <p:cNvSpPr/>
          <p:nvPr/>
        </p:nvSpPr>
        <p:spPr>
          <a:xfrm rot="5400000" flipH="1">
            <a:off x="848329" y="6399525"/>
            <a:ext cx="73977" cy="64808"/>
          </a:xfrm>
          <a:custGeom>
            <a:avLst/>
            <a:gdLst/>
            <a:ahLst/>
            <a:cxnLst/>
            <a:rect l="l" t="t" r="r" b="b"/>
            <a:pathLst>
              <a:path w="2169" h="1902" extrusionOk="0">
                <a:moveTo>
                  <a:pt x="1101" y="0"/>
                </a:moveTo>
                <a:cubicBezTo>
                  <a:pt x="934" y="33"/>
                  <a:pt x="768" y="67"/>
                  <a:pt x="634" y="133"/>
                </a:cubicBezTo>
                <a:cubicBezTo>
                  <a:pt x="267" y="300"/>
                  <a:pt x="34" y="667"/>
                  <a:pt x="0" y="1067"/>
                </a:cubicBezTo>
                <a:cubicBezTo>
                  <a:pt x="0" y="1301"/>
                  <a:pt x="134" y="1534"/>
                  <a:pt x="334" y="1668"/>
                </a:cubicBezTo>
                <a:cubicBezTo>
                  <a:pt x="534" y="1801"/>
                  <a:pt x="768" y="1901"/>
                  <a:pt x="1034" y="1901"/>
                </a:cubicBezTo>
                <a:cubicBezTo>
                  <a:pt x="1235" y="1901"/>
                  <a:pt x="1435" y="1868"/>
                  <a:pt x="1601" y="1835"/>
                </a:cubicBezTo>
                <a:cubicBezTo>
                  <a:pt x="1702" y="1801"/>
                  <a:pt x="1802" y="1735"/>
                  <a:pt x="1902" y="1668"/>
                </a:cubicBezTo>
                <a:cubicBezTo>
                  <a:pt x="2068" y="1501"/>
                  <a:pt x="2169" y="1268"/>
                  <a:pt x="2135" y="1034"/>
                </a:cubicBezTo>
                <a:cubicBezTo>
                  <a:pt x="2135" y="767"/>
                  <a:pt x="2035" y="500"/>
                  <a:pt x="1835" y="300"/>
                </a:cubicBezTo>
                <a:cubicBezTo>
                  <a:pt x="1635" y="100"/>
                  <a:pt x="1368" y="0"/>
                  <a:pt x="1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38"/>
          <p:cNvSpPr/>
          <p:nvPr/>
        </p:nvSpPr>
        <p:spPr>
          <a:xfrm rot="5400000" flipH="1">
            <a:off x="673265" y="6546928"/>
            <a:ext cx="314020" cy="308125"/>
          </a:xfrm>
          <a:custGeom>
            <a:avLst/>
            <a:gdLst/>
            <a:ahLst/>
            <a:cxnLst/>
            <a:rect l="l" t="t" r="r" b="b"/>
            <a:pathLst>
              <a:path w="9207" h="9043" extrusionOk="0">
                <a:moveTo>
                  <a:pt x="4497" y="1"/>
                </a:moveTo>
                <a:cubicBezTo>
                  <a:pt x="4331" y="1"/>
                  <a:pt x="4167" y="7"/>
                  <a:pt x="4003" y="20"/>
                </a:cubicBezTo>
                <a:cubicBezTo>
                  <a:pt x="3236" y="87"/>
                  <a:pt x="2502" y="521"/>
                  <a:pt x="2068" y="1188"/>
                </a:cubicBezTo>
                <a:cubicBezTo>
                  <a:pt x="1668" y="1888"/>
                  <a:pt x="1068" y="2489"/>
                  <a:pt x="567" y="3123"/>
                </a:cubicBezTo>
                <a:cubicBezTo>
                  <a:pt x="400" y="3356"/>
                  <a:pt x="234" y="3590"/>
                  <a:pt x="134" y="3856"/>
                </a:cubicBezTo>
                <a:cubicBezTo>
                  <a:pt x="0" y="4457"/>
                  <a:pt x="100" y="5091"/>
                  <a:pt x="400" y="5658"/>
                </a:cubicBezTo>
                <a:cubicBezTo>
                  <a:pt x="1034" y="7059"/>
                  <a:pt x="2168" y="8159"/>
                  <a:pt x="3569" y="8760"/>
                </a:cubicBezTo>
                <a:cubicBezTo>
                  <a:pt x="4051" y="8950"/>
                  <a:pt x="4558" y="9043"/>
                  <a:pt x="5063" y="9043"/>
                </a:cubicBezTo>
                <a:cubicBezTo>
                  <a:pt x="6063" y="9043"/>
                  <a:pt x="7052" y="8680"/>
                  <a:pt x="7806" y="7993"/>
                </a:cubicBezTo>
                <a:cubicBezTo>
                  <a:pt x="9107" y="6758"/>
                  <a:pt x="9207" y="4657"/>
                  <a:pt x="8873" y="2889"/>
                </a:cubicBezTo>
                <a:cubicBezTo>
                  <a:pt x="8806" y="2255"/>
                  <a:pt x="8540" y="1621"/>
                  <a:pt x="8106" y="1154"/>
                </a:cubicBezTo>
                <a:cubicBezTo>
                  <a:pt x="7639" y="721"/>
                  <a:pt x="7072" y="454"/>
                  <a:pt x="6505" y="354"/>
                </a:cubicBezTo>
                <a:cubicBezTo>
                  <a:pt x="5861" y="113"/>
                  <a:pt x="5175" y="1"/>
                  <a:pt x="44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38"/>
          <p:cNvSpPr/>
          <p:nvPr/>
        </p:nvSpPr>
        <p:spPr>
          <a:xfrm rot="5400000" flipH="1">
            <a:off x="583805" y="1281479"/>
            <a:ext cx="185472" cy="145971"/>
          </a:xfrm>
          <a:custGeom>
            <a:avLst/>
            <a:gdLst/>
            <a:ahLst/>
            <a:cxnLst/>
            <a:rect l="l" t="t" r="r" b="b"/>
            <a:pathLst>
              <a:path w="5438" h="4284" extrusionOk="0">
                <a:moveTo>
                  <a:pt x="2178" y="0"/>
                </a:moveTo>
                <a:cubicBezTo>
                  <a:pt x="1033" y="0"/>
                  <a:pt x="0" y="429"/>
                  <a:pt x="34" y="1535"/>
                </a:cubicBezTo>
                <a:cubicBezTo>
                  <a:pt x="34" y="2269"/>
                  <a:pt x="534" y="2736"/>
                  <a:pt x="1068" y="3170"/>
                </a:cubicBezTo>
                <a:cubicBezTo>
                  <a:pt x="1702" y="3737"/>
                  <a:pt x="2469" y="4137"/>
                  <a:pt x="3336" y="4271"/>
                </a:cubicBezTo>
                <a:cubicBezTo>
                  <a:pt x="3411" y="4280"/>
                  <a:pt x="3487" y="4284"/>
                  <a:pt x="3563" y="4284"/>
                </a:cubicBezTo>
                <a:cubicBezTo>
                  <a:pt x="4338" y="4284"/>
                  <a:pt x="5159" y="3829"/>
                  <a:pt x="5371" y="3070"/>
                </a:cubicBezTo>
                <a:cubicBezTo>
                  <a:pt x="5405" y="2770"/>
                  <a:pt x="5438" y="2503"/>
                  <a:pt x="5371" y="2202"/>
                </a:cubicBezTo>
                <a:cubicBezTo>
                  <a:pt x="5338" y="1735"/>
                  <a:pt x="5171" y="1335"/>
                  <a:pt x="4938" y="968"/>
                </a:cubicBezTo>
                <a:cubicBezTo>
                  <a:pt x="4480" y="396"/>
                  <a:pt x="3278" y="0"/>
                  <a:pt x="21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38"/>
          <p:cNvSpPr/>
          <p:nvPr/>
        </p:nvSpPr>
        <p:spPr>
          <a:xfrm rot="5400000" flipH="1">
            <a:off x="1062320" y="6682047"/>
            <a:ext cx="185507" cy="146004"/>
          </a:xfrm>
          <a:custGeom>
            <a:avLst/>
            <a:gdLst/>
            <a:ahLst/>
            <a:cxnLst/>
            <a:rect l="l" t="t" r="r" b="b"/>
            <a:pathLst>
              <a:path w="5439" h="4285" extrusionOk="0">
                <a:moveTo>
                  <a:pt x="2179" y="1"/>
                </a:moveTo>
                <a:cubicBezTo>
                  <a:pt x="1034" y="1"/>
                  <a:pt x="1" y="430"/>
                  <a:pt x="35" y="1536"/>
                </a:cubicBezTo>
                <a:cubicBezTo>
                  <a:pt x="35" y="2236"/>
                  <a:pt x="568" y="2737"/>
                  <a:pt x="1069" y="3170"/>
                </a:cubicBezTo>
                <a:cubicBezTo>
                  <a:pt x="1703" y="3771"/>
                  <a:pt x="2503" y="4138"/>
                  <a:pt x="3337" y="4271"/>
                </a:cubicBezTo>
                <a:cubicBezTo>
                  <a:pt x="3412" y="4280"/>
                  <a:pt x="3488" y="4285"/>
                  <a:pt x="3564" y="4285"/>
                </a:cubicBezTo>
                <a:cubicBezTo>
                  <a:pt x="4339" y="4285"/>
                  <a:pt x="5159" y="3830"/>
                  <a:pt x="5372" y="3070"/>
                </a:cubicBezTo>
                <a:cubicBezTo>
                  <a:pt x="5439" y="2804"/>
                  <a:pt x="5439" y="2503"/>
                  <a:pt x="5372" y="2203"/>
                </a:cubicBezTo>
                <a:cubicBezTo>
                  <a:pt x="5339" y="1769"/>
                  <a:pt x="5205" y="1336"/>
                  <a:pt x="4938" y="969"/>
                </a:cubicBezTo>
                <a:cubicBezTo>
                  <a:pt x="4481" y="397"/>
                  <a:pt x="3278" y="1"/>
                  <a:pt x="2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38"/>
          <p:cNvSpPr/>
          <p:nvPr/>
        </p:nvSpPr>
        <p:spPr>
          <a:xfrm rot="5400000" flipH="1">
            <a:off x="8982269" y="208139"/>
            <a:ext cx="1043088" cy="634325"/>
          </a:xfrm>
          <a:custGeom>
            <a:avLst/>
            <a:gdLst/>
            <a:ahLst/>
            <a:cxnLst/>
            <a:rect l="l" t="t" r="r" b="b"/>
            <a:pathLst>
              <a:path w="35327" h="21505" extrusionOk="0">
                <a:moveTo>
                  <a:pt x="1334" y="0"/>
                </a:moveTo>
                <a:cubicBezTo>
                  <a:pt x="1094" y="0"/>
                  <a:pt x="861" y="60"/>
                  <a:pt x="668" y="188"/>
                </a:cubicBezTo>
                <a:cubicBezTo>
                  <a:pt x="435" y="388"/>
                  <a:pt x="301" y="655"/>
                  <a:pt x="268" y="955"/>
                </a:cubicBezTo>
                <a:cubicBezTo>
                  <a:pt x="1" y="2423"/>
                  <a:pt x="1135" y="3724"/>
                  <a:pt x="2236" y="4758"/>
                </a:cubicBezTo>
                <a:cubicBezTo>
                  <a:pt x="7773" y="9762"/>
                  <a:pt x="14478" y="13231"/>
                  <a:pt x="21750" y="14799"/>
                </a:cubicBezTo>
                <a:cubicBezTo>
                  <a:pt x="22450" y="14965"/>
                  <a:pt x="23318" y="15266"/>
                  <a:pt x="23351" y="16000"/>
                </a:cubicBezTo>
                <a:cubicBezTo>
                  <a:pt x="23351" y="16604"/>
                  <a:pt x="22605" y="16961"/>
                  <a:pt x="21950" y="16961"/>
                </a:cubicBezTo>
                <a:cubicBezTo>
                  <a:pt x="21847" y="16961"/>
                  <a:pt x="21745" y="16952"/>
                  <a:pt x="21650" y="16934"/>
                </a:cubicBezTo>
                <a:cubicBezTo>
                  <a:pt x="21117" y="16861"/>
                  <a:pt x="20568" y="16665"/>
                  <a:pt x="20038" y="16665"/>
                </a:cubicBezTo>
                <a:cubicBezTo>
                  <a:pt x="19838" y="16665"/>
                  <a:pt x="19641" y="16694"/>
                  <a:pt x="19448" y="16767"/>
                </a:cubicBezTo>
                <a:cubicBezTo>
                  <a:pt x="18448" y="17200"/>
                  <a:pt x="18381" y="18768"/>
                  <a:pt x="19081" y="19602"/>
                </a:cubicBezTo>
                <a:cubicBezTo>
                  <a:pt x="19815" y="20436"/>
                  <a:pt x="20983" y="20703"/>
                  <a:pt x="22050" y="20903"/>
                </a:cubicBezTo>
                <a:cubicBezTo>
                  <a:pt x="24167" y="21304"/>
                  <a:pt x="26307" y="21504"/>
                  <a:pt x="28444" y="21504"/>
                </a:cubicBezTo>
                <a:cubicBezTo>
                  <a:pt x="30752" y="21504"/>
                  <a:pt x="33057" y="21271"/>
                  <a:pt x="35326" y="20803"/>
                </a:cubicBezTo>
                <a:lnTo>
                  <a:pt x="35326" y="10262"/>
                </a:lnTo>
                <a:cubicBezTo>
                  <a:pt x="33498" y="10680"/>
                  <a:pt x="31629" y="10873"/>
                  <a:pt x="29753" y="10873"/>
                </a:cubicBezTo>
                <a:cubicBezTo>
                  <a:pt x="26837" y="10873"/>
                  <a:pt x="23904" y="10407"/>
                  <a:pt x="21083" y="9595"/>
                </a:cubicBezTo>
                <a:cubicBezTo>
                  <a:pt x="15746" y="8094"/>
                  <a:pt x="10809" y="5359"/>
                  <a:pt x="6172" y="2256"/>
                </a:cubicBezTo>
                <a:cubicBezTo>
                  <a:pt x="4771" y="1356"/>
                  <a:pt x="3370" y="388"/>
                  <a:pt x="1736" y="55"/>
                </a:cubicBezTo>
                <a:cubicBezTo>
                  <a:pt x="1604" y="19"/>
                  <a:pt x="1468" y="0"/>
                  <a:pt x="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38"/>
          <p:cNvSpPr/>
          <p:nvPr/>
        </p:nvSpPr>
        <p:spPr>
          <a:xfrm rot="5400000" flipH="1">
            <a:off x="9226589" y="959733"/>
            <a:ext cx="361495" cy="212553"/>
          </a:xfrm>
          <a:custGeom>
            <a:avLst/>
            <a:gdLst/>
            <a:ahLst/>
            <a:cxnLst/>
            <a:rect l="l" t="t" r="r" b="b"/>
            <a:pathLst>
              <a:path w="12243" h="7206" extrusionOk="0">
                <a:moveTo>
                  <a:pt x="3516" y="0"/>
                </a:moveTo>
                <a:cubicBezTo>
                  <a:pt x="1987" y="0"/>
                  <a:pt x="721" y="472"/>
                  <a:pt x="501" y="1877"/>
                </a:cubicBezTo>
                <a:cubicBezTo>
                  <a:pt x="0" y="5046"/>
                  <a:pt x="7106" y="6914"/>
                  <a:pt x="9274" y="7147"/>
                </a:cubicBezTo>
                <a:cubicBezTo>
                  <a:pt x="9497" y="7187"/>
                  <a:pt x="9721" y="7206"/>
                  <a:pt x="9943" y="7206"/>
                </a:cubicBezTo>
                <a:cubicBezTo>
                  <a:pt x="10283" y="7206"/>
                  <a:pt x="10618" y="7161"/>
                  <a:pt x="10942" y="7081"/>
                </a:cubicBezTo>
                <a:cubicBezTo>
                  <a:pt x="11509" y="6914"/>
                  <a:pt x="11976" y="6514"/>
                  <a:pt x="12142" y="5980"/>
                </a:cubicBezTo>
                <a:cubicBezTo>
                  <a:pt x="12243" y="5613"/>
                  <a:pt x="12209" y="5279"/>
                  <a:pt x="12109" y="4946"/>
                </a:cubicBezTo>
                <a:cubicBezTo>
                  <a:pt x="11675" y="3478"/>
                  <a:pt x="10708" y="2244"/>
                  <a:pt x="9374" y="1543"/>
                </a:cubicBezTo>
                <a:cubicBezTo>
                  <a:pt x="8394" y="956"/>
                  <a:pt x="5690" y="0"/>
                  <a:pt x="35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38"/>
          <p:cNvSpPr/>
          <p:nvPr/>
        </p:nvSpPr>
        <p:spPr>
          <a:xfrm rot="5400000" flipH="1">
            <a:off x="9824895" y="1164777"/>
            <a:ext cx="194611" cy="161495"/>
          </a:xfrm>
          <a:custGeom>
            <a:avLst/>
            <a:gdLst/>
            <a:ahLst/>
            <a:cxnLst/>
            <a:rect l="l" t="t" r="r" b="b"/>
            <a:pathLst>
              <a:path w="6591" h="5475" extrusionOk="0">
                <a:moveTo>
                  <a:pt x="2432" y="0"/>
                </a:moveTo>
                <a:cubicBezTo>
                  <a:pt x="1" y="0"/>
                  <a:pt x="1078" y="4882"/>
                  <a:pt x="3755" y="5423"/>
                </a:cubicBezTo>
                <a:cubicBezTo>
                  <a:pt x="3928" y="5458"/>
                  <a:pt x="4108" y="5475"/>
                  <a:pt x="4288" y="5475"/>
                </a:cubicBezTo>
                <a:cubicBezTo>
                  <a:pt x="5320" y="5475"/>
                  <a:pt x="6377" y="4916"/>
                  <a:pt x="6490" y="3922"/>
                </a:cubicBezTo>
                <a:cubicBezTo>
                  <a:pt x="6590" y="3022"/>
                  <a:pt x="5923" y="2254"/>
                  <a:pt x="5289" y="1587"/>
                </a:cubicBezTo>
                <a:cubicBezTo>
                  <a:pt x="4756" y="987"/>
                  <a:pt x="4088" y="486"/>
                  <a:pt x="3355" y="186"/>
                </a:cubicBezTo>
                <a:cubicBezTo>
                  <a:pt x="3004" y="58"/>
                  <a:pt x="2697" y="0"/>
                  <a:pt x="24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38"/>
          <p:cNvSpPr/>
          <p:nvPr/>
        </p:nvSpPr>
        <p:spPr>
          <a:xfrm rot="5400000" flipH="1">
            <a:off x="10369647" y="506883"/>
            <a:ext cx="629391" cy="1104444"/>
          </a:xfrm>
          <a:custGeom>
            <a:avLst/>
            <a:gdLst/>
            <a:ahLst/>
            <a:cxnLst/>
            <a:rect l="l" t="t" r="r" b="b"/>
            <a:pathLst>
              <a:path w="21316" h="37443" extrusionOk="0">
                <a:moveTo>
                  <a:pt x="3364" y="0"/>
                </a:moveTo>
                <a:cubicBezTo>
                  <a:pt x="823" y="0"/>
                  <a:pt x="198" y="2721"/>
                  <a:pt x="134" y="4881"/>
                </a:cubicBezTo>
                <a:cubicBezTo>
                  <a:pt x="0" y="11252"/>
                  <a:pt x="2569" y="18223"/>
                  <a:pt x="5538" y="23727"/>
                </a:cubicBezTo>
                <a:cubicBezTo>
                  <a:pt x="7339" y="27096"/>
                  <a:pt x="9574" y="30265"/>
                  <a:pt x="12176" y="33101"/>
                </a:cubicBezTo>
                <a:cubicBezTo>
                  <a:pt x="13877" y="34969"/>
                  <a:pt x="15878" y="36737"/>
                  <a:pt x="18347" y="37304"/>
                </a:cubicBezTo>
                <a:cubicBezTo>
                  <a:pt x="18612" y="37397"/>
                  <a:pt x="18888" y="37442"/>
                  <a:pt x="19162" y="37442"/>
                </a:cubicBezTo>
                <a:cubicBezTo>
                  <a:pt x="19577" y="37442"/>
                  <a:pt x="19987" y="37338"/>
                  <a:pt x="20348" y="37137"/>
                </a:cubicBezTo>
                <a:cubicBezTo>
                  <a:pt x="21115" y="36637"/>
                  <a:pt x="21316" y="35536"/>
                  <a:pt x="21015" y="34635"/>
                </a:cubicBezTo>
                <a:cubicBezTo>
                  <a:pt x="20749" y="33735"/>
                  <a:pt x="20115" y="33034"/>
                  <a:pt x="19514" y="32334"/>
                </a:cubicBezTo>
                <a:cubicBezTo>
                  <a:pt x="13543" y="25128"/>
                  <a:pt x="10908" y="15788"/>
                  <a:pt x="8640" y="6715"/>
                </a:cubicBezTo>
                <a:cubicBezTo>
                  <a:pt x="7973" y="4113"/>
                  <a:pt x="6905" y="244"/>
                  <a:pt x="3636" y="10"/>
                </a:cubicBezTo>
                <a:cubicBezTo>
                  <a:pt x="3543" y="4"/>
                  <a:pt x="3452" y="0"/>
                  <a:pt x="33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38"/>
          <p:cNvSpPr/>
          <p:nvPr/>
        </p:nvSpPr>
        <p:spPr>
          <a:xfrm rot="5400000" flipH="1">
            <a:off x="9890010" y="438276"/>
            <a:ext cx="226559" cy="184915"/>
          </a:xfrm>
          <a:custGeom>
            <a:avLst/>
            <a:gdLst/>
            <a:ahLst/>
            <a:cxnLst/>
            <a:rect l="l" t="t" r="r" b="b"/>
            <a:pathLst>
              <a:path w="7673" h="6269" extrusionOk="0">
                <a:moveTo>
                  <a:pt x="3083" y="1"/>
                </a:moveTo>
                <a:cubicBezTo>
                  <a:pt x="1851" y="1"/>
                  <a:pt x="665" y="487"/>
                  <a:pt x="400" y="1831"/>
                </a:cubicBezTo>
                <a:cubicBezTo>
                  <a:pt x="0" y="3866"/>
                  <a:pt x="2235" y="5801"/>
                  <a:pt x="3970" y="6168"/>
                </a:cubicBezTo>
                <a:cubicBezTo>
                  <a:pt x="4253" y="6236"/>
                  <a:pt x="4536" y="6269"/>
                  <a:pt x="4817" y="6269"/>
                </a:cubicBezTo>
                <a:cubicBezTo>
                  <a:pt x="5362" y="6269"/>
                  <a:pt x="5898" y="6143"/>
                  <a:pt x="6405" y="5901"/>
                </a:cubicBezTo>
                <a:cubicBezTo>
                  <a:pt x="7172" y="5434"/>
                  <a:pt x="7672" y="4600"/>
                  <a:pt x="7672" y="3699"/>
                </a:cubicBezTo>
                <a:cubicBezTo>
                  <a:pt x="7672" y="2298"/>
                  <a:pt x="6538" y="1131"/>
                  <a:pt x="5271" y="497"/>
                </a:cubicBezTo>
                <a:cubicBezTo>
                  <a:pt x="4673" y="198"/>
                  <a:pt x="3868" y="1"/>
                  <a:pt x="30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38"/>
          <p:cNvSpPr/>
          <p:nvPr/>
        </p:nvSpPr>
        <p:spPr>
          <a:xfrm rot="5400000" flipH="1">
            <a:off x="10239377" y="-28564"/>
            <a:ext cx="791905" cy="856583"/>
          </a:xfrm>
          <a:custGeom>
            <a:avLst/>
            <a:gdLst/>
            <a:ahLst/>
            <a:cxnLst/>
            <a:rect l="l" t="t" r="r" b="b"/>
            <a:pathLst>
              <a:path w="26820" h="29040" extrusionOk="0">
                <a:moveTo>
                  <a:pt x="5513" y="1"/>
                </a:moveTo>
                <a:cubicBezTo>
                  <a:pt x="5384" y="1"/>
                  <a:pt x="5257" y="46"/>
                  <a:pt x="5137" y="152"/>
                </a:cubicBezTo>
                <a:cubicBezTo>
                  <a:pt x="4870" y="485"/>
                  <a:pt x="4737" y="852"/>
                  <a:pt x="4703" y="1286"/>
                </a:cubicBezTo>
                <a:cubicBezTo>
                  <a:pt x="4349" y="3188"/>
                  <a:pt x="4524" y="5183"/>
                  <a:pt x="5198" y="7031"/>
                </a:cubicBezTo>
                <a:lnTo>
                  <a:pt x="5198" y="7031"/>
                </a:lnTo>
                <a:cubicBezTo>
                  <a:pt x="4660" y="5642"/>
                  <a:pt x="3820" y="4409"/>
                  <a:pt x="2735" y="3421"/>
                </a:cubicBezTo>
                <a:cubicBezTo>
                  <a:pt x="2322" y="3094"/>
                  <a:pt x="1837" y="2810"/>
                  <a:pt x="1374" y="2810"/>
                </a:cubicBezTo>
                <a:cubicBezTo>
                  <a:pt x="1127" y="2810"/>
                  <a:pt x="887" y="2890"/>
                  <a:pt x="667" y="3087"/>
                </a:cubicBezTo>
                <a:cubicBezTo>
                  <a:pt x="0" y="3754"/>
                  <a:pt x="33" y="5189"/>
                  <a:pt x="167" y="6323"/>
                </a:cubicBezTo>
                <a:cubicBezTo>
                  <a:pt x="600" y="9458"/>
                  <a:pt x="1601" y="12461"/>
                  <a:pt x="3069" y="15263"/>
                </a:cubicBezTo>
                <a:lnTo>
                  <a:pt x="2735" y="14462"/>
                </a:lnTo>
                <a:lnTo>
                  <a:pt x="2735" y="14462"/>
                </a:lnTo>
                <a:cubicBezTo>
                  <a:pt x="4737" y="18698"/>
                  <a:pt x="7906" y="22301"/>
                  <a:pt x="11875" y="24803"/>
                </a:cubicBezTo>
                <a:cubicBezTo>
                  <a:pt x="16412" y="27538"/>
                  <a:pt x="21349" y="28505"/>
                  <a:pt x="26252" y="29006"/>
                </a:cubicBezTo>
                <a:lnTo>
                  <a:pt x="26819" y="29039"/>
                </a:lnTo>
                <a:lnTo>
                  <a:pt x="26819" y="20867"/>
                </a:lnTo>
                <a:cubicBezTo>
                  <a:pt x="19481" y="20500"/>
                  <a:pt x="12409" y="14562"/>
                  <a:pt x="8640" y="5622"/>
                </a:cubicBezTo>
                <a:cubicBezTo>
                  <a:pt x="8006" y="4121"/>
                  <a:pt x="7472" y="2520"/>
                  <a:pt x="6705" y="1086"/>
                </a:cubicBezTo>
                <a:cubicBezTo>
                  <a:pt x="6421" y="543"/>
                  <a:pt x="5956" y="1"/>
                  <a:pt x="55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38"/>
          <p:cNvSpPr/>
          <p:nvPr/>
        </p:nvSpPr>
        <p:spPr>
          <a:xfrm rot="5400000" flipH="1">
            <a:off x="11460801" y="888201"/>
            <a:ext cx="866785" cy="669751"/>
          </a:xfrm>
          <a:custGeom>
            <a:avLst/>
            <a:gdLst/>
            <a:ahLst/>
            <a:cxnLst/>
            <a:rect l="l" t="t" r="r" b="b"/>
            <a:pathLst>
              <a:path w="29356" h="22706" extrusionOk="0">
                <a:moveTo>
                  <a:pt x="1" y="0"/>
                </a:moveTo>
                <a:cubicBezTo>
                  <a:pt x="2036" y="3369"/>
                  <a:pt x="3136" y="7239"/>
                  <a:pt x="4571" y="10908"/>
                </a:cubicBezTo>
                <a:cubicBezTo>
                  <a:pt x="6272" y="15244"/>
                  <a:pt x="8740" y="19614"/>
                  <a:pt x="12910" y="21682"/>
                </a:cubicBezTo>
                <a:cubicBezTo>
                  <a:pt x="14332" y="22380"/>
                  <a:pt x="15892" y="22706"/>
                  <a:pt x="17460" y="22706"/>
                </a:cubicBezTo>
                <a:cubicBezTo>
                  <a:pt x="21664" y="22706"/>
                  <a:pt x="25923" y="20360"/>
                  <a:pt x="27721" y="16545"/>
                </a:cubicBezTo>
                <a:cubicBezTo>
                  <a:pt x="28488" y="14777"/>
                  <a:pt x="28922" y="12876"/>
                  <a:pt x="29055" y="10975"/>
                </a:cubicBezTo>
                <a:cubicBezTo>
                  <a:pt x="29355" y="7272"/>
                  <a:pt x="28988" y="3569"/>
                  <a:pt x="279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38"/>
          <p:cNvSpPr/>
          <p:nvPr/>
        </p:nvSpPr>
        <p:spPr>
          <a:xfrm rot="5400000" flipH="1">
            <a:off x="11594301" y="5698820"/>
            <a:ext cx="865180" cy="404355"/>
          </a:xfrm>
          <a:custGeom>
            <a:avLst/>
            <a:gdLst/>
            <a:ahLst/>
            <a:cxnLst/>
            <a:rect l="l" t="t" r="r" b="b"/>
            <a:pathLst>
              <a:path w="31423" h="14686" extrusionOk="0">
                <a:moveTo>
                  <a:pt x="14848" y="0"/>
                </a:moveTo>
                <a:cubicBezTo>
                  <a:pt x="7426" y="0"/>
                  <a:pt x="197" y="4268"/>
                  <a:pt x="33" y="12897"/>
                </a:cubicBezTo>
                <a:cubicBezTo>
                  <a:pt x="0" y="13264"/>
                  <a:pt x="67" y="13631"/>
                  <a:pt x="200" y="13964"/>
                </a:cubicBezTo>
                <a:cubicBezTo>
                  <a:pt x="481" y="14492"/>
                  <a:pt x="1006" y="14686"/>
                  <a:pt x="1595" y="14686"/>
                </a:cubicBezTo>
                <a:cubicBezTo>
                  <a:pt x="2196" y="14686"/>
                  <a:pt x="2863" y="14484"/>
                  <a:pt x="3402" y="14231"/>
                </a:cubicBezTo>
                <a:cubicBezTo>
                  <a:pt x="6605" y="12663"/>
                  <a:pt x="9640" y="10328"/>
                  <a:pt x="13209" y="10228"/>
                </a:cubicBezTo>
                <a:cubicBezTo>
                  <a:pt x="13284" y="10226"/>
                  <a:pt x="13359" y="10225"/>
                  <a:pt x="13434" y="10225"/>
                </a:cubicBezTo>
                <a:cubicBezTo>
                  <a:pt x="17794" y="10225"/>
                  <a:pt x="21833" y="13574"/>
                  <a:pt x="26061" y="13574"/>
                </a:cubicBezTo>
                <a:cubicBezTo>
                  <a:pt x="26599" y="13574"/>
                  <a:pt x="27141" y="13520"/>
                  <a:pt x="27686" y="13397"/>
                </a:cubicBezTo>
                <a:cubicBezTo>
                  <a:pt x="28654" y="13230"/>
                  <a:pt x="29488" y="12730"/>
                  <a:pt x="30122" y="11996"/>
                </a:cubicBezTo>
                <a:cubicBezTo>
                  <a:pt x="31422" y="10262"/>
                  <a:pt x="30388" y="7726"/>
                  <a:pt x="28921" y="6125"/>
                </a:cubicBezTo>
                <a:cubicBezTo>
                  <a:pt x="27453" y="4591"/>
                  <a:pt x="25785" y="3323"/>
                  <a:pt x="23917" y="2323"/>
                </a:cubicBezTo>
                <a:cubicBezTo>
                  <a:pt x="21214" y="777"/>
                  <a:pt x="18013" y="0"/>
                  <a:pt x="14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38"/>
          <p:cNvSpPr/>
          <p:nvPr/>
        </p:nvSpPr>
        <p:spPr>
          <a:xfrm rot="5400000" flipH="1">
            <a:off x="10109451" y="6065125"/>
            <a:ext cx="1212348" cy="373407"/>
          </a:xfrm>
          <a:custGeom>
            <a:avLst/>
            <a:gdLst/>
            <a:ahLst/>
            <a:cxnLst/>
            <a:rect l="l" t="t" r="r" b="b"/>
            <a:pathLst>
              <a:path w="44032" h="13562" extrusionOk="0">
                <a:moveTo>
                  <a:pt x="0" y="1"/>
                </a:moveTo>
                <a:lnTo>
                  <a:pt x="0" y="10708"/>
                </a:lnTo>
                <a:cubicBezTo>
                  <a:pt x="5577" y="12602"/>
                  <a:pt x="11401" y="13561"/>
                  <a:pt x="17236" y="13561"/>
                </a:cubicBezTo>
                <a:cubicBezTo>
                  <a:pt x="20755" y="13561"/>
                  <a:pt x="24278" y="13212"/>
                  <a:pt x="27753" y="12510"/>
                </a:cubicBezTo>
                <a:cubicBezTo>
                  <a:pt x="30122" y="12009"/>
                  <a:pt x="36259" y="9708"/>
                  <a:pt x="36226" y="8240"/>
                </a:cubicBezTo>
                <a:cubicBezTo>
                  <a:pt x="36200" y="7838"/>
                  <a:pt x="35615" y="7690"/>
                  <a:pt x="34704" y="7690"/>
                </a:cubicBezTo>
                <a:cubicBezTo>
                  <a:pt x="32189" y="7690"/>
                  <a:pt x="27187" y="8816"/>
                  <a:pt x="24617" y="8816"/>
                </a:cubicBezTo>
                <a:cubicBezTo>
                  <a:pt x="24489" y="8816"/>
                  <a:pt x="24366" y="8813"/>
                  <a:pt x="24251" y="8807"/>
                </a:cubicBezTo>
                <a:lnTo>
                  <a:pt x="29288" y="7206"/>
                </a:lnTo>
                <a:cubicBezTo>
                  <a:pt x="34058" y="5671"/>
                  <a:pt x="44032" y="1902"/>
                  <a:pt x="42897" y="1035"/>
                </a:cubicBezTo>
                <a:cubicBezTo>
                  <a:pt x="42510" y="960"/>
                  <a:pt x="42122" y="927"/>
                  <a:pt x="41734" y="927"/>
                </a:cubicBezTo>
                <a:cubicBezTo>
                  <a:pt x="40046" y="927"/>
                  <a:pt x="38353" y="1547"/>
                  <a:pt x="36726" y="2036"/>
                </a:cubicBezTo>
                <a:cubicBezTo>
                  <a:pt x="31955" y="3515"/>
                  <a:pt x="26836" y="4015"/>
                  <a:pt x="21992" y="4015"/>
                </a:cubicBezTo>
                <a:cubicBezTo>
                  <a:pt x="16677" y="4015"/>
                  <a:pt x="11695" y="3412"/>
                  <a:pt x="7872" y="2836"/>
                </a:cubicBezTo>
                <a:cubicBezTo>
                  <a:pt x="5704" y="2536"/>
                  <a:pt x="2802" y="1435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38"/>
          <p:cNvSpPr/>
          <p:nvPr/>
        </p:nvSpPr>
        <p:spPr>
          <a:xfrm rot="5400000" flipH="1">
            <a:off x="9902506" y="5934582"/>
            <a:ext cx="1000204" cy="378253"/>
          </a:xfrm>
          <a:custGeom>
            <a:avLst/>
            <a:gdLst/>
            <a:ahLst/>
            <a:cxnLst/>
            <a:rect l="l" t="t" r="r" b="b"/>
            <a:pathLst>
              <a:path w="36327" h="13738" extrusionOk="0">
                <a:moveTo>
                  <a:pt x="35185" y="1"/>
                </a:moveTo>
                <a:cubicBezTo>
                  <a:pt x="34865" y="1"/>
                  <a:pt x="34516" y="87"/>
                  <a:pt x="34225" y="195"/>
                </a:cubicBezTo>
                <a:cubicBezTo>
                  <a:pt x="31723" y="1162"/>
                  <a:pt x="29421" y="2630"/>
                  <a:pt x="27053" y="3864"/>
                </a:cubicBezTo>
                <a:cubicBezTo>
                  <a:pt x="21482" y="6766"/>
                  <a:pt x="15311" y="8367"/>
                  <a:pt x="9040" y="8567"/>
                </a:cubicBezTo>
                <a:cubicBezTo>
                  <a:pt x="8984" y="8569"/>
                  <a:pt x="8926" y="8571"/>
                  <a:pt x="8867" y="8571"/>
                </a:cubicBezTo>
                <a:cubicBezTo>
                  <a:pt x="7781" y="8571"/>
                  <a:pt x="6136" y="8223"/>
                  <a:pt x="4721" y="8223"/>
                </a:cubicBezTo>
                <a:cubicBezTo>
                  <a:pt x="3859" y="8223"/>
                  <a:pt x="3082" y="8352"/>
                  <a:pt x="2569" y="8767"/>
                </a:cubicBezTo>
                <a:cubicBezTo>
                  <a:pt x="0" y="10869"/>
                  <a:pt x="3169" y="13004"/>
                  <a:pt x="5104" y="13371"/>
                </a:cubicBezTo>
                <a:cubicBezTo>
                  <a:pt x="6569" y="13619"/>
                  <a:pt x="8048" y="13738"/>
                  <a:pt x="9527" y="13738"/>
                </a:cubicBezTo>
                <a:cubicBezTo>
                  <a:pt x="13606" y="13738"/>
                  <a:pt x="17688" y="12836"/>
                  <a:pt x="21482" y="11269"/>
                </a:cubicBezTo>
                <a:cubicBezTo>
                  <a:pt x="26619" y="9134"/>
                  <a:pt x="31256" y="5832"/>
                  <a:pt x="35392" y="2063"/>
                </a:cubicBezTo>
                <a:cubicBezTo>
                  <a:pt x="35826" y="1629"/>
                  <a:pt x="36326" y="1029"/>
                  <a:pt x="36059" y="461"/>
                </a:cubicBezTo>
                <a:cubicBezTo>
                  <a:pt x="35897" y="119"/>
                  <a:pt x="35560" y="1"/>
                  <a:pt x="351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38"/>
          <p:cNvSpPr/>
          <p:nvPr/>
        </p:nvSpPr>
        <p:spPr>
          <a:xfrm rot="5400000" flipH="1">
            <a:off x="9772643" y="6436425"/>
            <a:ext cx="293919" cy="549235"/>
          </a:xfrm>
          <a:custGeom>
            <a:avLst/>
            <a:gdLst/>
            <a:ahLst/>
            <a:cxnLst/>
            <a:rect l="l" t="t" r="r" b="b"/>
            <a:pathLst>
              <a:path w="10675" h="19948" extrusionOk="0">
                <a:moveTo>
                  <a:pt x="0" y="0"/>
                </a:moveTo>
                <a:lnTo>
                  <a:pt x="0" y="19948"/>
                </a:lnTo>
                <a:cubicBezTo>
                  <a:pt x="2936" y="19147"/>
                  <a:pt x="5571" y="17446"/>
                  <a:pt x="7939" y="15478"/>
                </a:cubicBezTo>
                <a:cubicBezTo>
                  <a:pt x="8873" y="14711"/>
                  <a:pt x="9774" y="13877"/>
                  <a:pt x="10241" y="12776"/>
                </a:cubicBezTo>
                <a:cubicBezTo>
                  <a:pt x="10608" y="11709"/>
                  <a:pt x="10674" y="10541"/>
                  <a:pt x="10408" y="9407"/>
                </a:cubicBezTo>
                <a:cubicBezTo>
                  <a:pt x="9740" y="6171"/>
                  <a:pt x="7739" y="3336"/>
                  <a:pt x="4904" y="1635"/>
                </a:cubicBezTo>
                <a:cubicBezTo>
                  <a:pt x="3403" y="767"/>
                  <a:pt x="1735" y="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38"/>
          <p:cNvSpPr/>
          <p:nvPr/>
        </p:nvSpPr>
        <p:spPr>
          <a:xfrm rot="5400000" flipH="1">
            <a:off x="10626477" y="5453117"/>
            <a:ext cx="100139" cy="77507"/>
          </a:xfrm>
          <a:custGeom>
            <a:avLst/>
            <a:gdLst/>
            <a:ahLst/>
            <a:cxnLst/>
            <a:rect l="l" t="t" r="r" b="b"/>
            <a:pathLst>
              <a:path w="3637" h="2815" extrusionOk="0">
                <a:moveTo>
                  <a:pt x="2336" y="0"/>
                </a:moveTo>
                <a:cubicBezTo>
                  <a:pt x="2269" y="0"/>
                  <a:pt x="2202" y="4"/>
                  <a:pt x="2136" y="13"/>
                </a:cubicBezTo>
                <a:cubicBezTo>
                  <a:pt x="1769" y="46"/>
                  <a:pt x="1402" y="146"/>
                  <a:pt x="1068" y="346"/>
                </a:cubicBezTo>
                <a:lnTo>
                  <a:pt x="835" y="513"/>
                </a:lnTo>
                <a:cubicBezTo>
                  <a:pt x="568" y="713"/>
                  <a:pt x="368" y="980"/>
                  <a:pt x="201" y="1247"/>
                </a:cubicBezTo>
                <a:cubicBezTo>
                  <a:pt x="34" y="1514"/>
                  <a:pt x="1" y="1847"/>
                  <a:pt x="101" y="2114"/>
                </a:cubicBezTo>
                <a:cubicBezTo>
                  <a:pt x="334" y="2548"/>
                  <a:pt x="768" y="2815"/>
                  <a:pt x="1235" y="2815"/>
                </a:cubicBezTo>
                <a:cubicBezTo>
                  <a:pt x="1769" y="2815"/>
                  <a:pt x="2269" y="2681"/>
                  <a:pt x="2736" y="2448"/>
                </a:cubicBezTo>
                <a:cubicBezTo>
                  <a:pt x="3070" y="2281"/>
                  <a:pt x="3337" y="2047"/>
                  <a:pt x="3537" y="1747"/>
                </a:cubicBezTo>
                <a:cubicBezTo>
                  <a:pt x="3637" y="1414"/>
                  <a:pt x="3637" y="1047"/>
                  <a:pt x="3470" y="746"/>
                </a:cubicBezTo>
                <a:cubicBezTo>
                  <a:pt x="3370" y="480"/>
                  <a:pt x="3170" y="246"/>
                  <a:pt x="2936" y="113"/>
                </a:cubicBezTo>
                <a:cubicBezTo>
                  <a:pt x="2736" y="38"/>
                  <a:pt x="2536" y="0"/>
                  <a:pt x="2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38"/>
          <p:cNvSpPr/>
          <p:nvPr/>
        </p:nvSpPr>
        <p:spPr>
          <a:xfrm rot="5400000" flipH="1">
            <a:off x="11680361" y="4631482"/>
            <a:ext cx="372003" cy="262311"/>
          </a:xfrm>
          <a:custGeom>
            <a:avLst/>
            <a:gdLst/>
            <a:ahLst/>
            <a:cxnLst/>
            <a:rect l="l" t="t" r="r" b="b"/>
            <a:pathLst>
              <a:path w="13511" h="9527" extrusionOk="0">
                <a:moveTo>
                  <a:pt x="9074" y="0"/>
                </a:moveTo>
                <a:cubicBezTo>
                  <a:pt x="8111" y="0"/>
                  <a:pt x="7151" y="145"/>
                  <a:pt x="6405" y="317"/>
                </a:cubicBezTo>
                <a:cubicBezTo>
                  <a:pt x="3970" y="851"/>
                  <a:pt x="2102" y="3219"/>
                  <a:pt x="935" y="5287"/>
                </a:cubicBezTo>
                <a:cubicBezTo>
                  <a:pt x="401" y="6221"/>
                  <a:pt x="1" y="7422"/>
                  <a:pt x="534" y="8356"/>
                </a:cubicBezTo>
                <a:cubicBezTo>
                  <a:pt x="1101" y="9290"/>
                  <a:pt x="2202" y="9524"/>
                  <a:pt x="3270" y="9524"/>
                </a:cubicBezTo>
                <a:cubicBezTo>
                  <a:pt x="3348" y="9525"/>
                  <a:pt x="3426" y="9526"/>
                  <a:pt x="3504" y="9526"/>
                </a:cubicBezTo>
                <a:cubicBezTo>
                  <a:pt x="6623" y="9526"/>
                  <a:pt x="9629" y="8233"/>
                  <a:pt x="11809" y="5988"/>
                </a:cubicBezTo>
                <a:cubicBezTo>
                  <a:pt x="12710" y="5021"/>
                  <a:pt x="13510" y="3686"/>
                  <a:pt x="13177" y="2385"/>
                </a:cubicBezTo>
                <a:cubicBezTo>
                  <a:pt x="12761" y="526"/>
                  <a:pt x="10910" y="0"/>
                  <a:pt x="9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38"/>
          <p:cNvSpPr/>
          <p:nvPr/>
        </p:nvSpPr>
        <p:spPr>
          <a:xfrm rot="5400000" flipH="1">
            <a:off x="12034243" y="4475735"/>
            <a:ext cx="125855" cy="99919"/>
          </a:xfrm>
          <a:custGeom>
            <a:avLst/>
            <a:gdLst/>
            <a:ahLst/>
            <a:cxnLst/>
            <a:rect l="l" t="t" r="r" b="b"/>
            <a:pathLst>
              <a:path w="4571" h="3629" extrusionOk="0">
                <a:moveTo>
                  <a:pt x="2267" y="0"/>
                </a:moveTo>
                <a:cubicBezTo>
                  <a:pt x="1991" y="0"/>
                  <a:pt x="1719" y="63"/>
                  <a:pt x="1468" y="214"/>
                </a:cubicBezTo>
                <a:cubicBezTo>
                  <a:pt x="768" y="648"/>
                  <a:pt x="1" y="1948"/>
                  <a:pt x="501" y="2749"/>
                </a:cubicBezTo>
                <a:cubicBezTo>
                  <a:pt x="701" y="2983"/>
                  <a:pt x="935" y="3183"/>
                  <a:pt x="1201" y="3283"/>
                </a:cubicBezTo>
                <a:cubicBezTo>
                  <a:pt x="1633" y="3510"/>
                  <a:pt x="2096" y="3629"/>
                  <a:pt x="2568" y="3629"/>
                </a:cubicBezTo>
                <a:cubicBezTo>
                  <a:pt x="2790" y="3629"/>
                  <a:pt x="3013" y="3603"/>
                  <a:pt x="3236" y="3550"/>
                </a:cubicBezTo>
                <a:cubicBezTo>
                  <a:pt x="4037" y="3283"/>
                  <a:pt x="4571" y="2516"/>
                  <a:pt x="4571" y="1682"/>
                </a:cubicBezTo>
                <a:cubicBezTo>
                  <a:pt x="4537" y="1481"/>
                  <a:pt x="4504" y="1281"/>
                  <a:pt x="4404" y="1115"/>
                </a:cubicBezTo>
                <a:cubicBezTo>
                  <a:pt x="4304" y="948"/>
                  <a:pt x="4170" y="814"/>
                  <a:pt x="4037" y="714"/>
                </a:cubicBezTo>
                <a:cubicBezTo>
                  <a:pt x="3570" y="341"/>
                  <a:pt x="2908" y="0"/>
                  <a:pt x="22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38"/>
          <p:cNvSpPr txBox="1">
            <a:spLocks noGrp="1"/>
          </p:cNvSpPr>
          <p:nvPr>
            <p:ph type="title"/>
          </p:nvPr>
        </p:nvSpPr>
        <p:spPr>
          <a:xfrm>
            <a:off x="5315833" y="2946385"/>
            <a:ext cx="5925200" cy="6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38"/>
          <p:cNvSpPr txBox="1">
            <a:spLocks noGrp="1"/>
          </p:cNvSpPr>
          <p:nvPr>
            <p:ph type="subTitle" idx="1"/>
          </p:nvPr>
        </p:nvSpPr>
        <p:spPr>
          <a:xfrm>
            <a:off x="5315833" y="3604784"/>
            <a:ext cx="5925200" cy="12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38"/>
          <p:cNvSpPr txBox="1">
            <a:spLocks noGrp="1"/>
          </p:cNvSpPr>
          <p:nvPr>
            <p:ph type="title" idx="2" hasCustomPrompt="1"/>
          </p:nvPr>
        </p:nvSpPr>
        <p:spPr>
          <a:xfrm>
            <a:off x="9462633" y="1975984"/>
            <a:ext cx="1778400" cy="9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500"/>
              <a:buNone/>
              <a:defRPr sz="8133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0"/>
              <a:buNone/>
              <a:defRPr sz="133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19372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D3AD57DB-2D1A-964F-81E5-DA5564178067}"/>
              </a:ext>
            </a:extLst>
          </p:cNvPr>
          <p:cNvSpPr/>
          <p:nvPr userDrawn="1"/>
        </p:nvSpPr>
        <p:spPr>
          <a:xfrm>
            <a:off x="9164317" y="5308598"/>
            <a:ext cx="1704344" cy="852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31" y="21600"/>
                </a:moveTo>
                <a:cubicBezTo>
                  <a:pt x="5231" y="15484"/>
                  <a:pt x="7726" y="10494"/>
                  <a:pt x="10784" y="10494"/>
                </a:cubicBezTo>
                <a:cubicBezTo>
                  <a:pt x="13842" y="10494"/>
                  <a:pt x="16337" y="15484"/>
                  <a:pt x="16337" y="21600"/>
                </a:cubicBezTo>
                <a:lnTo>
                  <a:pt x="21600" y="21600"/>
                </a:lnTo>
                <a:cubicBezTo>
                  <a:pt x="21600" y="9657"/>
                  <a:pt x="16755" y="0"/>
                  <a:pt x="10800" y="0"/>
                </a:cubicBezTo>
                <a:cubicBezTo>
                  <a:pt x="4829" y="0"/>
                  <a:pt x="0" y="9689"/>
                  <a:pt x="0" y="21600"/>
                </a:cubicBezTo>
                <a:lnTo>
                  <a:pt x="5231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B78D36-D5F9-5947-9FA9-30A50B6CC38C}"/>
              </a:ext>
            </a:extLst>
          </p:cNvPr>
          <p:cNvGrpSpPr/>
          <p:nvPr userDrawn="1"/>
        </p:nvGrpSpPr>
        <p:grpSpPr>
          <a:xfrm>
            <a:off x="-5083" y="3289298"/>
            <a:ext cx="3556001" cy="3567432"/>
            <a:chOff x="36004499" y="6413499"/>
            <a:chExt cx="3556001" cy="3567432"/>
          </a:xfrm>
          <a:solidFill>
            <a:schemeClr val="bg1"/>
          </a:solidFill>
        </p:grpSpPr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D8C5C9A4-26FD-044E-AF1A-4C57F0C7CFFE}"/>
                </a:ext>
              </a:extLst>
            </p:cNvPr>
            <p:cNvSpPr/>
            <p:nvPr/>
          </p:nvSpPr>
          <p:spPr>
            <a:xfrm>
              <a:off x="37795200" y="8089900"/>
              <a:ext cx="1281429" cy="131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37"/>
                  </a:moveTo>
                  <a:cubicBezTo>
                    <a:pt x="107" y="20951"/>
                    <a:pt x="214" y="21265"/>
                    <a:pt x="321" y="21600"/>
                  </a:cubicBezTo>
                  <a:lnTo>
                    <a:pt x="21600" y="795"/>
                  </a:lnTo>
                  <a:cubicBezTo>
                    <a:pt x="21429" y="523"/>
                    <a:pt x="21279" y="272"/>
                    <a:pt x="21108" y="0"/>
                  </a:cubicBezTo>
                  <a:lnTo>
                    <a:pt x="0" y="2063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A399D21A-9A2E-6949-85DB-374B93A517FC}"/>
                </a:ext>
              </a:extLst>
            </p:cNvPr>
            <p:cNvSpPr/>
            <p:nvPr/>
          </p:nvSpPr>
          <p:spPr>
            <a:xfrm>
              <a:off x="37846000" y="8229599"/>
              <a:ext cx="1311911" cy="1347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82"/>
                  </a:moveTo>
                  <a:cubicBezTo>
                    <a:pt x="84" y="20908"/>
                    <a:pt x="146" y="21254"/>
                    <a:pt x="230" y="21600"/>
                  </a:cubicBezTo>
                  <a:lnTo>
                    <a:pt x="21600" y="794"/>
                  </a:lnTo>
                  <a:cubicBezTo>
                    <a:pt x="21454" y="529"/>
                    <a:pt x="21307" y="265"/>
                    <a:pt x="21161" y="0"/>
                  </a:cubicBezTo>
                  <a:lnTo>
                    <a:pt x="0" y="2058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D5A69EA1-B467-B143-AE5F-B311291A7EF3}"/>
                </a:ext>
              </a:extLst>
            </p:cNvPr>
            <p:cNvSpPr/>
            <p:nvPr/>
          </p:nvSpPr>
          <p:spPr>
            <a:xfrm>
              <a:off x="37871399" y="8381999"/>
              <a:ext cx="1351283" cy="139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19"/>
                  </a:moveTo>
                  <a:cubicBezTo>
                    <a:pt x="41" y="20892"/>
                    <a:pt x="81" y="21246"/>
                    <a:pt x="122" y="21600"/>
                  </a:cubicBezTo>
                  <a:lnTo>
                    <a:pt x="21600" y="806"/>
                  </a:lnTo>
                  <a:cubicBezTo>
                    <a:pt x="21458" y="531"/>
                    <a:pt x="21336" y="256"/>
                    <a:pt x="21194" y="0"/>
                  </a:cubicBezTo>
                  <a:lnTo>
                    <a:pt x="0" y="2051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6343D5F-26E0-5D4F-8FF1-5BC34990EDB8}"/>
                </a:ext>
              </a:extLst>
            </p:cNvPr>
            <p:cNvSpPr/>
            <p:nvPr/>
          </p:nvSpPr>
          <p:spPr>
            <a:xfrm>
              <a:off x="37884099" y="8521700"/>
              <a:ext cx="1404623" cy="145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80"/>
                  </a:moveTo>
                  <a:lnTo>
                    <a:pt x="0" y="20636"/>
                  </a:lnTo>
                  <a:cubicBezTo>
                    <a:pt x="0" y="20769"/>
                    <a:pt x="0" y="20901"/>
                    <a:pt x="0" y="21033"/>
                  </a:cubicBezTo>
                  <a:cubicBezTo>
                    <a:pt x="0" y="21222"/>
                    <a:pt x="0" y="21411"/>
                    <a:pt x="0" y="21600"/>
                  </a:cubicBezTo>
                  <a:lnTo>
                    <a:pt x="117" y="21600"/>
                  </a:lnTo>
                  <a:lnTo>
                    <a:pt x="21600" y="813"/>
                  </a:lnTo>
                  <a:cubicBezTo>
                    <a:pt x="21483" y="529"/>
                    <a:pt x="21366" y="265"/>
                    <a:pt x="21248" y="0"/>
                  </a:cubicBezTo>
                  <a:lnTo>
                    <a:pt x="0" y="2058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64AC9D0B-5883-594D-91A4-31F392828A70}"/>
                </a:ext>
              </a:extLst>
            </p:cNvPr>
            <p:cNvSpPr/>
            <p:nvPr/>
          </p:nvSpPr>
          <p:spPr>
            <a:xfrm>
              <a:off x="37566599" y="7708899"/>
              <a:ext cx="1231902" cy="124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07"/>
                  </a:moveTo>
                  <a:cubicBezTo>
                    <a:pt x="200" y="21093"/>
                    <a:pt x="379" y="21358"/>
                    <a:pt x="534" y="21600"/>
                  </a:cubicBezTo>
                  <a:lnTo>
                    <a:pt x="21600" y="749"/>
                  </a:lnTo>
                  <a:cubicBezTo>
                    <a:pt x="21400" y="507"/>
                    <a:pt x="21199" y="264"/>
                    <a:pt x="20999" y="0"/>
                  </a:cubicBezTo>
                  <a:lnTo>
                    <a:pt x="0" y="2080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FB5D774C-7817-2F47-8419-AFA50FDECE51}"/>
                </a:ext>
              </a:extLst>
            </p:cNvPr>
            <p:cNvSpPr/>
            <p:nvPr/>
          </p:nvSpPr>
          <p:spPr>
            <a:xfrm>
              <a:off x="37655500" y="7823199"/>
              <a:ext cx="1243329" cy="125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51"/>
                  </a:moveTo>
                  <a:cubicBezTo>
                    <a:pt x="177" y="21034"/>
                    <a:pt x="331" y="21317"/>
                    <a:pt x="463" y="21600"/>
                  </a:cubicBezTo>
                  <a:lnTo>
                    <a:pt x="21600" y="762"/>
                  </a:lnTo>
                  <a:cubicBezTo>
                    <a:pt x="21423" y="501"/>
                    <a:pt x="21225" y="261"/>
                    <a:pt x="21026" y="0"/>
                  </a:cubicBezTo>
                  <a:lnTo>
                    <a:pt x="0" y="2075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BC412F45-4572-564D-B867-841A11DD7A47}"/>
                </a:ext>
              </a:extLst>
            </p:cNvPr>
            <p:cNvSpPr/>
            <p:nvPr/>
          </p:nvSpPr>
          <p:spPr>
            <a:xfrm>
              <a:off x="37731700" y="7962899"/>
              <a:ext cx="1258572" cy="1281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01"/>
                  </a:moveTo>
                  <a:cubicBezTo>
                    <a:pt x="131" y="21001"/>
                    <a:pt x="262" y="21300"/>
                    <a:pt x="392" y="21600"/>
                  </a:cubicBezTo>
                  <a:lnTo>
                    <a:pt x="21600" y="771"/>
                  </a:lnTo>
                  <a:cubicBezTo>
                    <a:pt x="21426" y="514"/>
                    <a:pt x="21251" y="257"/>
                    <a:pt x="21077" y="0"/>
                  </a:cubicBezTo>
                  <a:lnTo>
                    <a:pt x="0" y="2070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87693522-F2A5-FE42-A745-CC4444486EBB}"/>
                </a:ext>
              </a:extLst>
            </p:cNvPr>
            <p:cNvSpPr/>
            <p:nvPr/>
          </p:nvSpPr>
          <p:spPr>
            <a:xfrm>
              <a:off x="36004500" y="6413499"/>
              <a:ext cx="163829" cy="16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42"/>
                  </a:moveTo>
                  <a:lnTo>
                    <a:pt x="0" y="21600"/>
                  </a:lnTo>
                  <a:lnTo>
                    <a:pt x="21600" y="330"/>
                  </a:lnTo>
                  <a:cubicBezTo>
                    <a:pt x="18419" y="165"/>
                    <a:pt x="15070" y="165"/>
                    <a:pt x="11721" y="0"/>
                  </a:cubicBezTo>
                  <a:lnTo>
                    <a:pt x="0" y="1154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34D4B5B4-7730-F44A-8110-CD6E4011BBA2}"/>
                </a:ext>
              </a:extLst>
            </p:cNvPr>
            <p:cNvSpPr/>
            <p:nvPr/>
          </p:nvSpPr>
          <p:spPr>
            <a:xfrm>
              <a:off x="37477700" y="7581899"/>
              <a:ext cx="1225550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43"/>
                  </a:moveTo>
                  <a:cubicBezTo>
                    <a:pt x="201" y="21088"/>
                    <a:pt x="403" y="21333"/>
                    <a:pt x="604" y="21600"/>
                  </a:cubicBezTo>
                  <a:lnTo>
                    <a:pt x="21600" y="713"/>
                  </a:lnTo>
                  <a:cubicBezTo>
                    <a:pt x="21399" y="468"/>
                    <a:pt x="21175" y="223"/>
                    <a:pt x="20973" y="0"/>
                  </a:cubicBezTo>
                  <a:lnTo>
                    <a:pt x="0" y="2084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B8471EB9-8BD8-4D40-86AD-965D62A1737D}"/>
                </a:ext>
              </a:extLst>
            </p:cNvPr>
            <p:cNvSpPr/>
            <p:nvPr/>
          </p:nvSpPr>
          <p:spPr>
            <a:xfrm>
              <a:off x="36017200" y="6426200"/>
              <a:ext cx="369572" cy="37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5"/>
                  </a:moveTo>
                  <a:cubicBezTo>
                    <a:pt x="20190" y="219"/>
                    <a:pt x="18854" y="146"/>
                    <a:pt x="17443" y="0"/>
                  </a:cubicBezTo>
                  <a:lnTo>
                    <a:pt x="0" y="17149"/>
                  </a:lnTo>
                  <a:lnTo>
                    <a:pt x="0" y="21600"/>
                  </a:lnTo>
                  <a:lnTo>
                    <a:pt x="21600" y="36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55B07E32-DB19-7A46-BF66-5224AB085B72}"/>
                </a:ext>
              </a:extLst>
            </p:cNvPr>
            <p:cNvSpPr/>
            <p:nvPr/>
          </p:nvSpPr>
          <p:spPr>
            <a:xfrm>
              <a:off x="38036500" y="8686799"/>
              <a:ext cx="1315722" cy="129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72" y="21600"/>
                  </a:lnTo>
                  <a:lnTo>
                    <a:pt x="21600" y="933"/>
                  </a:lnTo>
                  <a:cubicBezTo>
                    <a:pt x="21475" y="594"/>
                    <a:pt x="21371" y="297"/>
                    <a:pt x="21266" y="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1E6EE019-1042-B34C-BE03-050551603DF5}"/>
                </a:ext>
              </a:extLst>
            </p:cNvPr>
            <p:cNvSpPr/>
            <p:nvPr/>
          </p:nvSpPr>
          <p:spPr>
            <a:xfrm>
              <a:off x="39357300" y="9779000"/>
              <a:ext cx="203200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235" y="21600"/>
                  </a:lnTo>
                  <a:lnTo>
                    <a:pt x="21600" y="7980"/>
                  </a:lnTo>
                  <a:cubicBezTo>
                    <a:pt x="21600" y="5366"/>
                    <a:pt x="21465" y="2614"/>
                    <a:pt x="21330" y="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80D9DE19-589C-4C4A-BA05-644CD0FC382F}"/>
                </a:ext>
              </a:extLst>
            </p:cNvPr>
            <p:cNvSpPr/>
            <p:nvPr/>
          </p:nvSpPr>
          <p:spPr>
            <a:xfrm>
              <a:off x="36004499" y="6477000"/>
              <a:ext cx="753111" cy="76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8"/>
                  </a:moveTo>
                  <a:cubicBezTo>
                    <a:pt x="20981" y="215"/>
                    <a:pt x="20362" y="107"/>
                    <a:pt x="19742" y="0"/>
                  </a:cubicBezTo>
                  <a:lnTo>
                    <a:pt x="0" y="19415"/>
                  </a:lnTo>
                  <a:lnTo>
                    <a:pt x="0" y="21600"/>
                  </a:lnTo>
                  <a:lnTo>
                    <a:pt x="21600" y="35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A633115C-8E93-AC40-9381-8A806B3C768D}"/>
                </a:ext>
              </a:extLst>
            </p:cNvPr>
            <p:cNvSpPr/>
            <p:nvPr/>
          </p:nvSpPr>
          <p:spPr>
            <a:xfrm>
              <a:off x="38265100" y="8839200"/>
              <a:ext cx="1150622" cy="113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54" y="21600"/>
                  </a:lnTo>
                  <a:lnTo>
                    <a:pt x="21600" y="1115"/>
                  </a:lnTo>
                  <a:cubicBezTo>
                    <a:pt x="21481" y="727"/>
                    <a:pt x="21362" y="339"/>
                    <a:pt x="21266" y="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C46DE0C7-FB00-0943-912C-F3B1685EC71A}"/>
                </a:ext>
              </a:extLst>
            </p:cNvPr>
            <p:cNvSpPr/>
            <p:nvPr/>
          </p:nvSpPr>
          <p:spPr>
            <a:xfrm>
              <a:off x="38480999" y="9017000"/>
              <a:ext cx="979173" cy="96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6" y="0"/>
                  </a:moveTo>
                  <a:lnTo>
                    <a:pt x="0" y="21600"/>
                  </a:lnTo>
                  <a:lnTo>
                    <a:pt x="1709" y="21600"/>
                  </a:lnTo>
                  <a:lnTo>
                    <a:pt x="21600" y="1368"/>
                  </a:lnTo>
                  <a:cubicBezTo>
                    <a:pt x="21460" y="883"/>
                    <a:pt x="21348" y="427"/>
                    <a:pt x="2123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70F98996-9700-6B4D-A25F-8A74123FF38F}"/>
                </a:ext>
              </a:extLst>
            </p:cNvPr>
            <p:cNvSpPr/>
            <p:nvPr/>
          </p:nvSpPr>
          <p:spPr>
            <a:xfrm>
              <a:off x="36004500" y="6438899"/>
              <a:ext cx="566422" cy="57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1"/>
                  </a:moveTo>
                  <a:cubicBezTo>
                    <a:pt x="20728" y="238"/>
                    <a:pt x="19856" y="143"/>
                    <a:pt x="19033" y="0"/>
                  </a:cubicBezTo>
                  <a:lnTo>
                    <a:pt x="0" y="18698"/>
                  </a:lnTo>
                  <a:lnTo>
                    <a:pt x="0" y="21600"/>
                  </a:lnTo>
                  <a:lnTo>
                    <a:pt x="21600" y="38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47A2C495-B558-DE4A-B37B-C9866BB309B0}"/>
                </a:ext>
              </a:extLst>
            </p:cNvPr>
            <p:cNvSpPr/>
            <p:nvPr/>
          </p:nvSpPr>
          <p:spPr>
            <a:xfrm>
              <a:off x="36182299" y="6743700"/>
              <a:ext cx="1403352" cy="135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99"/>
                  </a:moveTo>
                  <a:cubicBezTo>
                    <a:pt x="352" y="21519"/>
                    <a:pt x="723" y="21560"/>
                    <a:pt x="1075" y="21600"/>
                  </a:cubicBezTo>
                  <a:lnTo>
                    <a:pt x="21600" y="404"/>
                  </a:lnTo>
                  <a:cubicBezTo>
                    <a:pt x="21326" y="262"/>
                    <a:pt x="21072" y="141"/>
                    <a:pt x="20799" y="0"/>
                  </a:cubicBezTo>
                  <a:lnTo>
                    <a:pt x="0" y="2149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D4985791-716F-C943-88E7-88822C0389FF}"/>
                </a:ext>
              </a:extLst>
            </p:cNvPr>
            <p:cNvSpPr/>
            <p:nvPr/>
          </p:nvSpPr>
          <p:spPr>
            <a:xfrm>
              <a:off x="36004500" y="6515099"/>
              <a:ext cx="930912" cy="94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31"/>
                  </a:moveTo>
                  <a:lnTo>
                    <a:pt x="0" y="21600"/>
                  </a:lnTo>
                  <a:lnTo>
                    <a:pt x="21600" y="348"/>
                  </a:lnTo>
                  <a:cubicBezTo>
                    <a:pt x="21128" y="232"/>
                    <a:pt x="20657" y="116"/>
                    <a:pt x="20186" y="0"/>
                  </a:cubicBezTo>
                  <a:lnTo>
                    <a:pt x="0" y="1983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90B2277F-E8EE-ED4B-9035-550844FAD532}"/>
                </a:ext>
              </a:extLst>
            </p:cNvPr>
            <p:cNvSpPr/>
            <p:nvPr/>
          </p:nvSpPr>
          <p:spPr>
            <a:xfrm>
              <a:off x="36004499" y="6565900"/>
              <a:ext cx="1101091" cy="111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104"/>
                  </a:moveTo>
                  <a:lnTo>
                    <a:pt x="0" y="21600"/>
                  </a:lnTo>
                  <a:lnTo>
                    <a:pt x="21600" y="343"/>
                  </a:lnTo>
                  <a:cubicBezTo>
                    <a:pt x="21226" y="221"/>
                    <a:pt x="20828" y="98"/>
                    <a:pt x="20454" y="0"/>
                  </a:cubicBezTo>
                  <a:lnTo>
                    <a:pt x="0" y="2010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9E0DCB41-B3CC-D147-B735-61D994DD0D7A}"/>
                </a:ext>
              </a:extLst>
            </p:cNvPr>
            <p:cNvSpPr/>
            <p:nvPr/>
          </p:nvSpPr>
          <p:spPr>
            <a:xfrm>
              <a:off x="36004499" y="6680199"/>
              <a:ext cx="1422402" cy="141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01"/>
                  </a:moveTo>
                  <a:lnTo>
                    <a:pt x="0" y="21600"/>
                  </a:lnTo>
                  <a:cubicBezTo>
                    <a:pt x="154" y="21600"/>
                    <a:pt x="328" y="21600"/>
                    <a:pt x="482" y="21600"/>
                  </a:cubicBezTo>
                  <a:lnTo>
                    <a:pt x="21600" y="349"/>
                  </a:lnTo>
                  <a:cubicBezTo>
                    <a:pt x="21330" y="233"/>
                    <a:pt x="21060" y="116"/>
                    <a:pt x="20771" y="0"/>
                  </a:cubicBezTo>
                  <a:lnTo>
                    <a:pt x="0" y="2090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2BEF8485-486A-8C41-B1B4-F515AF4AFEA8}"/>
                </a:ext>
              </a:extLst>
            </p:cNvPr>
            <p:cNvSpPr/>
            <p:nvPr/>
          </p:nvSpPr>
          <p:spPr>
            <a:xfrm>
              <a:off x="36004499" y="6616699"/>
              <a:ext cx="1264923" cy="1285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298"/>
                  </a:moveTo>
                  <a:lnTo>
                    <a:pt x="0" y="21600"/>
                  </a:lnTo>
                  <a:lnTo>
                    <a:pt x="21600" y="341"/>
                  </a:lnTo>
                  <a:cubicBezTo>
                    <a:pt x="21275" y="235"/>
                    <a:pt x="20971" y="107"/>
                    <a:pt x="20646" y="0"/>
                  </a:cubicBezTo>
                  <a:lnTo>
                    <a:pt x="0" y="2029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BB145FD7-52C1-7148-B01D-7DD7FC952662}"/>
                </a:ext>
              </a:extLst>
            </p:cNvPr>
            <p:cNvSpPr/>
            <p:nvPr/>
          </p:nvSpPr>
          <p:spPr>
            <a:xfrm>
              <a:off x="39141399" y="9575800"/>
              <a:ext cx="411480" cy="40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24"/>
                  </a:moveTo>
                  <a:cubicBezTo>
                    <a:pt x="21467" y="2505"/>
                    <a:pt x="21400" y="1219"/>
                    <a:pt x="21267" y="0"/>
                  </a:cubicBezTo>
                  <a:lnTo>
                    <a:pt x="0" y="21600"/>
                  </a:lnTo>
                  <a:lnTo>
                    <a:pt x="4067" y="21600"/>
                  </a:lnTo>
                  <a:lnTo>
                    <a:pt x="21600" y="372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C849D698-D941-F54F-8D31-1606A14B42FA}"/>
                </a:ext>
              </a:extLst>
            </p:cNvPr>
            <p:cNvSpPr/>
            <p:nvPr/>
          </p:nvSpPr>
          <p:spPr>
            <a:xfrm>
              <a:off x="38696900" y="9194800"/>
              <a:ext cx="797561" cy="7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48"/>
                  </a:moveTo>
                  <a:cubicBezTo>
                    <a:pt x="21497" y="1118"/>
                    <a:pt x="21359" y="524"/>
                    <a:pt x="21256" y="0"/>
                  </a:cubicBezTo>
                  <a:lnTo>
                    <a:pt x="0" y="21600"/>
                  </a:lnTo>
                  <a:lnTo>
                    <a:pt x="2098" y="21600"/>
                  </a:lnTo>
                  <a:lnTo>
                    <a:pt x="21600" y="174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31E7ADF8-2A5C-9344-BA29-F1ECFCB73ECD}"/>
                </a:ext>
              </a:extLst>
            </p:cNvPr>
            <p:cNvSpPr/>
            <p:nvPr/>
          </p:nvSpPr>
          <p:spPr>
            <a:xfrm>
              <a:off x="38925500" y="9372600"/>
              <a:ext cx="609600" cy="59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425"/>
                  </a:moveTo>
                  <a:cubicBezTo>
                    <a:pt x="21465" y="1602"/>
                    <a:pt x="21375" y="778"/>
                    <a:pt x="21240" y="0"/>
                  </a:cubicBezTo>
                  <a:lnTo>
                    <a:pt x="0" y="21600"/>
                  </a:lnTo>
                  <a:lnTo>
                    <a:pt x="2745" y="21600"/>
                  </a:lnTo>
                  <a:lnTo>
                    <a:pt x="21600" y="242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DAAA09E1-F423-324F-92F2-20750E3BB04B}"/>
                </a:ext>
              </a:extLst>
            </p:cNvPr>
            <p:cNvSpPr/>
            <p:nvPr/>
          </p:nvSpPr>
          <p:spPr>
            <a:xfrm>
              <a:off x="36372800" y="6819899"/>
              <a:ext cx="1352550" cy="131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392"/>
                  </a:moveTo>
                  <a:cubicBezTo>
                    <a:pt x="325" y="21454"/>
                    <a:pt x="669" y="21517"/>
                    <a:pt x="1014" y="21600"/>
                  </a:cubicBezTo>
                  <a:lnTo>
                    <a:pt x="21600" y="438"/>
                  </a:lnTo>
                  <a:cubicBezTo>
                    <a:pt x="21336" y="292"/>
                    <a:pt x="21073" y="146"/>
                    <a:pt x="20809" y="0"/>
                  </a:cubicBezTo>
                  <a:lnTo>
                    <a:pt x="0" y="2139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B9FEDB0D-A945-F849-AA19-17A02859AD30}"/>
                </a:ext>
              </a:extLst>
            </p:cNvPr>
            <p:cNvSpPr/>
            <p:nvPr/>
          </p:nvSpPr>
          <p:spPr>
            <a:xfrm>
              <a:off x="37147499" y="7264400"/>
              <a:ext cx="123317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18"/>
                  </a:moveTo>
                  <a:cubicBezTo>
                    <a:pt x="267" y="21219"/>
                    <a:pt x="512" y="21421"/>
                    <a:pt x="756" y="21600"/>
                  </a:cubicBezTo>
                  <a:lnTo>
                    <a:pt x="21600" y="627"/>
                  </a:lnTo>
                  <a:cubicBezTo>
                    <a:pt x="21355" y="425"/>
                    <a:pt x="21111" y="201"/>
                    <a:pt x="20888" y="0"/>
                  </a:cubicBezTo>
                  <a:lnTo>
                    <a:pt x="0" y="2101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9AA1FBF3-11D9-F049-81FC-040EC2C0113D}"/>
                </a:ext>
              </a:extLst>
            </p:cNvPr>
            <p:cNvSpPr/>
            <p:nvPr/>
          </p:nvSpPr>
          <p:spPr>
            <a:xfrm>
              <a:off x="37007800" y="7162800"/>
              <a:ext cx="1245869" cy="123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6"/>
                  </a:moveTo>
                  <a:cubicBezTo>
                    <a:pt x="286" y="21244"/>
                    <a:pt x="550" y="21422"/>
                    <a:pt x="815" y="21600"/>
                  </a:cubicBezTo>
                  <a:lnTo>
                    <a:pt x="21600" y="601"/>
                  </a:lnTo>
                  <a:cubicBezTo>
                    <a:pt x="21358" y="400"/>
                    <a:pt x="21116" y="200"/>
                    <a:pt x="20851" y="0"/>
                  </a:cubicBezTo>
                  <a:lnTo>
                    <a:pt x="0" y="2106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24037FBC-C7F6-AF4B-9C2B-3B0D366C1C24}"/>
                </a:ext>
              </a:extLst>
            </p:cNvPr>
            <p:cNvSpPr/>
            <p:nvPr/>
          </p:nvSpPr>
          <p:spPr>
            <a:xfrm>
              <a:off x="37376099" y="7467600"/>
              <a:ext cx="1223009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06"/>
                  </a:moveTo>
                  <a:cubicBezTo>
                    <a:pt x="224" y="21130"/>
                    <a:pt x="426" y="21354"/>
                    <a:pt x="650" y="21600"/>
                  </a:cubicBezTo>
                  <a:lnTo>
                    <a:pt x="21600" y="694"/>
                  </a:lnTo>
                  <a:cubicBezTo>
                    <a:pt x="21376" y="470"/>
                    <a:pt x="21151" y="224"/>
                    <a:pt x="20927" y="0"/>
                  </a:cubicBezTo>
                  <a:lnTo>
                    <a:pt x="0" y="2090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0FEFBF83-2CB1-444E-AD81-5104D60E59AB}"/>
                </a:ext>
              </a:extLst>
            </p:cNvPr>
            <p:cNvSpPr/>
            <p:nvPr/>
          </p:nvSpPr>
          <p:spPr>
            <a:xfrm>
              <a:off x="37261799" y="7366000"/>
              <a:ext cx="1226820" cy="122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50"/>
                  </a:moveTo>
                  <a:cubicBezTo>
                    <a:pt x="246" y="21152"/>
                    <a:pt x="470" y="21376"/>
                    <a:pt x="716" y="21600"/>
                  </a:cubicBezTo>
                  <a:lnTo>
                    <a:pt x="21600" y="672"/>
                  </a:lnTo>
                  <a:cubicBezTo>
                    <a:pt x="21376" y="448"/>
                    <a:pt x="21130" y="224"/>
                    <a:pt x="20907" y="0"/>
                  </a:cubicBezTo>
                  <a:lnTo>
                    <a:pt x="0" y="2095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3CA0A8A9-F1FB-A94A-9073-F1B0FA798A86}"/>
                </a:ext>
              </a:extLst>
            </p:cNvPr>
            <p:cNvSpPr/>
            <p:nvPr/>
          </p:nvSpPr>
          <p:spPr>
            <a:xfrm>
              <a:off x="36550600" y="6896100"/>
              <a:ext cx="1314450" cy="1285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301"/>
                  </a:moveTo>
                  <a:cubicBezTo>
                    <a:pt x="313" y="21387"/>
                    <a:pt x="626" y="21493"/>
                    <a:pt x="960" y="21600"/>
                  </a:cubicBezTo>
                  <a:lnTo>
                    <a:pt x="21600" y="491"/>
                  </a:lnTo>
                  <a:cubicBezTo>
                    <a:pt x="21329" y="320"/>
                    <a:pt x="21078" y="171"/>
                    <a:pt x="20807" y="0"/>
                  </a:cubicBezTo>
                  <a:lnTo>
                    <a:pt x="0" y="21301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954F9B44-31BD-DE43-957D-2C216D755D82}"/>
                </a:ext>
              </a:extLst>
            </p:cNvPr>
            <p:cNvSpPr/>
            <p:nvPr/>
          </p:nvSpPr>
          <p:spPr>
            <a:xfrm>
              <a:off x="36715699" y="6972300"/>
              <a:ext cx="1285240" cy="126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208"/>
                  </a:moveTo>
                  <a:cubicBezTo>
                    <a:pt x="299" y="21317"/>
                    <a:pt x="598" y="21448"/>
                    <a:pt x="918" y="21600"/>
                  </a:cubicBezTo>
                  <a:lnTo>
                    <a:pt x="21600" y="522"/>
                  </a:lnTo>
                  <a:cubicBezTo>
                    <a:pt x="21344" y="348"/>
                    <a:pt x="21088" y="174"/>
                    <a:pt x="20832" y="0"/>
                  </a:cubicBezTo>
                  <a:lnTo>
                    <a:pt x="0" y="2120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0FF0C3E8-A018-534D-8936-08420060481B}"/>
                </a:ext>
              </a:extLst>
            </p:cNvPr>
            <p:cNvSpPr/>
            <p:nvPr/>
          </p:nvSpPr>
          <p:spPr>
            <a:xfrm>
              <a:off x="36868100" y="7073900"/>
              <a:ext cx="1262379" cy="124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37"/>
                  </a:moveTo>
                  <a:cubicBezTo>
                    <a:pt x="283" y="21291"/>
                    <a:pt x="565" y="21423"/>
                    <a:pt x="869" y="21600"/>
                  </a:cubicBezTo>
                  <a:lnTo>
                    <a:pt x="21600" y="552"/>
                  </a:lnTo>
                  <a:cubicBezTo>
                    <a:pt x="21339" y="353"/>
                    <a:pt x="21100" y="177"/>
                    <a:pt x="20839" y="0"/>
                  </a:cubicBezTo>
                  <a:lnTo>
                    <a:pt x="0" y="2113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A5B591C-CF24-0B4C-A073-B20AD49A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87268" y="4912618"/>
            <a:ext cx="2096309" cy="365125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7FE7B6-C1B8-B54B-99DF-9258A084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26603" y="2658152"/>
            <a:ext cx="4716232" cy="365125"/>
          </a:xfrm>
          <a:prstGeom prst="rect">
            <a:avLst/>
          </a:prstGeom>
        </p:spPr>
        <p:txBody>
          <a:bodyPr/>
          <a:lstStyle>
            <a:lvl1pPr algn="l">
              <a:defRPr sz="14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52661B0-B76E-5044-993F-0908BD0C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2160" y="6273220"/>
            <a:ext cx="901700" cy="365125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chemeClr val="tx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8427AAC-E45D-E54B-9016-DE9BB955D00C}"/>
              </a:ext>
            </a:extLst>
          </p:cNvPr>
          <p:cNvSpPr/>
          <p:nvPr userDrawn="1"/>
        </p:nvSpPr>
        <p:spPr>
          <a:xfrm>
            <a:off x="406400" y="5308598"/>
            <a:ext cx="10462261" cy="1146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" y="0"/>
                </a:moveTo>
                <a:lnTo>
                  <a:pt x="0" y="0"/>
                </a:lnTo>
                <a:lnTo>
                  <a:pt x="0" y="21600"/>
                </a:lnTo>
                <a:lnTo>
                  <a:pt x="10" y="21600"/>
                </a:lnTo>
                <a:lnTo>
                  <a:pt x="58" y="21600"/>
                </a:lnTo>
                <a:lnTo>
                  <a:pt x="21600" y="21600"/>
                </a:lnTo>
                <a:lnTo>
                  <a:pt x="21600" y="21074"/>
                </a:lnTo>
                <a:lnTo>
                  <a:pt x="58" y="21074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3E6F348-D9AC-5340-B9DF-B13EC396FBD8}"/>
              </a:ext>
            </a:extLst>
          </p:cNvPr>
          <p:cNvSpPr/>
          <p:nvPr userDrawn="1"/>
        </p:nvSpPr>
        <p:spPr>
          <a:xfrm>
            <a:off x="11620501" y="482599"/>
            <a:ext cx="27941" cy="345567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73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71601" y="2149157"/>
            <a:ext cx="2743200" cy="29992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</p:spPr>
        <p:txBody>
          <a:bodyPr tIns="621792" anchor="t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2149157"/>
            <a:ext cx="2743200" cy="2999232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9944" y="2149157"/>
            <a:ext cx="2743201" cy="2997072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56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280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81AD7-A873-4BA1-A500-D8FF0F2298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095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1952" y="4279392"/>
            <a:ext cx="2286000" cy="64008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E52A1FB-F89B-45C5-92FC-A6D588F53C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455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6C18666-B781-4A20-AAFB-33160088C3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279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4EA7F64A-11F6-4F87-BCF2-6C289703AEE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7/1/20XX</a:t>
            </a:r>
          </a:p>
        </p:txBody>
      </p:sp>
    </p:spTree>
    <p:extLst>
      <p:ext uri="{BB962C8B-B14F-4D97-AF65-F5344CB8AC3E}">
        <p14:creationId xmlns:p14="http://schemas.microsoft.com/office/powerpoint/2010/main" val="2325761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4086-536F-4466-8A24-32A4BD5BB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1E5CD-090F-4323-B313-600300B63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2ED46-BB8B-4CD3-8BC0-EBB62B00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1506A-D607-4852-8197-26C3230E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7334-6CE3-4BF7-A89E-27E98B79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8882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B02A-C1A8-4841-9F96-D54B36CE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C88C-1A56-4E8E-85B0-9511A469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53C4D-1480-4157-86A1-A25566EA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66A05-5CC3-45E1-B139-E574086E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E8C2C-B0DC-489E-8A61-F66F1AF0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5539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77D8-7E11-4726-B3E8-EE2C7B8A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CDF31-52CD-49AE-A3C1-728B74A9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A3F79-144D-4FE2-8EFE-369B3216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B352-0058-41DD-8166-4F3E5C00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A00A-094B-467B-A5D5-AEFE6DCC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09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79B2-E37A-4B1F-989F-385FDA98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C2B7-39CA-41EE-96C9-F3E0B64C3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8C580-3408-457C-B09D-B573328E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32ADF-36A0-488B-8AF3-673C00B6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9F8D7-3EF1-4412-A62C-B198E832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E1841-B548-4544-9DBE-206E3169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1260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3E0B-63E6-4875-AFDD-ABCAEE4F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1D9E7-2C49-4F7C-838B-12D24FF9C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A05EF-6BD4-4255-BD73-2AAA495C8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27C54-95FF-481E-A319-6718AA5B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35143-5388-493C-BF7F-6EE6B05EA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6EF00-1969-43C9-98F8-25A2727C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4384B-0864-45BE-8E89-91B4CB36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7A92C-5752-458B-9073-C7FA18D0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1171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B2BB-33F7-40D6-A91B-D87814F4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4088F-58F8-4853-809F-A3D1FB19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E390A-E9DF-41B0-956E-777A4DF9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EC5E2-8942-41C8-9E4C-1D36D932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536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8EFA7-BD89-4B49-B832-467C1D17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4D33D-739A-45D9-9B06-98C61349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59352-DC7D-4447-852F-A38D2CB4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818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71601" y="2149157"/>
            <a:ext cx="2743200" cy="29992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</a:ln>
        </p:spPr>
        <p:txBody>
          <a:bodyPr tIns="621792" anchor="t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2149157"/>
            <a:ext cx="2743200" cy="2999232"/>
          </a:xfrm>
          <a:prstGeom prst="rect">
            <a:avLst/>
          </a:prstGeom>
          <a:solidFill>
            <a:schemeClr val="accent3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9944" y="2149157"/>
            <a:ext cx="2743201" cy="2997072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txBody>
          <a:bodyPr vert="horz" lIns="0" tIns="621792" rIns="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8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456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2800" y="4279392"/>
            <a:ext cx="2286000" cy="64008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81AD7-A873-4BA1-A500-D8FF0F2298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095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AE6588-4D08-448D-B294-A47E7AAC33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1952" y="4279392"/>
            <a:ext cx="2286000" cy="64008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E52A1FB-F89B-45C5-92FC-A6D588F53C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455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6C18666-B781-4A20-AAFB-33160088C3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2799" y="3511296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4EA7F64A-11F6-4F87-BCF2-6C289703AEE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7/1/20XX</a:t>
            </a:r>
          </a:p>
        </p:txBody>
      </p:sp>
    </p:spTree>
    <p:extLst>
      <p:ext uri="{BB962C8B-B14F-4D97-AF65-F5344CB8AC3E}">
        <p14:creationId xmlns:p14="http://schemas.microsoft.com/office/powerpoint/2010/main" val="33814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3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4A99-F5DD-42D5-BC6A-409F564C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25D0-0108-437D-89ED-518B9755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1EDBB-27CE-41DB-81F5-976990595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7DEF5-5ED3-485A-834B-449067CC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B4ADA-F54A-41DC-9EBC-C1FF2CB6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C33ED-CD0B-4D5B-B90A-ED4FB4F0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687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42C0-57CA-43B6-B857-919F1D05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549F6-5C34-4D42-B3C8-2867EE21B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DF207-651D-4395-8593-C60415EEF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3154B-7953-44DF-AF13-D78657B0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E51D4-D695-4E43-98AD-11EF9BF5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24B9A-99E1-4E5A-9817-F3D44403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136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B329-2645-4B47-8886-88651811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DA05-4F38-4DBC-B22F-0911CB03C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BC751-175A-4DC6-B76C-DD076581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B3C48-58A4-4787-89C0-65F9BC97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78D8-3781-4929-9D0F-54D0867F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3964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C66650-9D26-49E0-A11D-2EAA14471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C4BBF-85D5-4B4F-9B84-6FBF36E46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E7F03-12E1-4A56-B8F5-780B4933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D8A53-3272-4116-A699-6C3C83F1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1E3C-0295-4E2E-9378-6755517B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641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1">
              <a:spcBef>
                <a:spcPts val="30"/>
              </a:spcBef>
            </a:pPr>
            <a:fld id="{81D60167-4931-47E6-BA6A-407CBD079E47}" type="slidenum">
              <a:rPr lang="en-ID" spc="27" smtClean="0"/>
              <a:pPr marL="25401">
                <a:spcBef>
                  <a:spcPts val="30"/>
                </a:spcBef>
              </a:pPr>
              <a:t>‹#›</a:t>
            </a:fld>
            <a:endParaRPr lang="en-ID" spc="27" dirty="0"/>
          </a:p>
        </p:txBody>
      </p:sp>
    </p:spTree>
    <p:extLst>
      <p:ext uri="{BB962C8B-B14F-4D97-AF65-F5344CB8AC3E}">
        <p14:creationId xmlns:p14="http://schemas.microsoft.com/office/powerpoint/2010/main" val="83948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0532" y="1109980"/>
            <a:ext cx="1053676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044" y="1593139"/>
            <a:ext cx="7020560" cy="246221"/>
          </a:xfrm>
        </p:spPr>
        <p:txBody>
          <a:bodyPr lIns="0" tIns="0" rIns="0" bIns="0"/>
          <a:lstStyle>
            <a:lvl1pPr>
              <a:defRPr sz="1600" b="0" i="0">
                <a:solidFill>
                  <a:srgbClr val="012F4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1">
              <a:spcBef>
                <a:spcPts val="30"/>
              </a:spcBef>
            </a:pPr>
            <a:fld id="{81D60167-4931-47E6-BA6A-407CBD079E47}" type="slidenum">
              <a:rPr lang="en-ID" spc="27" smtClean="0"/>
              <a:pPr marL="25401">
                <a:spcBef>
                  <a:spcPts val="30"/>
                </a:spcBef>
              </a:pPr>
              <a:t>‹#›</a:t>
            </a:fld>
            <a:endParaRPr lang="en-ID" spc="27" dirty="0"/>
          </a:p>
        </p:txBody>
      </p:sp>
    </p:spTree>
    <p:extLst>
      <p:ext uri="{BB962C8B-B14F-4D97-AF65-F5344CB8AC3E}">
        <p14:creationId xmlns:p14="http://schemas.microsoft.com/office/powerpoint/2010/main" val="21982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0532" y="1109980"/>
            <a:ext cx="1053676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1">
              <a:spcBef>
                <a:spcPts val="30"/>
              </a:spcBef>
            </a:pPr>
            <a:fld id="{81D60167-4931-47E6-BA6A-407CBD079E47}" type="slidenum">
              <a:rPr lang="en-ID" spc="27" smtClean="0"/>
              <a:pPr marL="25401">
                <a:spcBef>
                  <a:spcPts val="30"/>
                </a:spcBef>
              </a:pPr>
              <a:t>‹#›</a:t>
            </a:fld>
            <a:endParaRPr lang="en-ID" spc="27" dirty="0"/>
          </a:p>
        </p:txBody>
      </p:sp>
    </p:spTree>
    <p:extLst>
      <p:ext uri="{BB962C8B-B14F-4D97-AF65-F5344CB8AC3E}">
        <p14:creationId xmlns:p14="http://schemas.microsoft.com/office/powerpoint/2010/main" val="383142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0532" y="1109980"/>
            <a:ext cx="1053676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1">
              <a:spcBef>
                <a:spcPts val="30"/>
              </a:spcBef>
            </a:pPr>
            <a:fld id="{81D60167-4931-47E6-BA6A-407CBD079E47}" type="slidenum">
              <a:rPr lang="en-ID" spc="27" smtClean="0"/>
              <a:pPr marL="25401">
                <a:spcBef>
                  <a:spcPts val="30"/>
                </a:spcBef>
              </a:pPr>
              <a:t>‹#›</a:t>
            </a:fld>
            <a:endParaRPr lang="en-ID" spc="27" dirty="0"/>
          </a:p>
        </p:txBody>
      </p:sp>
    </p:spTree>
    <p:extLst>
      <p:ext uri="{BB962C8B-B14F-4D97-AF65-F5344CB8AC3E}">
        <p14:creationId xmlns:p14="http://schemas.microsoft.com/office/powerpoint/2010/main" val="82220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7" y="50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933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1">
              <a:spcBef>
                <a:spcPts val="30"/>
              </a:spcBef>
            </a:pPr>
            <a:fld id="{81D60167-4931-47E6-BA6A-407CBD079E47}" type="slidenum">
              <a:rPr lang="en-ID" spc="27" smtClean="0"/>
              <a:pPr marL="25401">
                <a:spcBef>
                  <a:spcPts val="30"/>
                </a:spcBef>
              </a:pPr>
              <a:t>‹#›</a:t>
            </a:fld>
            <a:endParaRPr lang="en-ID" spc="27" dirty="0"/>
          </a:p>
        </p:txBody>
      </p:sp>
    </p:spTree>
    <p:extLst>
      <p:ext uri="{BB962C8B-B14F-4D97-AF65-F5344CB8AC3E}">
        <p14:creationId xmlns:p14="http://schemas.microsoft.com/office/powerpoint/2010/main" val="214721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5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981" y="234616"/>
            <a:ext cx="528364" cy="515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6"/>
          <p:cNvSpPr txBox="1"/>
          <p:nvPr/>
        </p:nvSpPr>
        <p:spPr>
          <a:xfrm>
            <a:off x="955800" y="2444305"/>
            <a:ext cx="723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ID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6"/>
          <p:cNvSpPr txBox="1"/>
          <p:nvPr/>
        </p:nvSpPr>
        <p:spPr>
          <a:xfrm>
            <a:off x="955800" y="3222745"/>
            <a:ext cx="7232400" cy="208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ID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text styles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9;p26"/>
          <p:cNvGrpSpPr/>
          <p:nvPr/>
        </p:nvGrpSpPr>
        <p:grpSpPr>
          <a:xfrm>
            <a:off x="11069224" y="390457"/>
            <a:ext cx="591761" cy="106775"/>
            <a:chOff x="7098649" y="2862958"/>
            <a:chExt cx="3582055" cy="646331"/>
          </a:xfrm>
        </p:grpSpPr>
        <p:sp>
          <p:nvSpPr>
            <p:cNvPr id="10" name="Google Shape;10;p26"/>
            <p:cNvSpPr/>
            <p:nvPr/>
          </p:nvSpPr>
          <p:spPr>
            <a:xfrm flipH="1">
              <a:off x="7098649" y="2862958"/>
              <a:ext cx="646331" cy="646331"/>
            </a:xfrm>
            <a:prstGeom prst="ellipse">
              <a:avLst/>
            </a:prstGeom>
            <a:solidFill>
              <a:srgbClr val="93BC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6"/>
            <p:cNvSpPr/>
            <p:nvPr/>
          </p:nvSpPr>
          <p:spPr>
            <a:xfrm flipH="1">
              <a:off x="7832580" y="2862958"/>
              <a:ext cx="646331" cy="646331"/>
            </a:xfrm>
            <a:prstGeom prst="ellipse">
              <a:avLst/>
            </a:prstGeom>
            <a:solidFill>
              <a:srgbClr val="6C9A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 flipH="1">
              <a:off x="8566511" y="2862958"/>
              <a:ext cx="646331" cy="646331"/>
            </a:xfrm>
            <a:prstGeom prst="ellipse">
              <a:avLst/>
            </a:prstGeom>
            <a:solidFill>
              <a:srgbClr val="5B82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 flipH="1">
              <a:off x="9300442" y="2862958"/>
              <a:ext cx="646331" cy="646331"/>
            </a:xfrm>
            <a:prstGeom prst="ellipse">
              <a:avLst/>
            </a:prstGeom>
            <a:solidFill>
              <a:srgbClr val="4467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 flipH="1">
              <a:off x="10034373" y="2862958"/>
              <a:ext cx="646331" cy="64633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0532" y="1109980"/>
            <a:ext cx="105367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044" y="1593139"/>
            <a:ext cx="70205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12F4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7006" y="6238143"/>
            <a:ext cx="1972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1">
              <a:spcBef>
                <a:spcPts val="30"/>
              </a:spcBef>
            </a:pPr>
            <a:fld id="{81D60167-4931-47E6-BA6A-407CBD079E47}" type="slidenum">
              <a:rPr lang="en-ID" spc="27" smtClean="0"/>
              <a:pPr marL="25401">
                <a:spcBef>
                  <a:spcPts val="30"/>
                </a:spcBef>
              </a:pPr>
              <a:t>‹#›</a:t>
            </a:fld>
            <a:endParaRPr lang="en-ID" spc="27" dirty="0"/>
          </a:p>
        </p:txBody>
      </p:sp>
    </p:spTree>
    <p:extLst>
      <p:ext uri="{BB962C8B-B14F-4D97-AF65-F5344CB8AC3E}">
        <p14:creationId xmlns:p14="http://schemas.microsoft.com/office/powerpoint/2010/main" val="41267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7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60FE-EA8E-47D5-8906-39352A07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A8016-7753-40C3-B1A4-DFBB26704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75DC-D8B9-46FB-B119-7C0901102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E30B-B501-46C4-A68C-C9006C0B29D6}" type="datetimeFigureOut">
              <a:rPr lang="en-ID" smtClean="0"/>
              <a:t>05/07/2023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916D-652C-4499-8CFA-5DC92CFD2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53B2-169B-47DA-BCBB-A2F79440F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48F7-B5F0-48C7-A981-CA20130216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30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olina.imigrasi.go.id/" TargetMode="External"/><Relationship Id="rId5" Type="http://schemas.openxmlformats.org/officeDocument/2006/relationships/hyperlink" Target="https://tka-online.kemnaker.go.id/" TargetMode="External"/><Relationship Id="rId4" Type="http://schemas.openxmlformats.org/officeDocument/2006/relationships/hyperlink" Target="https://visa-online.imigrasi.go.i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369AB3E1-186E-B45C-3176-CA1D541A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AA56942-6352-4B7B-8584-CE6324D00F31}"/>
              </a:ext>
            </a:extLst>
          </p:cNvPr>
          <p:cNvSpPr/>
          <p:nvPr/>
        </p:nvSpPr>
        <p:spPr>
          <a:xfrm>
            <a:off x="11" y="-19050"/>
            <a:ext cx="12191989" cy="6858000"/>
          </a:xfrm>
          <a:prstGeom prst="rect">
            <a:avLst/>
          </a:prstGeom>
          <a:solidFill>
            <a:srgbClr val="1C3051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7"/>
          <p:cNvSpPr/>
          <p:nvPr/>
        </p:nvSpPr>
        <p:spPr>
          <a:xfrm rot="3993" flipV="1">
            <a:off x="7112017" y="663798"/>
            <a:ext cx="5079956" cy="31303"/>
          </a:xfrm>
          <a:prstGeom prst="line">
            <a:avLst/>
          </a:prstGeom>
          <a:ln w="28575" cap="flat">
            <a:solidFill>
              <a:srgbClr val="F3C9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879600" y="357452"/>
            <a:ext cx="540140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67" b="0" i="0" u="none" strike="noStrike" kern="1200" cap="none" spc="0" normalizeH="0" baseline="0" noProof="0" dirty="0">
                <a:ln>
                  <a:noFill/>
                </a:ln>
                <a:solidFill>
                  <a:srgbClr val="F3C91D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Kementerian Hukum dan HAM</a:t>
            </a:r>
          </a:p>
          <a:p>
            <a:pPr marL="0" marR="0" lvl="0" indent="0" algn="l" defTabSz="914400" rtl="0" eaLnBrk="1" fontAlgn="auto" latinLnBrk="0" hangingPunct="1">
              <a:lnSpc>
                <a:spcPts val="26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3C91D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DIREKTORAT JENDERAL IMIGRASI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9600" y="4501814"/>
            <a:ext cx="6405880" cy="410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67" b="0" i="0" u="none" strike="noStrike" kern="1200" cap="none" spc="0" normalizeH="0" baseline="0" noProof="0" dirty="0">
                <a:ln>
                  <a:noFill/>
                </a:ln>
                <a:solidFill>
                  <a:srgbClr val="F3C91D"/>
                </a:solidFill>
                <a:effectLst/>
                <a:uLnTx/>
                <a:uFillTx/>
                <a:latin typeface="Open Sans Extra Bold Bold"/>
                <a:ea typeface="+mn-ea"/>
                <a:cs typeface="+mn-cs"/>
              </a:rPr>
              <a:t>Kebijakan Pemberian Visa Bagi Peneliti Asing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F3C91D"/>
              </a:solidFill>
              <a:effectLst/>
              <a:uLnTx/>
              <a:uFillTx/>
              <a:latin typeface="Open Sans Extra Bold Bold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0915" y="4987399"/>
            <a:ext cx="9857661" cy="28732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 Bold Bold"/>
                <a:ea typeface="+mn-ea"/>
                <a:cs typeface="+mn-cs"/>
              </a:rPr>
              <a:t>Kamis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 Bold Bold"/>
                <a:ea typeface="+mn-ea"/>
                <a:cs typeface="+mn-cs"/>
              </a:rPr>
              <a:t>, 06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 Bold Bold"/>
                <a:ea typeface="+mn-ea"/>
                <a:cs typeface="+mn-cs"/>
              </a:rPr>
              <a:t>Juli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 Bold Bold"/>
                <a:ea typeface="+mn-ea"/>
                <a:cs typeface="+mn-cs"/>
              </a:rPr>
              <a:t> 2023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510952" y="-2242373"/>
            <a:ext cx="3850797" cy="4446647"/>
            <a:chOff x="0" y="0"/>
            <a:chExt cx="54991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3C91D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1506200" y="1199327"/>
            <a:ext cx="3850797" cy="4446647"/>
            <a:chOff x="0" y="0"/>
            <a:chExt cx="54991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3B3E65-C5DD-A84B-B196-BAAA69C7CE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90" y="337285"/>
            <a:ext cx="753313" cy="668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B5A966-6E0F-2631-3618-A24B37A734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0" y="329677"/>
            <a:ext cx="668496" cy="668496"/>
          </a:xfrm>
          <a:prstGeom prst="rect">
            <a:avLst/>
          </a:prstGeom>
        </p:spPr>
      </p:pic>
      <p:pic>
        <p:nvPicPr>
          <p:cNvPr id="28" name="Picture 27" descr="A picture containing sky, outdoor, building, tall&#10;&#10;Description automatically generated">
            <a:extLst>
              <a:ext uri="{FF2B5EF4-FFF2-40B4-BE49-F238E27FC236}">
                <a16:creationId xmlns:a16="http://schemas.microsoft.com/office/drawing/2014/main" id="{3C88E5D8-A7CC-DEB5-27A8-429B09D60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1" r="13449"/>
          <a:stretch>
            <a:fillRect/>
          </a:stretch>
        </p:blipFill>
        <p:spPr>
          <a:xfrm>
            <a:off x="7513103" y="1253564"/>
            <a:ext cx="3850797" cy="4275779"/>
          </a:xfrm>
          <a:custGeom>
            <a:avLst/>
            <a:gdLst>
              <a:gd name="connsiteX0" fmla="*/ 2763686 w 5776195"/>
              <a:gd name="connsiteY0" fmla="*/ 0 h 6413668"/>
              <a:gd name="connsiteX1" fmla="*/ 3012508 w 5776195"/>
              <a:gd name="connsiteY1" fmla="*/ 0 h 6413668"/>
              <a:gd name="connsiteX2" fmla="*/ 5776195 w 5776195"/>
              <a:gd name="connsiteY2" fmla="*/ 1595662 h 6413668"/>
              <a:gd name="connsiteX3" fmla="*/ 5776195 w 5776195"/>
              <a:gd name="connsiteY3" fmla="*/ 4930648 h 6413668"/>
              <a:gd name="connsiteX4" fmla="*/ 3207603 w 5776195"/>
              <a:gd name="connsiteY4" fmla="*/ 6413668 h 6413668"/>
              <a:gd name="connsiteX5" fmla="*/ 2568591 w 5776195"/>
              <a:gd name="connsiteY5" fmla="*/ 6413668 h 6413668"/>
              <a:gd name="connsiteX6" fmla="*/ 0 w 5776195"/>
              <a:gd name="connsiteY6" fmla="*/ 4930648 h 6413668"/>
              <a:gd name="connsiteX7" fmla="*/ 0 w 5776195"/>
              <a:gd name="connsiteY7" fmla="*/ 1595662 h 641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6195" h="6413668">
                <a:moveTo>
                  <a:pt x="2763686" y="0"/>
                </a:moveTo>
                <a:lnTo>
                  <a:pt x="3012508" y="0"/>
                </a:lnTo>
                <a:lnTo>
                  <a:pt x="5776195" y="1595662"/>
                </a:lnTo>
                <a:lnTo>
                  <a:pt x="5776195" y="4930648"/>
                </a:lnTo>
                <a:lnTo>
                  <a:pt x="3207603" y="6413668"/>
                </a:lnTo>
                <a:lnTo>
                  <a:pt x="2568591" y="6413668"/>
                </a:lnTo>
                <a:lnTo>
                  <a:pt x="0" y="4930648"/>
                </a:lnTo>
                <a:lnTo>
                  <a:pt x="0" y="1595662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970" y="1903413"/>
            <a:ext cx="10773830" cy="47349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338138" algn="l"/>
              </a:tabLst>
            </a:pPr>
            <a:endParaRPr lang="id-ID" sz="2800" b="1" dirty="0">
              <a:solidFill>
                <a:schemeClr val="tx1"/>
              </a:solidFill>
              <a:latin typeface="Montserrat" pitchFamily="2" charset="77"/>
            </a:endParaRPr>
          </a:p>
          <a:p>
            <a:pPr>
              <a:tabLst>
                <a:tab pos="338138" algn="l"/>
              </a:tabLst>
            </a:pPr>
            <a:r>
              <a:rPr lang="id-ID" sz="2600" dirty="0">
                <a:solidFill>
                  <a:schemeClr val="tx1"/>
                </a:solidFill>
                <a:latin typeface="Montserrat" pitchFamily="2" charset="77"/>
              </a:rPr>
              <a:t>. </a:t>
            </a:r>
            <a:endParaRPr lang="en-US" sz="2600" dirty="0">
              <a:solidFill>
                <a:schemeClr val="tx1"/>
              </a:solidFill>
              <a:latin typeface="Montserrat" pitchFamily="2" charset="77"/>
            </a:endParaRPr>
          </a:p>
          <a:p>
            <a:pPr algn="just"/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Montserrat" pitchFamily="2" charset="77"/>
              </a:rPr>
              <a:t>TIPE/KATEGORI</a:t>
            </a:r>
            <a:br>
              <a:rPr lang="en-US" b="1" dirty="0">
                <a:latin typeface="Montserrat" pitchFamily="2" charset="77"/>
              </a:rPr>
            </a:br>
            <a:r>
              <a:rPr lang="en-US" b="1" dirty="0">
                <a:latin typeface="Montserrat" pitchFamily="2" charset="77"/>
              </a:rPr>
              <a:t>PENJAMIN KEIMIGRASIAN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6" y="2201069"/>
            <a:ext cx="9656759" cy="4072151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Perseorangan</a:t>
            </a:r>
            <a:endParaRPr lang="en-US" sz="24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Korporasi</a:t>
            </a:r>
            <a:r>
              <a:rPr lang="id-ID" sz="2400" dirty="0">
                <a:latin typeface="Century Gothic" panose="020B0502020202020204" pitchFamily="34" charset="0"/>
                <a:cs typeface="CordiaUPC" panose="020B0304020202020204" pitchFamily="34" charset="-34"/>
              </a:rPr>
              <a:t> :</a:t>
            </a:r>
            <a:endParaRPr lang="en-US" sz="24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Perseroan </a:t>
            </a: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Terbatas</a:t>
            </a:r>
            <a:r>
              <a:rPr lang="id-ID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;</a:t>
            </a:r>
            <a:endParaRPr lang="en-US" sz="20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perusahaan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perorangan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yayasan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perkumpulan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koperasi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id-ID" sz="20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id-ID" sz="20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id-ID" sz="20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id-ID" sz="20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endParaRPr lang="id-ID" sz="2000" dirty="0">
              <a:latin typeface="Century Gothic" panose="020B0502020202020204" pitchFamily="34" charset="0"/>
              <a:cs typeface="CordiaUPC" panose="020B0304020202020204" pitchFamily="34" charset="-34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persekutuan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komanditer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latin typeface="Century Gothic" panose="020B0502020202020204" pitchFamily="34" charset="0"/>
                <a:cs typeface="CordiaUPC" panose="020B0304020202020204" pitchFamily="34" charset="-34"/>
              </a:rPr>
              <a:t>persekutuan</a:t>
            </a:r>
            <a:r>
              <a:rPr lang="en-US" sz="2000" dirty="0">
                <a:latin typeface="Century Gothic" panose="020B0502020202020204" pitchFamily="34" charset="0"/>
                <a:cs typeface="CordiaUPC" panose="020B0304020202020204" pitchFamily="34" charset="-34"/>
              </a:rPr>
              <a:t> firma;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perwakilan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asing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di Indonesia;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organisasi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internasional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nonpemerintahan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di Indonesia; </a:t>
            </a: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dan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LcPeriod"/>
            </a:pP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instansi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pemerintahan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  <a:cs typeface="CordiaUPC" panose="020B0304020202020204" pitchFamily="34" charset="-34"/>
              </a:rPr>
              <a:t>. </a:t>
            </a:r>
          </a:p>
          <a:p>
            <a:pPr>
              <a:lnSpc>
                <a:spcPct val="100000"/>
              </a:lnSpc>
            </a:pP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2911D4AE-FA66-4B53-90F5-A561B99D7747}"/>
              </a:ext>
            </a:extLst>
          </p:cNvPr>
          <p:cNvSpPr/>
          <p:nvPr/>
        </p:nvSpPr>
        <p:spPr>
          <a:xfrm>
            <a:off x="9166487" y="213359"/>
            <a:ext cx="478535" cy="44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6E2DDDDF-07CC-40C1-A9D0-F6CF6086FFFA}"/>
              </a:ext>
            </a:extLst>
          </p:cNvPr>
          <p:cNvSpPr/>
          <p:nvPr/>
        </p:nvSpPr>
        <p:spPr>
          <a:xfrm>
            <a:off x="8677283" y="227075"/>
            <a:ext cx="374903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E4B5837A-65B6-4397-9C96-CA0B2FCFC614}"/>
              </a:ext>
            </a:extLst>
          </p:cNvPr>
          <p:cNvSpPr/>
          <p:nvPr/>
        </p:nvSpPr>
        <p:spPr>
          <a:xfrm>
            <a:off x="10243954" y="213359"/>
            <a:ext cx="432816" cy="432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26">
            <a:extLst>
              <a:ext uri="{FF2B5EF4-FFF2-40B4-BE49-F238E27FC236}">
                <a16:creationId xmlns:a16="http://schemas.microsoft.com/office/drawing/2014/main" id="{21A23DF3-E6E3-46A8-B737-70E8279008E3}"/>
              </a:ext>
            </a:extLst>
          </p:cNvPr>
          <p:cNvSpPr/>
          <p:nvPr/>
        </p:nvSpPr>
        <p:spPr>
          <a:xfrm>
            <a:off x="10733159" y="213359"/>
            <a:ext cx="516635" cy="4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9B2BC-CF8C-4512-B64C-A5B43064BEE2}"/>
              </a:ext>
            </a:extLst>
          </p:cNvPr>
          <p:cNvGrpSpPr/>
          <p:nvPr/>
        </p:nvGrpSpPr>
        <p:grpSpPr>
          <a:xfrm>
            <a:off x="9733415" y="228600"/>
            <a:ext cx="432816" cy="403323"/>
            <a:chOff x="10691031" y="612324"/>
            <a:chExt cx="569481" cy="5306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E44305-93C3-4AAE-B8F6-F36F4430FAE6}"/>
                </a:ext>
              </a:extLst>
            </p:cNvPr>
            <p:cNvSpPr/>
            <p:nvPr/>
          </p:nvSpPr>
          <p:spPr>
            <a:xfrm>
              <a:off x="10691031" y="612324"/>
              <a:ext cx="569481" cy="53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635" fontAlgn="base">
                <a:spcBef>
                  <a:spcPct val="0"/>
                </a:spcBef>
                <a:spcAft>
                  <a:spcPct val="0"/>
                </a:spcAft>
              </a:pPr>
              <a:endParaRPr lang="en-ID" sz="2531">
                <a:solidFill>
                  <a:prstClr val="white"/>
                </a:solidFill>
                <a:latin typeface="Calibri"/>
                <a:sym typeface="Helvetica Light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F870BEF-447E-4371-8933-221A55A3E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049" y="665103"/>
              <a:ext cx="452231" cy="43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261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7797" y="2380200"/>
            <a:ext cx="2203563" cy="20379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0686" y="2713925"/>
            <a:ext cx="2354580" cy="148587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marR="3387">
              <a:lnSpc>
                <a:spcPct val="100000"/>
              </a:lnSpc>
              <a:spcBef>
                <a:spcPts val="67"/>
              </a:spcBef>
            </a:pPr>
            <a:r>
              <a:rPr sz="4800" dirty="0">
                <a:solidFill>
                  <a:srgbClr val="1A335F"/>
                </a:solidFill>
              </a:rPr>
              <a:t>TERIMA  </a:t>
            </a:r>
            <a:r>
              <a:rPr sz="4800" spc="-3" dirty="0">
                <a:solidFill>
                  <a:srgbClr val="1A335F"/>
                </a:solidFill>
              </a:rPr>
              <a:t>KASIH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5739384" y="2172207"/>
            <a:ext cx="0" cy="2514600"/>
          </a:xfrm>
          <a:custGeom>
            <a:avLst/>
            <a:gdLst/>
            <a:ahLst/>
            <a:cxnLst/>
            <a:rect l="l" t="t" r="r" b="b"/>
            <a:pathLst>
              <a:path h="3771900">
                <a:moveTo>
                  <a:pt x="0" y="0"/>
                </a:moveTo>
                <a:lnTo>
                  <a:pt x="0" y="3771900"/>
                </a:lnTo>
              </a:path>
            </a:pathLst>
          </a:custGeom>
          <a:ln w="57150">
            <a:solidFill>
              <a:srgbClr val="1A335F"/>
            </a:solidFill>
          </a:ln>
        </p:spPr>
        <p:txBody>
          <a:bodyPr wrap="square" lIns="0" tIns="0" rIns="0" bIns="0" rtlCol="0"/>
          <a:lstStyle/>
          <a:p>
            <a:endParaRPr sz="933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Picture Placeholder 1925" descr="abstract colorful illustration of buildings">
            <a:extLst>
              <a:ext uri="{FF2B5EF4-FFF2-40B4-BE49-F238E27FC236}">
                <a16:creationId xmlns:a16="http://schemas.microsoft.com/office/drawing/2014/main" id="{242FBA9E-EB51-1863-FA0D-CBF5AE74906B}"/>
              </a:ext>
            </a:extLst>
          </p:cNvPr>
          <p:cNvGrpSpPr/>
          <p:nvPr/>
        </p:nvGrpSpPr>
        <p:grpSpPr>
          <a:xfrm>
            <a:off x="0" y="4615180"/>
            <a:ext cx="12188952" cy="2099904"/>
            <a:chOff x="0" y="4754880"/>
            <a:chExt cx="12858763" cy="2099904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91E49B1-1E13-F9FB-4E92-B6938186C62B}"/>
                </a:ext>
              </a:extLst>
            </p:cNvPr>
            <p:cNvSpPr/>
            <p:nvPr/>
          </p:nvSpPr>
          <p:spPr>
            <a:xfrm>
              <a:off x="8744312" y="6523108"/>
              <a:ext cx="795692" cy="330605"/>
            </a:xfrm>
            <a:custGeom>
              <a:avLst/>
              <a:gdLst>
                <a:gd name="connsiteX0" fmla="*/ 746389 w 795692"/>
                <a:gd name="connsiteY0" fmla="*/ 2545 h 330605"/>
                <a:gd name="connsiteX1" fmla="*/ 736301 w 795692"/>
                <a:gd name="connsiteY1" fmla="*/ 817 h 330605"/>
                <a:gd name="connsiteX2" fmla="*/ 735805 w 795692"/>
                <a:gd name="connsiteY2" fmla="*/ 0 h 330605"/>
                <a:gd name="connsiteX3" fmla="*/ 587759 w 795692"/>
                <a:gd name="connsiteY3" fmla="*/ 0 h 330605"/>
                <a:gd name="connsiteX4" fmla="*/ 580659 w 795692"/>
                <a:gd name="connsiteY4" fmla="*/ 5492 h 330605"/>
                <a:gd name="connsiteX5" fmla="*/ 573692 w 795692"/>
                <a:gd name="connsiteY5" fmla="*/ 0 h 330605"/>
                <a:gd name="connsiteX6" fmla="*/ 171759 w 795692"/>
                <a:gd name="connsiteY6" fmla="*/ 0 h 330605"/>
                <a:gd name="connsiteX7" fmla="*/ 164926 w 795692"/>
                <a:gd name="connsiteY7" fmla="*/ 4554 h 330605"/>
                <a:gd name="connsiteX8" fmla="*/ 159969 w 795692"/>
                <a:gd name="connsiteY8" fmla="*/ 2545 h 330605"/>
                <a:gd name="connsiteX9" fmla="*/ 7503 w 795692"/>
                <a:gd name="connsiteY9" fmla="*/ 2545 h 330605"/>
                <a:gd name="connsiteX10" fmla="*/ 3082 w 795692"/>
                <a:gd name="connsiteY10" fmla="*/ 4153 h 330605"/>
                <a:gd name="connsiteX11" fmla="*/ 0 w 795692"/>
                <a:gd name="connsiteY11" fmla="*/ 3483 h 330605"/>
                <a:gd name="connsiteX12" fmla="*/ 0 w 795692"/>
                <a:gd name="connsiteY12" fmla="*/ 330605 h 330605"/>
                <a:gd name="connsiteX13" fmla="*/ 795693 w 795692"/>
                <a:gd name="connsiteY13" fmla="*/ 330605 h 330605"/>
                <a:gd name="connsiteX14" fmla="*/ 795693 w 795692"/>
                <a:gd name="connsiteY14" fmla="*/ 2545 h 33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692" h="330605">
                  <a:moveTo>
                    <a:pt x="746389" y="2545"/>
                  </a:moveTo>
                  <a:cubicBezTo>
                    <a:pt x="743134" y="4849"/>
                    <a:pt x="738605" y="4072"/>
                    <a:pt x="736301" y="817"/>
                  </a:cubicBezTo>
                  <a:cubicBezTo>
                    <a:pt x="736127" y="549"/>
                    <a:pt x="735953" y="281"/>
                    <a:pt x="735805" y="0"/>
                  </a:cubicBezTo>
                  <a:lnTo>
                    <a:pt x="587759" y="0"/>
                  </a:lnTo>
                  <a:cubicBezTo>
                    <a:pt x="586876" y="3202"/>
                    <a:pt x="583982" y="5439"/>
                    <a:pt x="580659" y="5492"/>
                  </a:cubicBezTo>
                  <a:cubicBezTo>
                    <a:pt x="577377" y="5425"/>
                    <a:pt x="574523" y="3175"/>
                    <a:pt x="573692" y="0"/>
                  </a:cubicBezTo>
                  <a:lnTo>
                    <a:pt x="171759" y="0"/>
                  </a:lnTo>
                  <a:cubicBezTo>
                    <a:pt x="170594" y="2746"/>
                    <a:pt x="167901" y="4528"/>
                    <a:pt x="164926" y="4554"/>
                  </a:cubicBezTo>
                  <a:cubicBezTo>
                    <a:pt x="163077" y="4568"/>
                    <a:pt x="161283" y="3845"/>
                    <a:pt x="159969" y="2545"/>
                  </a:cubicBezTo>
                  <a:lnTo>
                    <a:pt x="7503" y="2545"/>
                  </a:lnTo>
                  <a:cubicBezTo>
                    <a:pt x="6257" y="3563"/>
                    <a:pt x="4690" y="4139"/>
                    <a:pt x="3082" y="4153"/>
                  </a:cubicBezTo>
                  <a:cubicBezTo>
                    <a:pt x="2023" y="4139"/>
                    <a:pt x="965" y="3912"/>
                    <a:pt x="0" y="3483"/>
                  </a:cubicBezTo>
                  <a:lnTo>
                    <a:pt x="0" y="330605"/>
                  </a:lnTo>
                  <a:lnTo>
                    <a:pt x="795693" y="330605"/>
                  </a:lnTo>
                  <a:lnTo>
                    <a:pt x="795693" y="2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4A380B0-9B04-2A7B-5A50-1E41AC2B7151}"/>
                </a:ext>
              </a:extLst>
            </p:cNvPr>
            <p:cNvSpPr/>
            <p:nvPr/>
          </p:nvSpPr>
          <p:spPr>
            <a:xfrm>
              <a:off x="9610075" y="5937047"/>
              <a:ext cx="72883" cy="541184"/>
            </a:xfrm>
            <a:custGeom>
              <a:avLst/>
              <a:gdLst>
                <a:gd name="connsiteX0" fmla="*/ 72884 w 72883"/>
                <a:gd name="connsiteY0" fmla="*/ 541185 h 541184"/>
                <a:gd name="connsiteX1" fmla="*/ 72884 w 72883"/>
                <a:gd name="connsiteY1" fmla="*/ 0 h 541184"/>
                <a:gd name="connsiteX2" fmla="*/ 0 w 72883"/>
                <a:gd name="connsiteY2" fmla="*/ 17682 h 541184"/>
                <a:gd name="connsiteX3" fmla="*/ 0 w 72883"/>
                <a:gd name="connsiteY3" fmla="*/ 541185 h 541184"/>
                <a:gd name="connsiteX4" fmla="*/ 804 w 72883"/>
                <a:gd name="connsiteY4" fmla="*/ 541185 h 541184"/>
                <a:gd name="connsiteX5" fmla="*/ 938 w 72883"/>
                <a:gd name="connsiteY5" fmla="*/ 541185 h 541184"/>
                <a:gd name="connsiteX6" fmla="*/ 1072 w 72883"/>
                <a:gd name="connsiteY6" fmla="*/ 541185 h 541184"/>
                <a:gd name="connsiteX7" fmla="*/ 72884 w 72883"/>
                <a:gd name="connsiteY7" fmla="*/ 541185 h 5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883" h="541184">
                  <a:moveTo>
                    <a:pt x="72884" y="541185"/>
                  </a:moveTo>
                  <a:lnTo>
                    <a:pt x="72884" y="0"/>
                  </a:lnTo>
                  <a:lnTo>
                    <a:pt x="0" y="17682"/>
                  </a:lnTo>
                  <a:lnTo>
                    <a:pt x="0" y="541185"/>
                  </a:lnTo>
                  <a:lnTo>
                    <a:pt x="804" y="541185"/>
                  </a:lnTo>
                  <a:lnTo>
                    <a:pt x="938" y="541185"/>
                  </a:lnTo>
                  <a:lnTo>
                    <a:pt x="1072" y="541185"/>
                  </a:lnTo>
                  <a:lnTo>
                    <a:pt x="72884" y="54118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1634AC0-856A-4606-C31E-B3F77A5EDA08}"/>
                </a:ext>
              </a:extLst>
            </p:cNvPr>
            <p:cNvSpPr/>
            <p:nvPr/>
          </p:nvSpPr>
          <p:spPr>
            <a:xfrm>
              <a:off x="9964982" y="5936244"/>
              <a:ext cx="39522" cy="535960"/>
            </a:xfrm>
            <a:custGeom>
              <a:avLst/>
              <a:gdLst>
                <a:gd name="connsiteX0" fmla="*/ 39523 w 39522"/>
                <a:gd name="connsiteY0" fmla="*/ 535961 h 535960"/>
                <a:gd name="connsiteX1" fmla="*/ 39523 w 39522"/>
                <a:gd name="connsiteY1" fmla="*/ 0 h 535960"/>
                <a:gd name="connsiteX2" fmla="*/ 0 w 39522"/>
                <a:gd name="connsiteY2" fmla="*/ 0 h 535960"/>
                <a:gd name="connsiteX3" fmla="*/ 0 w 39522"/>
                <a:gd name="connsiteY3" fmla="*/ 535961 h 535960"/>
                <a:gd name="connsiteX4" fmla="*/ 17015 w 39522"/>
                <a:gd name="connsiteY4" fmla="*/ 535961 h 535960"/>
                <a:gd name="connsiteX5" fmla="*/ 39523 w 39522"/>
                <a:gd name="connsiteY5" fmla="*/ 535961 h 53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2" h="535960">
                  <a:moveTo>
                    <a:pt x="39523" y="535961"/>
                  </a:moveTo>
                  <a:lnTo>
                    <a:pt x="39523" y="0"/>
                  </a:lnTo>
                  <a:lnTo>
                    <a:pt x="0" y="0"/>
                  </a:lnTo>
                  <a:lnTo>
                    <a:pt x="0" y="535961"/>
                  </a:lnTo>
                  <a:lnTo>
                    <a:pt x="17015" y="535961"/>
                  </a:lnTo>
                  <a:lnTo>
                    <a:pt x="39523" y="535961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08DADD1-7AAE-A4C9-4AEA-827EF3CBC0BD}"/>
                </a:ext>
              </a:extLst>
            </p:cNvPr>
            <p:cNvSpPr/>
            <p:nvPr/>
          </p:nvSpPr>
          <p:spPr>
            <a:xfrm>
              <a:off x="6202088" y="6503818"/>
              <a:ext cx="23311" cy="349894"/>
            </a:xfrm>
            <a:custGeom>
              <a:avLst/>
              <a:gdLst>
                <a:gd name="connsiteX0" fmla="*/ 23312 w 23311"/>
                <a:gd name="connsiteY0" fmla="*/ 76757 h 349894"/>
                <a:gd name="connsiteX1" fmla="*/ 23312 w 23311"/>
                <a:gd name="connsiteY1" fmla="*/ 0 h 349894"/>
                <a:gd name="connsiteX2" fmla="*/ 0 w 23311"/>
                <a:gd name="connsiteY2" fmla="*/ 0 h 349894"/>
                <a:gd name="connsiteX3" fmla="*/ 0 w 23311"/>
                <a:gd name="connsiteY3" fmla="*/ 72872 h 349894"/>
                <a:gd name="connsiteX4" fmla="*/ 6029 w 23311"/>
                <a:gd name="connsiteY4" fmla="*/ 79972 h 349894"/>
                <a:gd name="connsiteX5" fmla="*/ 6029 w 23311"/>
                <a:gd name="connsiteY5" fmla="*/ 349895 h 349894"/>
                <a:gd name="connsiteX6" fmla="*/ 23312 w 23311"/>
                <a:gd name="connsiteY6" fmla="*/ 349895 h 349894"/>
                <a:gd name="connsiteX7" fmla="*/ 23312 w 23311"/>
                <a:gd name="connsiteY7" fmla="*/ 76757 h 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1" h="349894">
                  <a:moveTo>
                    <a:pt x="23312" y="76757"/>
                  </a:moveTo>
                  <a:lnTo>
                    <a:pt x="23312" y="0"/>
                  </a:lnTo>
                  <a:lnTo>
                    <a:pt x="0" y="0"/>
                  </a:lnTo>
                  <a:lnTo>
                    <a:pt x="0" y="72872"/>
                  </a:lnTo>
                  <a:cubicBezTo>
                    <a:pt x="3470" y="73462"/>
                    <a:pt x="6015" y="76449"/>
                    <a:pt x="6029" y="79972"/>
                  </a:cubicBezTo>
                  <a:lnTo>
                    <a:pt x="6029" y="349895"/>
                  </a:lnTo>
                  <a:lnTo>
                    <a:pt x="23312" y="349895"/>
                  </a:lnTo>
                  <a:lnTo>
                    <a:pt x="23312" y="76757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4E93AF1-BFDF-071E-1254-45F40DF56EBC}"/>
                </a:ext>
              </a:extLst>
            </p:cNvPr>
            <p:cNvSpPr/>
            <p:nvPr/>
          </p:nvSpPr>
          <p:spPr>
            <a:xfrm>
              <a:off x="5803639" y="6107373"/>
              <a:ext cx="464095" cy="469049"/>
            </a:xfrm>
            <a:custGeom>
              <a:avLst/>
              <a:gdLst>
                <a:gd name="connsiteX0" fmla="*/ 395904 w 395903"/>
                <a:gd name="connsiteY0" fmla="*/ 72605 h 72604"/>
                <a:gd name="connsiteX1" fmla="*/ 395904 w 395903"/>
                <a:gd name="connsiteY1" fmla="*/ 0 h 72604"/>
                <a:gd name="connsiteX2" fmla="*/ 34968 w 395903"/>
                <a:gd name="connsiteY2" fmla="*/ 0 h 72604"/>
                <a:gd name="connsiteX3" fmla="*/ 0 w 395903"/>
                <a:gd name="connsiteY3" fmla="*/ 536 h 72604"/>
                <a:gd name="connsiteX4" fmla="*/ 0 w 395903"/>
                <a:gd name="connsiteY4" fmla="*/ 72605 h 72604"/>
                <a:gd name="connsiteX5" fmla="*/ 34834 w 395903"/>
                <a:gd name="connsiteY5" fmla="*/ 72605 h 72604"/>
                <a:gd name="connsiteX6" fmla="*/ 395904 w 395903"/>
                <a:gd name="connsiteY6" fmla="*/ 72605 h 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903" h="72604">
                  <a:moveTo>
                    <a:pt x="395904" y="72605"/>
                  </a:moveTo>
                  <a:lnTo>
                    <a:pt x="395904" y="0"/>
                  </a:lnTo>
                  <a:lnTo>
                    <a:pt x="34968" y="0"/>
                  </a:lnTo>
                  <a:lnTo>
                    <a:pt x="0" y="536"/>
                  </a:lnTo>
                  <a:lnTo>
                    <a:pt x="0" y="72605"/>
                  </a:lnTo>
                  <a:lnTo>
                    <a:pt x="34834" y="72605"/>
                  </a:lnTo>
                  <a:lnTo>
                    <a:pt x="395904" y="7260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CCC2E79-2A93-F2A3-066E-7C0AFD4286A8}"/>
                </a:ext>
              </a:extLst>
            </p:cNvPr>
            <p:cNvSpPr/>
            <p:nvPr/>
          </p:nvSpPr>
          <p:spPr>
            <a:xfrm>
              <a:off x="7620777" y="5652791"/>
              <a:ext cx="30010" cy="203614"/>
            </a:xfrm>
            <a:custGeom>
              <a:avLst/>
              <a:gdLst>
                <a:gd name="connsiteX0" fmla="*/ 30011 w 30010"/>
                <a:gd name="connsiteY0" fmla="*/ 10315 h 203614"/>
                <a:gd name="connsiteX1" fmla="*/ 30011 w 30010"/>
                <a:gd name="connsiteY1" fmla="*/ 0 h 203614"/>
                <a:gd name="connsiteX2" fmla="*/ 2143 w 30010"/>
                <a:gd name="connsiteY2" fmla="*/ 0 h 203614"/>
                <a:gd name="connsiteX3" fmla="*/ 0 w 30010"/>
                <a:gd name="connsiteY3" fmla="*/ 10984 h 203614"/>
                <a:gd name="connsiteX4" fmla="*/ 0 w 30010"/>
                <a:gd name="connsiteY4" fmla="*/ 203614 h 203614"/>
                <a:gd name="connsiteX5" fmla="*/ 30011 w 30010"/>
                <a:gd name="connsiteY5" fmla="*/ 203614 h 203614"/>
                <a:gd name="connsiteX6" fmla="*/ 30011 w 30010"/>
                <a:gd name="connsiteY6" fmla="*/ 10315 h 20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10" h="203614">
                  <a:moveTo>
                    <a:pt x="30011" y="10315"/>
                  </a:moveTo>
                  <a:lnTo>
                    <a:pt x="30011" y="0"/>
                  </a:lnTo>
                  <a:lnTo>
                    <a:pt x="2143" y="0"/>
                  </a:lnTo>
                  <a:lnTo>
                    <a:pt x="0" y="10984"/>
                  </a:lnTo>
                  <a:lnTo>
                    <a:pt x="0" y="203614"/>
                  </a:lnTo>
                  <a:lnTo>
                    <a:pt x="30011" y="203614"/>
                  </a:lnTo>
                  <a:lnTo>
                    <a:pt x="30011" y="10315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1C15FEF-F23C-88AD-CF05-903A41FD13DB}"/>
                </a:ext>
              </a:extLst>
            </p:cNvPr>
            <p:cNvSpPr/>
            <p:nvPr/>
          </p:nvSpPr>
          <p:spPr>
            <a:xfrm>
              <a:off x="7906283" y="4791316"/>
              <a:ext cx="260318" cy="1016731"/>
            </a:xfrm>
            <a:custGeom>
              <a:avLst/>
              <a:gdLst>
                <a:gd name="connsiteX0" fmla="*/ 154074 w 260318"/>
                <a:gd name="connsiteY0" fmla="*/ 1016731 h 1016731"/>
                <a:gd name="connsiteX1" fmla="*/ 154074 w 260318"/>
                <a:gd name="connsiteY1" fmla="*/ 202275 h 1016731"/>
                <a:gd name="connsiteX2" fmla="*/ 154074 w 260318"/>
                <a:gd name="connsiteY2" fmla="*/ 202275 h 1016731"/>
                <a:gd name="connsiteX3" fmla="*/ 154074 w 260318"/>
                <a:gd name="connsiteY3" fmla="*/ 200935 h 1016731"/>
                <a:gd name="connsiteX4" fmla="*/ 154074 w 260318"/>
                <a:gd name="connsiteY4" fmla="*/ 199462 h 1016731"/>
                <a:gd name="connsiteX5" fmla="*/ 154074 w 260318"/>
                <a:gd name="connsiteY5" fmla="*/ 199462 h 1016731"/>
                <a:gd name="connsiteX6" fmla="*/ 161175 w 260318"/>
                <a:gd name="connsiteY6" fmla="*/ 182449 h 1016731"/>
                <a:gd name="connsiteX7" fmla="*/ 161175 w 260318"/>
                <a:gd name="connsiteY7" fmla="*/ 182449 h 1016731"/>
                <a:gd name="connsiteX8" fmla="*/ 162783 w 260318"/>
                <a:gd name="connsiteY8" fmla="*/ 180172 h 1016731"/>
                <a:gd name="connsiteX9" fmla="*/ 163988 w 260318"/>
                <a:gd name="connsiteY9" fmla="*/ 179368 h 1016731"/>
                <a:gd name="connsiteX10" fmla="*/ 165195 w 260318"/>
                <a:gd name="connsiteY10" fmla="*/ 178564 h 1016731"/>
                <a:gd name="connsiteX11" fmla="*/ 168008 w 260318"/>
                <a:gd name="connsiteY11" fmla="*/ 178564 h 1016731"/>
                <a:gd name="connsiteX12" fmla="*/ 260318 w 260318"/>
                <a:gd name="connsiteY12" fmla="*/ 178564 h 1016731"/>
                <a:gd name="connsiteX13" fmla="*/ 260318 w 260318"/>
                <a:gd name="connsiteY13" fmla="*/ 0 h 1016731"/>
                <a:gd name="connsiteX14" fmla="*/ 4287 w 260318"/>
                <a:gd name="connsiteY14" fmla="*/ 0 h 1016731"/>
                <a:gd name="connsiteX15" fmla="*/ 0 w 260318"/>
                <a:gd name="connsiteY15" fmla="*/ 16343 h 1016731"/>
                <a:gd name="connsiteX16" fmla="*/ 0 w 260318"/>
                <a:gd name="connsiteY16" fmla="*/ 1016731 h 101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318" h="1016731">
                  <a:moveTo>
                    <a:pt x="154074" y="1016731"/>
                  </a:moveTo>
                  <a:lnTo>
                    <a:pt x="154074" y="202275"/>
                  </a:lnTo>
                  <a:lnTo>
                    <a:pt x="154074" y="202275"/>
                  </a:lnTo>
                  <a:cubicBezTo>
                    <a:pt x="154007" y="201830"/>
                    <a:pt x="154007" y="201380"/>
                    <a:pt x="154074" y="200935"/>
                  </a:cubicBezTo>
                  <a:cubicBezTo>
                    <a:pt x="154074" y="200935"/>
                    <a:pt x="154074" y="199997"/>
                    <a:pt x="154074" y="199462"/>
                  </a:cubicBezTo>
                  <a:lnTo>
                    <a:pt x="154074" y="199462"/>
                  </a:lnTo>
                  <a:lnTo>
                    <a:pt x="161175" y="182449"/>
                  </a:lnTo>
                  <a:lnTo>
                    <a:pt x="161175" y="182449"/>
                  </a:lnTo>
                  <a:cubicBezTo>
                    <a:pt x="161591" y="181609"/>
                    <a:pt x="162126" y="180842"/>
                    <a:pt x="162783" y="180172"/>
                  </a:cubicBezTo>
                  <a:lnTo>
                    <a:pt x="163988" y="179368"/>
                  </a:lnTo>
                  <a:cubicBezTo>
                    <a:pt x="163988" y="179368"/>
                    <a:pt x="164658" y="178698"/>
                    <a:pt x="165195" y="178564"/>
                  </a:cubicBezTo>
                  <a:cubicBezTo>
                    <a:pt x="166119" y="178347"/>
                    <a:pt x="167084" y="178347"/>
                    <a:pt x="168008" y="178564"/>
                  </a:cubicBezTo>
                  <a:lnTo>
                    <a:pt x="260318" y="178564"/>
                  </a:lnTo>
                  <a:lnTo>
                    <a:pt x="260318" y="0"/>
                  </a:lnTo>
                  <a:lnTo>
                    <a:pt x="4287" y="0"/>
                  </a:lnTo>
                  <a:lnTo>
                    <a:pt x="0" y="16343"/>
                  </a:lnTo>
                  <a:lnTo>
                    <a:pt x="0" y="10167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B470E0B-D255-C94E-83CD-7CEBB0438AEB}"/>
                </a:ext>
              </a:extLst>
            </p:cNvPr>
            <p:cNvSpPr/>
            <p:nvPr/>
          </p:nvSpPr>
          <p:spPr>
            <a:xfrm>
              <a:off x="9332340" y="5770539"/>
              <a:ext cx="146839" cy="747880"/>
            </a:xfrm>
            <a:custGeom>
              <a:avLst/>
              <a:gdLst>
                <a:gd name="connsiteX0" fmla="*/ 146840 w 146839"/>
                <a:gd name="connsiteY0" fmla="*/ 747880 h 747880"/>
                <a:gd name="connsiteX1" fmla="*/ 146840 w 146839"/>
                <a:gd name="connsiteY1" fmla="*/ 747746 h 747880"/>
                <a:gd name="connsiteX2" fmla="*/ 146840 w 146839"/>
                <a:gd name="connsiteY2" fmla="*/ 742790 h 747880"/>
                <a:gd name="connsiteX3" fmla="*/ 146840 w 146839"/>
                <a:gd name="connsiteY3" fmla="*/ 741584 h 747880"/>
                <a:gd name="connsiteX4" fmla="*/ 146840 w 146839"/>
                <a:gd name="connsiteY4" fmla="*/ 0 h 747880"/>
                <a:gd name="connsiteX5" fmla="*/ 0 w 146839"/>
                <a:gd name="connsiteY5" fmla="*/ 0 h 747880"/>
                <a:gd name="connsiteX6" fmla="*/ 0 w 146839"/>
                <a:gd name="connsiteY6" fmla="*/ 747880 h 747880"/>
                <a:gd name="connsiteX7" fmla="*/ 146840 w 146839"/>
                <a:gd name="connsiteY7" fmla="*/ 747880 h 7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39" h="747880">
                  <a:moveTo>
                    <a:pt x="146840" y="747880"/>
                  </a:moveTo>
                  <a:lnTo>
                    <a:pt x="146840" y="747746"/>
                  </a:lnTo>
                  <a:lnTo>
                    <a:pt x="146840" y="742790"/>
                  </a:lnTo>
                  <a:lnTo>
                    <a:pt x="146840" y="741584"/>
                  </a:lnTo>
                  <a:lnTo>
                    <a:pt x="146840" y="0"/>
                  </a:lnTo>
                  <a:lnTo>
                    <a:pt x="0" y="0"/>
                  </a:lnTo>
                  <a:lnTo>
                    <a:pt x="0" y="747880"/>
                  </a:lnTo>
                  <a:lnTo>
                    <a:pt x="146840" y="74788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0F53A693-A06A-F497-EA12-81722CDFA438}"/>
                </a:ext>
              </a:extLst>
            </p:cNvPr>
            <p:cNvSpPr/>
            <p:nvPr/>
          </p:nvSpPr>
          <p:spPr>
            <a:xfrm>
              <a:off x="8916474" y="5463376"/>
              <a:ext cx="17685" cy="1056516"/>
            </a:xfrm>
            <a:custGeom>
              <a:avLst/>
              <a:gdLst>
                <a:gd name="connsiteX0" fmla="*/ 0 w 17685"/>
                <a:gd name="connsiteY0" fmla="*/ 1055847 h 1056516"/>
                <a:gd name="connsiteX1" fmla="*/ 17685 w 17685"/>
                <a:gd name="connsiteY1" fmla="*/ 1056516 h 1056516"/>
                <a:gd name="connsiteX2" fmla="*/ 17685 w 17685"/>
                <a:gd name="connsiteY2" fmla="*/ 0 h 1056516"/>
                <a:gd name="connsiteX3" fmla="*/ 0 w 17685"/>
                <a:gd name="connsiteY3" fmla="*/ 12190 h 1056516"/>
                <a:gd name="connsiteX4" fmla="*/ 0 w 17685"/>
                <a:gd name="connsiteY4" fmla="*/ 166106 h 1056516"/>
                <a:gd name="connsiteX5" fmla="*/ 0 w 17685"/>
                <a:gd name="connsiteY5" fmla="*/ 1054909 h 1056516"/>
                <a:gd name="connsiteX6" fmla="*/ 0 w 17685"/>
                <a:gd name="connsiteY6" fmla="*/ 1055847 h 10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5" h="1056516">
                  <a:moveTo>
                    <a:pt x="0" y="1055847"/>
                  </a:moveTo>
                  <a:lnTo>
                    <a:pt x="17685" y="1056516"/>
                  </a:lnTo>
                  <a:lnTo>
                    <a:pt x="17685" y="0"/>
                  </a:lnTo>
                  <a:lnTo>
                    <a:pt x="0" y="12190"/>
                  </a:lnTo>
                  <a:lnTo>
                    <a:pt x="0" y="166106"/>
                  </a:lnTo>
                  <a:lnTo>
                    <a:pt x="0" y="1054909"/>
                  </a:lnTo>
                  <a:lnTo>
                    <a:pt x="0" y="105584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7A20D2B-AF6E-82FE-2385-82774DE9B69C}"/>
                </a:ext>
              </a:extLst>
            </p:cNvPr>
            <p:cNvSpPr/>
            <p:nvPr/>
          </p:nvSpPr>
          <p:spPr>
            <a:xfrm>
              <a:off x="8936704" y="5460965"/>
              <a:ext cx="380898" cy="1058927"/>
            </a:xfrm>
            <a:custGeom>
              <a:avLst/>
              <a:gdLst>
                <a:gd name="connsiteX0" fmla="*/ 380898 w 380898"/>
                <a:gd name="connsiteY0" fmla="*/ 1058928 h 1058927"/>
                <a:gd name="connsiteX1" fmla="*/ 380898 w 380898"/>
                <a:gd name="connsiteY1" fmla="*/ 1058660 h 1058927"/>
                <a:gd name="connsiteX2" fmla="*/ 380898 w 380898"/>
                <a:gd name="connsiteY2" fmla="*/ 302206 h 1058927"/>
                <a:gd name="connsiteX3" fmla="*/ 380898 w 380898"/>
                <a:gd name="connsiteY3" fmla="*/ 0 h 1058927"/>
                <a:gd name="connsiteX4" fmla="*/ 1071 w 380898"/>
                <a:gd name="connsiteY4" fmla="*/ 0 h 1058927"/>
                <a:gd name="connsiteX5" fmla="*/ 0 w 380898"/>
                <a:gd name="connsiteY5" fmla="*/ 670 h 1058927"/>
                <a:gd name="connsiteX6" fmla="*/ 0 w 380898"/>
                <a:gd name="connsiteY6" fmla="*/ 1058928 h 1058927"/>
                <a:gd name="connsiteX7" fmla="*/ 380898 w 380898"/>
                <a:gd name="connsiteY7" fmla="*/ 1058928 h 10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898" h="1058927">
                  <a:moveTo>
                    <a:pt x="380898" y="1058928"/>
                  </a:moveTo>
                  <a:lnTo>
                    <a:pt x="380898" y="1058660"/>
                  </a:lnTo>
                  <a:lnTo>
                    <a:pt x="380898" y="302206"/>
                  </a:lnTo>
                  <a:lnTo>
                    <a:pt x="380898" y="0"/>
                  </a:lnTo>
                  <a:lnTo>
                    <a:pt x="1071" y="0"/>
                  </a:lnTo>
                  <a:lnTo>
                    <a:pt x="0" y="670"/>
                  </a:lnTo>
                  <a:lnTo>
                    <a:pt x="0" y="1058928"/>
                  </a:lnTo>
                  <a:lnTo>
                    <a:pt x="380898" y="105892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2C2D1FC-CA7F-0215-8FD9-6A63568D5AF5}"/>
                </a:ext>
              </a:extLst>
            </p:cNvPr>
            <p:cNvSpPr/>
            <p:nvPr/>
          </p:nvSpPr>
          <p:spPr>
            <a:xfrm>
              <a:off x="8872260" y="5638860"/>
              <a:ext cx="15006" cy="872058"/>
            </a:xfrm>
            <a:custGeom>
              <a:avLst/>
              <a:gdLst>
                <a:gd name="connsiteX0" fmla="*/ 15006 w 15006"/>
                <a:gd name="connsiteY0" fmla="*/ 0 h 872058"/>
                <a:gd name="connsiteX1" fmla="*/ 0 w 15006"/>
                <a:gd name="connsiteY1" fmla="*/ 8707 h 872058"/>
                <a:gd name="connsiteX2" fmla="*/ 0 w 15006"/>
                <a:gd name="connsiteY2" fmla="*/ 872058 h 872058"/>
                <a:gd name="connsiteX3" fmla="*/ 15006 w 15006"/>
                <a:gd name="connsiteY3" fmla="*/ 872058 h 872058"/>
                <a:gd name="connsiteX4" fmla="*/ 15006 w 15006"/>
                <a:gd name="connsiteY4" fmla="*/ 0 h 87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6" h="872058">
                  <a:moveTo>
                    <a:pt x="15006" y="0"/>
                  </a:moveTo>
                  <a:lnTo>
                    <a:pt x="0" y="8707"/>
                  </a:lnTo>
                  <a:lnTo>
                    <a:pt x="0" y="872058"/>
                  </a:lnTo>
                  <a:lnTo>
                    <a:pt x="15006" y="872058"/>
                  </a:lnTo>
                  <a:lnTo>
                    <a:pt x="1500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CCB05C-09D4-50AF-F176-6A3E1EA5C58E}"/>
                </a:ext>
              </a:extLst>
            </p:cNvPr>
            <p:cNvSpPr/>
            <p:nvPr/>
          </p:nvSpPr>
          <p:spPr>
            <a:xfrm>
              <a:off x="8889812" y="5636850"/>
              <a:ext cx="11923" cy="874067"/>
            </a:xfrm>
            <a:custGeom>
              <a:avLst/>
              <a:gdLst>
                <a:gd name="connsiteX0" fmla="*/ 0 w 11923"/>
                <a:gd name="connsiteY0" fmla="*/ 874067 h 874067"/>
                <a:gd name="connsiteX1" fmla="*/ 11923 w 11923"/>
                <a:gd name="connsiteY1" fmla="*/ 874067 h 874067"/>
                <a:gd name="connsiteX2" fmla="*/ 11923 w 11923"/>
                <a:gd name="connsiteY2" fmla="*/ 0 h 874067"/>
                <a:gd name="connsiteX3" fmla="*/ 804 w 11923"/>
                <a:gd name="connsiteY3" fmla="*/ 0 h 874067"/>
                <a:gd name="connsiteX4" fmla="*/ 0 w 11923"/>
                <a:gd name="connsiteY4" fmla="*/ 402 h 874067"/>
                <a:gd name="connsiteX5" fmla="*/ 0 w 11923"/>
                <a:gd name="connsiteY5" fmla="*/ 874067 h 87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3" h="874067">
                  <a:moveTo>
                    <a:pt x="0" y="874067"/>
                  </a:moveTo>
                  <a:lnTo>
                    <a:pt x="11923" y="874067"/>
                  </a:lnTo>
                  <a:lnTo>
                    <a:pt x="11923" y="0"/>
                  </a:lnTo>
                  <a:lnTo>
                    <a:pt x="804" y="0"/>
                  </a:lnTo>
                  <a:lnTo>
                    <a:pt x="0" y="402"/>
                  </a:lnTo>
                  <a:lnTo>
                    <a:pt x="0" y="87406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A2518EB-DA09-6792-8828-63C8C2E2A17A}"/>
                </a:ext>
              </a:extLst>
            </p:cNvPr>
            <p:cNvSpPr/>
            <p:nvPr/>
          </p:nvSpPr>
          <p:spPr>
            <a:xfrm>
              <a:off x="8363012" y="6517348"/>
              <a:ext cx="366562" cy="336499"/>
            </a:xfrm>
            <a:custGeom>
              <a:avLst/>
              <a:gdLst>
                <a:gd name="connsiteX0" fmla="*/ 366562 w 366562"/>
                <a:gd name="connsiteY0" fmla="*/ 2545 h 336499"/>
                <a:gd name="connsiteX1" fmla="*/ 366562 w 366562"/>
                <a:gd name="connsiteY1" fmla="*/ 938 h 336499"/>
                <a:gd name="connsiteX2" fmla="*/ 339365 w 366562"/>
                <a:gd name="connsiteY2" fmla="*/ 0 h 336499"/>
                <a:gd name="connsiteX3" fmla="*/ 331594 w 366562"/>
                <a:gd name="connsiteY3" fmla="*/ 0 h 336499"/>
                <a:gd name="connsiteX4" fmla="*/ 0 w 366562"/>
                <a:gd name="connsiteY4" fmla="*/ 0 h 336499"/>
                <a:gd name="connsiteX5" fmla="*/ 0 w 366562"/>
                <a:gd name="connsiteY5" fmla="*/ 336499 h 336499"/>
                <a:gd name="connsiteX6" fmla="*/ 366562 w 366562"/>
                <a:gd name="connsiteY6" fmla="*/ 336499 h 336499"/>
                <a:gd name="connsiteX7" fmla="*/ 366562 w 366562"/>
                <a:gd name="connsiteY7" fmla="*/ 4420 h 336499"/>
                <a:gd name="connsiteX8" fmla="*/ 366562 w 366562"/>
                <a:gd name="connsiteY8" fmla="*/ 2545 h 33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62" h="336499">
                  <a:moveTo>
                    <a:pt x="366562" y="2545"/>
                  </a:moveTo>
                  <a:lnTo>
                    <a:pt x="366562" y="938"/>
                  </a:lnTo>
                  <a:lnTo>
                    <a:pt x="339365" y="0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336499"/>
                  </a:lnTo>
                  <a:lnTo>
                    <a:pt x="366562" y="336499"/>
                  </a:lnTo>
                  <a:lnTo>
                    <a:pt x="366562" y="4420"/>
                  </a:lnTo>
                  <a:lnTo>
                    <a:pt x="366562" y="254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D9DB60C-B22E-49EF-1315-B0D5F33DEE48}"/>
                </a:ext>
              </a:extLst>
            </p:cNvPr>
            <p:cNvSpPr/>
            <p:nvPr/>
          </p:nvSpPr>
          <p:spPr>
            <a:xfrm>
              <a:off x="8363012" y="5638056"/>
              <a:ext cx="377012" cy="169991"/>
            </a:xfrm>
            <a:custGeom>
              <a:avLst/>
              <a:gdLst>
                <a:gd name="connsiteX0" fmla="*/ 377012 w 377012"/>
                <a:gd name="connsiteY0" fmla="*/ 169991 h 169991"/>
                <a:gd name="connsiteX1" fmla="*/ 377012 w 377012"/>
                <a:gd name="connsiteY1" fmla="*/ 0 h 169991"/>
                <a:gd name="connsiteX2" fmla="*/ 279075 w 377012"/>
                <a:gd name="connsiteY2" fmla="*/ 0 h 169991"/>
                <a:gd name="connsiteX3" fmla="*/ 230709 w 377012"/>
                <a:gd name="connsiteY3" fmla="*/ 0 h 169991"/>
                <a:gd name="connsiteX4" fmla="*/ 106780 w 377012"/>
                <a:gd name="connsiteY4" fmla="*/ 0 h 169991"/>
                <a:gd name="connsiteX5" fmla="*/ 65514 w 377012"/>
                <a:gd name="connsiteY5" fmla="*/ 0 h 169991"/>
                <a:gd name="connsiteX6" fmla="*/ 0 w 377012"/>
                <a:gd name="connsiteY6" fmla="*/ 0 h 169991"/>
                <a:gd name="connsiteX7" fmla="*/ 0 w 377012"/>
                <a:gd name="connsiteY7" fmla="*/ 169991 h 169991"/>
                <a:gd name="connsiteX8" fmla="*/ 377012 w 377012"/>
                <a:gd name="connsiteY8" fmla="*/ 169991 h 1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012" h="169991">
                  <a:moveTo>
                    <a:pt x="377012" y="169991"/>
                  </a:moveTo>
                  <a:lnTo>
                    <a:pt x="377012" y="0"/>
                  </a:lnTo>
                  <a:lnTo>
                    <a:pt x="279075" y="0"/>
                  </a:lnTo>
                  <a:lnTo>
                    <a:pt x="230709" y="0"/>
                  </a:lnTo>
                  <a:lnTo>
                    <a:pt x="106780" y="0"/>
                  </a:lnTo>
                  <a:lnTo>
                    <a:pt x="65514" y="0"/>
                  </a:lnTo>
                  <a:lnTo>
                    <a:pt x="0" y="0"/>
                  </a:lnTo>
                  <a:lnTo>
                    <a:pt x="0" y="169991"/>
                  </a:lnTo>
                  <a:lnTo>
                    <a:pt x="377012" y="16999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699DBB6-5B9F-FDED-9FAD-0C25CA11BFCF}"/>
                </a:ext>
              </a:extLst>
            </p:cNvPr>
            <p:cNvSpPr/>
            <p:nvPr/>
          </p:nvSpPr>
          <p:spPr>
            <a:xfrm>
              <a:off x="8754093" y="6145618"/>
              <a:ext cx="10315" cy="2411"/>
            </a:xfrm>
            <a:custGeom>
              <a:avLst/>
              <a:gdLst>
                <a:gd name="connsiteX0" fmla="*/ 536 w 10315"/>
                <a:gd name="connsiteY0" fmla="*/ 2411 h 2411"/>
                <a:gd name="connsiteX1" fmla="*/ 10316 w 10315"/>
                <a:gd name="connsiteY1" fmla="*/ 0 h 2411"/>
                <a:gd name="connsiteX2" fmla="*/ 0 w 10315"/>
                <a:gd name="connsiteY2" fmla="*/ 0 h 2411"/>
                <a:gd name="connsiteX3" fmla="*/ 536 w 10315"/>
                <a:gd name="connsiteY3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5" h="2411">
                  <a:moveTo>
                    <a:pt x="536" y="2411"/>
                  </a:moveTo>
                  <a:lnTo>
                    <a:pt x="10316" y="0"/>
                  </a:lnTo>
                  <a:lnTo>
                    <a:pt x="0" y="0"/>
                  </a:lnTo>
                  <a:cubicBezTo>
                    <a:pt x="241" y="790"/>
                    <a:pt x="428" y="1594"/>
                    <a:pt x="536" y="2411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09D83C6-8B9D-B13A-4AE6-74C71BD6D6FF}"/>
                </a:ext>
              </a:extLst>
            </p:cNvPr>
            <p:cNvSpPr/>
            <p:nvPr/>
          </p:nvSpPr>
          <p:spPr>
            <a:xfrm>
              <a:off x="8701976" y="6146154"/>
              <a:ext cx="38852" cy="357530"/>
            </a:xfrm>
            <a:custGeom>
              <a:avLst/>
              <a:gdLst>
                <a:gd name="connsiteX0" fmla="*/ 38853 w 38852"/>
                <a:gd name="connsiteY0" fmla="*/ 0 h 357530"/>
                <a:gd name="connsiteX1" fmla="*/ 0 w 38852"/>
                <a:gd name="connsiteY1" fmla="*/ 0 h 357530"/>
                <a:gd name="connsiteX2" fmla="*/ 0 w 38852"/>
                <a:gd name="connsiteY2" fmla="*/ 356459 h 357530"/>
                <a:gd name="connsiteX3" fmla="*/ 804 w 38852"/>
                <a:gd name="connsiteY3" fmla="*/ 356459 h 357530"/>
                <a:gd name="connsiteX4" fmla="*/ 35102 w 38852"/>
                <a:gd name="connsiteY4" fmla="*/ 357530 h 357530"/>
                <a:gd name="connsiteX5" fmla="*/ 36442 w 38852"/>
                <a:gd name="connsiteY5" fmla="*/ 357530 h 357530"/>
                <a:gd name="connsiteX6" fmla="*/ 37916 w 38852"/>
                <a:gd name="connsiteY6" fmla="*/ 357530 h 357530"/>
                <a:gd name="connsiteX7" fmla="*/ 37916 w 38852"/>
                <a:gd name="connsiteY7" fmla="*/ 357530 h 357530"/>
                <a:gd name="connsiteX8" fmla="*/ 37916 w 38852"/>
                <a:gd name="connsiteY8" fmla="*/ 3081 h 357530"/>
                <a:gd name="connsiteX9" fmla="*/ 38853 w 38852"/>
                <a:gd name="connsiteY9" fmla="*/ 0 h 3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52" h="357530">
                  <a:moveTo>
                    <a:pt x="38853" y="0"/>
                  </a:moveTo>
                  <a:lnTo>
                    <a:pt x="0" y="0"/>
                  </a:lnTo>
                  <a:lnTo>
                    <a:pt x="0" y="356459"/>
                  </a:lnTo>
                  <a:lnTo>
                    <a:pt x="804" y="356459"/>
                  </a:lnTo>
                  <a:lnTo>
                    <a:pt x="35102" y="357530"/>
                  </a:lnTo>
                  <a:lnTo>
                    <a:pt x="36442" y="357530"/>
                  </a:lnTo>
                  <a:lnTo>
                    <a:pt x="37916" y="357530"/>
                  </a:lnTo>
                  <a:lnTo>
                    <a:pt x="37916" y="357530"/>
                  </a:lnTo>
                  <a:lnTo>
                    <a:pt x="37916" y="3081"/>
                  </a:lnTo>
                  <a:cubicBezTo>
                    <a:pt x="37956" y="1983"/>
                    <a:pt x="38277" y="924"/>
                    <a:pt x="38853" y="0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EA161EA7-CE5E-1919-F615-E92E91F6B72D}"/>
                </a:ext>
              </a:extLst>
            </p:cNvPr>
            <p:cNvSpPr/>
            <p:nvPr/>
          </p:nvSpPr>
          <p:spPr>
            <a:xfrm>
              <a:off x="7614747" y="5877838"/>
              <a:ext cx="803" cy="292025"/>
            </a:xfrm>
            <a:custGeom>
              <a:avLst/>
              <a:gdLst>
                <a:gd name="connsiteX0" fmla="*/ 804 w 803"/>
                <a:gd name="connsiteY0" fmla="*/ 292026 h 292025"/>
                <a:gd name="connsiteX1" fmla="*/ 804 w 803"/>
                <a:gd name="connsiteY1" fmla="*/ 0 h 292025"/>
                <a:gd name="connsiteX2" fmla="*/ 0 w 803"/>
                <a:gd name="connsiteY2" fmla="*/ 0 h 292025"/>
                <a:gd name="connsiteX3" fmla="*/ 0 w 803"/>
                <a:gd name="connsiteY3" fmla="*/ 291892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292025">
                  <a:moveTo>
                    <a:pt x="804" y="292026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91892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DA94E7C-2C2C-B2E3-0151-7A968A7B7D5C}"/>
                </a:ext>
              </a:extLst>
            </p:cNvPr>
            <p:cNvSpPr/>
            <p:nvPr/>
          </p:nvSpPr>
          <p:spPr>
            <a:xfrm>
              <a:off x="7271229" y="5878240"/>
              <a:ext cx="340169" cy="625443"/>
            </a:xfrm>
            <a:custGeom>
              <a:avLst/>
              <a:gdLst>
                <a:gd name="connsiteX0" fmla="*/ 3752 w 340169"/>
                <a:gd name="connsiteY0" fmla="*/ 0 h 625443"/>
                <a:gd name="connsiteX1" fmla="*/ 0 w 340169"/>
                <a:gd name="connsiteY1" fmla="*/ 0 h 625443"/>
                <a:gd name="connsiteX2" fmla="*/ 0 w 340169"/>
                <a:gd name="connsiteY2" fmla="*/ 625444 h 625443"/>
                <a:gd name="connsiteX3" fmla="*/ 325298 w 340169"/>
                <a:gd name="connsiteY3" fmla="*/ 625444 h 625443"/>
                <a:gd name="connsiteX4" fmla="*/ 325298 w 340169"/>
                <a:gd name="connsiteY4" fmla="*/ 300733 h 625443"/>
                <a:gd name="connsiteX5" fmla="*/ 325298 w 340169"/>
                <a:gd name="connsiteY5" fmla="*/ 299393 h 625443"/>
                <a:gd name="connsiteX6" fmla="*/ 325298 w 340169"/>
                <a:gd name="connsiteY6" fmla="*/ 297920 h 625443"/>
                <a:gd name="connsiteX7" fmla="*/ 325298 w 340169"/>
                <a:gd name="connsiteY7" fmla="*/ 297920 h 625443"/>
                <a:gd name="connsiteX8" fmla="*/ 326370 w 340169"/>
                <a:gd name="connsiteY8" fmla="*/ 295910 h 625443"/>
                <a:gd name="connsiteX9" fmla="*/ 327040 w 340169"/>
                <a:gd name="connsiteY9" fmla="*/ 294973 h 625443"/>
                <a:gd name="connsiteX10" fmla="*/ 327978 w 340169"/>
                <a:gd name="connsiteY10" fmla="*/ 293767 h 625443"/>
                <a:gd name="connsiteX11" fmla="*/ 329183 w 340169"/>
                <a:gd name="connsiteY11" fmla="*/ 292963 h 625443"/>
                <a:gd name="connsiteX12" fmla="*/ 330389 w 340169"/>
                <a:gd name="connsiteY12" fmla="*/ 292963 h 625443"/>
                <a:gd name="connsiteX13" fmla="*/ 331863 w 340169"/>
                <a:gd name="connsiteY13" fmla="*/ 292963 h 625443"/>
                <a:gd name="connsiteX14" fmla="*/ 340169 w 340169"/>
                <a:gd name="connsiteY14" fmla="*/ 292963 h 625443"/>
                <a:gd name="connsiteX15" fmla="*/ 340169 w 340169"/>
                <a:gd name="connsiteY15" fmla="*/ 0 h 625443"/>
                <a:gd name="connsiteX16" fmla="*/ 3752 w 340169"/>
                <a:gd name="connsiteY16" fmla="*/ 0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169" h="625443">
                  <a:moveTo>
                    <a:pt x="3752" y="0"/>
                  </a:moveTo>
                  <a:lnTo>
                    <a:pt x="0" y="0"/>
                  </a:lnTo>
                  <a:lnTo>
                    <a:pt x="0" y="625444"/>
                  </a:lnTo>
                  <a:lnTo>
                    <a:pt x="325298" y="625444"/>
                  </a:lnTo>
                  <a:lnTo>
                    <a:pt x="325298" y="300733"/>
                  </a:lnTo>
                  <a:cubicBezTo>
                    <a:pt x="325298" y="300733"/>
                    <a:pt x="325298" y="299795"/>
                    <a:pt x="325298" y="299393"/>
                  </a:cubicBezTo>
                  <a:lnTo>
                    <a:pt x="325298" y="297920"/>
                  </a:lnTo>
                  <a:cubicBezTo>
                    <a:pt x="325298" y="297920"/>
                    <a:pt x="325298" y="297920"/>
                    <a:pt x="325298" y="297920"/>
                  </a:cubicBezTo>
                  <a:lnTo>
                    <a:pt x="326370" y="295910"/>
                  </a:lnTo>
                  <a:cubicBezTo>
                    <a:pt x="326370" y="295910"/>
                    <a:pt x="326370" y="295910"/>
                    <a:pt x="327040" y="294973"/>
                  </a:cubicBezTo>
                  <a:lnTo>
                    <a:pt x="327978" y="293767"/>
                  </a:lnTo>
                  <a:lnTo>
                    <a:pt x="329183" y="292963"/>
                  </a:lnTo>
                  <a:lnTo>
                    <a:pt x="330389" y="292963"/>
                  </a:lnTo>
                  <a:lnTo>
                    <a:pt x="331863" y="292963"/>
                  </a:lnTo>
                  <a:lnTo>
                    <a:pt x="340169" y="292963"/>
                  </a:lnTo>
                  <a:lnTo>
                    <a:pt x="340169" y="0"/>
                  </a:lnTo>
                  <a:lnTo>
                    <a:pt x="3752" y="0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D779E51-6725-9126-FAB4-9481079C9F08}"/>
                </a:ext>
              </a:extLst>
            </p:cNvPr>
            <p:cNvSpPr/>
            <p:nvPr/>
          </p:nvSpPr>
          <p:spPr>
            <a:xfrm>
              <a:off x="4575065" y="6592363"/>
              <a:ext cx="104904" cy="261483"/>
            </a:xfrm>
            <a:custGeom>
              <a:avLst/>
              <a:gdLst>
                <a:gd name="connsiteX0" fmla="*/ 15139 w 104904"/>
                <a:gd name="connsiteY0" fmla="*/ 0 h 261483"/>
                <a:gd name="connsiteX1" fmla="*/ 0 w 104904"/>
                <a:gd name="connsiteY1" fmla="*/ 0 h 261483"/>
                <a:gd name="connsiteX2" fmla="*/ 0 w 104904"/>
                <a:gd name="connsiteY2" fmla="*/ 261484 h 261483"/>
                <a:gd name="connsiteX3" fmla="*/ 104904 w 104904"/>
                <a:gd name="connsiteY3" fmla="*/ 261484 h 261483"/>
                <a:gd name="connsiteX4" fmla="*/ 104904 w 104904"/>
                <a:gd name="connsiteY4" fmla="*/ 0 h 261483"/>
                <a:gd name="connsiteX5" fmla="*/ 15139 w 104904"/>
                <a:gd name="connsiteY5" fmla="*/ 0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04" h="261483">
                  <a:moveTo>
                    <a:pt x="15139" y="0"/>
                  </a:moveTo>
                  <a:lnTo>
                    <a:pt x="0" y="0"/>
                  </a:lnTo>
                  <a:lnTo>
                    <a:pt x="0" y="261484"/>
                  </a:lnTo>
                  <a:lnTo>
                    <a:pt x="104904" y="261484"/>
                  </a:lnTo>
                  <a:lnTo>
                    <a:pt x="104904" y="0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847470F-6E8A-ABA8-8007-2178E866A157}"/>
                </a:ext>
              </a:extLst>
            </p:cNvPr>
            <p:cNvSpPr/>
            <p:nvPr/>
          </p:nvSpPr>
          <p:spPr>
            <a:xfrm>
              <a:off x="4682649" y="6592363"/>
              <a:ext cx="56806" cy="261483"/>
            </a:xfrm>
            <a:custGeom>
              <a:avLst/>
              <a:gdLst>
                <a:gd name="connsiteX0" fmla="*/ 0 w 56806"/>
                <a:gd name="connsiteY0" fmla="*/ 0 h 261483"/>
                <a:gd name="connsiteX1" fmla="*/ 56806 w 56806"/>
                <a:gd name="connsiteY1" fmla="*/ 0 h 261483"/>
                <a:gd name="connsiteX2" fmla="*/ 56806 w 56806"/>
                <a:gd name="connsiteY2" fmla="*/ 261483 h 261483"/>
                <a:gd name="connsiteX3" fmla="*/ 0 w 56806"/>
                <a:gd name="connsiteY3" fmla="*/ 261483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06" h="261483">
                  <a:moveTo>
                    <a:pt x="0" y="0"/>
                  </a:moveTo>
                  <a:lnTo>
                    <a:pt x="56806" y="0"/>
                  </a:lnTo>
                  <a:lnTo>
                    <a:pt x="5680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EEE46A0-6074-2702-E802-C442D0E951FD}"/>
                </a:ext>
              </a:extLst>
            </p:cNvPr>
            <p:cNvSpPr/>
            <p:nvPr/>
          </p:nvSpPr>
          <p:spPr>
            <a:xfrm>
              <a:off x="4597573" y="5986611"/>
              <a:ext cx="209540" cy="591017"/>
            </a:xfrm>
            <a:custGeom>
              <a:avLst/>
              <a:gdLst>
                <a:gd name="connsiteX0" fmla="*/ 209541 w 209540"/>
                <a:gd name="connsiteY0" fmla="*/ 588204 h 591017"/>
                <a:gd name="connsiteX1" fmla="*/ 209541 w 209540"/>
                <a:gd name="connsiteY1" fmla="*/ 3349 h 591017"/>
                <a:gd name="connsiteX2" fmla="*/ 209541 w 209540"/>
                <a:gd name="connsiteY2" fmla="*/ 0 h 591017"/>
                <a:gd name="connsiteX3" fmla="*/ 0 w 209540"/>
                <a:gd name="connsiteY3" fmla="*/ 0 h 591017"/>
                <a:gd name="connsiteX4" fmla="*/ 0 w 209540"/>
                <a:gd name="connsiteY4" fmla="*/ 591017 h 591017"/>
                <a:gd name="connsiteX5" fmla="*/ 142954 w 209540"/>
                <a:gd name="connsiteY5" fmla="*/ 591017 h 591017"/>
                <a:gd name="connsiteX6" fmla="*/ 209541 w 209540"/>
                <a:gd name="connsiteY6" fmla="*/ 588204 h 5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0" h="591017">
                  <a:moveTo>
                    <a:pt x="209541" y="588204"/>
                  </a:moveTo>
                  <a:lnTo>
                    <a:pt x="209541" y="3349"/>
                  </a:lnTo>
                  <a:lnTo>
                    <a:pt x="209541" y="0"/>
                  </a:lnTo>
                  <a:lnTo>
                    <a:pt x="0" y="0"/>
                  </a:lnTo>
                  <a:lnTo>
                    <a:pt x="0" y="591017"/>
                  </a:lnTo>
                  <a:lnTo>
                    <a:pt x="142954" y="591017"/>
                  </a:lnTo>
                  <a:lnTo>
                    <a:pt x="209541" y="588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0971C98E-E8D9-A021-E84C-8D9F412CA56E}"/>
                </a:ext>
              </a:extLst>
            </p:cNvPr>
            <p:cNvSpPr/>
            <p:nvPr/>
          </p:nvSpPr>
          <p:spPr>
            <a:xfrm>
              <a:off x="7084598" y="5692442"/>
              <a:ext cx="184085" cy="136234"/>
            </a:xfrm>
            <a:custGeom>
              <a:avLst/>
              <a:gdLst>
                <a:gd name="connsiteX0" fmla="*/ 181272 w 184085"/>
                <a:gd name="connsiteY0" fmla="*/ 136234 h 136234"/>
                <a:gd name="connsiteX1" fmla="*/ 182746 w 184085"/>
                <a:gd name="connsiteY1" fmla="*/ 136234 h 136234"/>
                <a:gd name="connsiteX2" fmla="*/ 184086 w 184085"/>
                <a:gd name="connsiteY2" fmla="*/ 136234 h 136234"/>
                <a:gd name="connsiteX3" fmla="*/ 184086 w 184085"/>
                <a:gd name="connsiteY3" fmla="*/ 136234 h 136234"/>
                <a:gd name="connsiteX4" fmla="*/ 184086 w 184085"/>
                <a:gd name="connsiteY4" fmla="*/ 1072 h 136234"/>
                <a:gd name="connsiteX5" fmla="*/ 184086 w 184085"/>
                <a:gd name="connsiteY5" fmla="*/ 0 h 136234"/>
                <a:gd name="connsiteX6" fmla="*/ 0 w 184085"/>
                <a:gd name="connsiteY6" fmla="*/ 0 h 136234"/>
                <a:gd name="connsiteX7" fmla="*/ 0 w 184085"/>
                <a:gd name="connsiteY7" fmla="*/ 136100 h 136234"/>
                <a:gd name="connsiteX8" fmla="*/ 181272 w 184085"/>
                <a:gd name="connsiteY8" fmla="*/ 136100 h 1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5" h="136234">
                  <a:moveTo>
                    <a:pt x="181272" y="136234"/>
                  </a:moveTo>
                  <a:lnTo>
                    <a:pt x="182746" y="136234"/>
                  </a:lnTo>
                  <a:lnTo>
                    <a:pt x="184086" y="136234"/>
                  </a:lnTo>
                  <a:lnTo>
                    <a:pt x="184086" y="136234"/>
                  </a:lnTo>
                  <a:lnTo>
                    <a:pt x="184086" y="1072"/>
                  </a:lnTo>
                  <a:lnTo>
                    <a:pt x="184086" y="0"/>
                  </a:lnTo>
                  <a:lnTo>
                    <a:pt x="0" y="0"/>
                  </a:lnTo>
                  <a:lnTo>
                    <a:pt x="0" y="136100"/>
                  </a:lnTo>
                  <a:lnTo>
                    <a:pt x="181272" y="13610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E0307DE-B0B1-44F2-3EE4-F12F9180791D}"/>
                </a:ext>
              </a:extLst>
            </p:cNvPr>
            <p:cNvSpPr/>
            <p:nvPr/>
          </p:nvSpPr>
          <p:spPr>
            <a:xfrm>
              <a:off x="7665525" y="5671277"/>
              <a:ext cx="159969" cy="499390"/>
            </a:xfrm>
            <a:custGeom>
              <a:avLst/>
              <a:gdLst>
                <a:gd name="connsiteX0" fmla="*/ 0 w 159969"/>
                <a:gd name="connsiteY0" fmla="*/ 498587 h 499390"/>
                <a:gd name="connsiteX1" fmla="*/ 159969 w 159969"/>
                <a:gd name="connsiteY1" fmla="*/ 498587 h 499390"/>
                <a:gd name="connsiteX2" fmla="*/ 159969 w 159969"/>
                <a:gd name="connsiteY2" fmla="*/ 206695 h 499390"/>
                <a:gd name="connsiteX3" fmla="*/ 157825 w 159969"/>
                <a:gd name="connsiteY3" fmla="*/ 206695 h 499390"/>
                <a:gd name="connsiteX4" fmla="*/ 157825 w 159969"/>
                <a:gd name="connsiteY4" fmla="*/ 206695 h 499390"/>
                <a:gd name="connsiteX5" fmla="*/ 157825 w 159969"/>
                <a:gd name="connsiteY5" fmla="*/ 206695 h 499390"/>
                <a:gd name="connsiteX6" fmla="*/ 156753 w 159969"/>
                <a:gd name="connsiteY6" fmla="*/ 205624 h 499390"/>
                <a:gd name="connsiteX7" fmla="*/ 155949 w 159969"/>
                <a:gd name="connsiteY7" fmla="*/ 204418 h 499390"/>
                <a:gd name="connsiteX8" fmla="*/ 155949 w 159969"/>
                <a:gd name="connsiteY8" fmla="*/ 203212 h 499390"/>
                <a:gd name="connsiteX9" fmla="*/ 155949 w 159969"/>
                <a:gd name="connsiteY9" fmla="*/ 201739 h 499390"/>
                <a:gd name="connsiteX10" fmla="*/ 155949 w 159969"/>
                <a:gd name="connsiteY10" fmla="*/ 200935 h 499390"/>
                <a:gd name="connsiteX11" fmla="*/ 155949 w 159969"/>
                <a:gd name="connsiteY11" fmla="*/ 0 h 499390"/>
                <a:gd name="connsiteX12" fmla="*/ 0 w 159969"/>
                <a:gd name="connsiteY12" fmla="*/ 0 h 499390"/>
                <a:gd name="connsiteX13" fmla="*/ 0 w 159969"/>
                <a:gd name="connsiteY13" fmla="*/ 499391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969" h="499390">
                  <a:moveTo>
                    <a:pt x="0" y="498587"/>
                  </a:moveTo>
                  <a:lnTo>
                    <a:pt x="159969" y="498587"/>
                  </a:lnTo>
                  <a:lnTo>
                    <a:pt x="159969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6753" y="205624"/>
                  </a:lnTo>
                  <a:lnTo>
                    <a:pt x="155949" y="204418"/>
                  </a:lnTo>
                  <a:lnTo>
                    <a:pt x="155949" y="203212"/>
                  </a:lnTo>
                  <a:cubicBezTo>
                    <a:pt x="155882" y="202723"/>
                    <a:pt x="155882" y="202228"/>
                    <a:pt x="155949" y="201739"/>
                  </a:cubicBezTo>
                  <a:cubicBezTo>
                    <a:pt x="155949" y="201739"/>
                    <a:pt x="155949" y="201739"/>
                    <a:pt x="155949" y="200935"/>
                  </a:cubicBezTo>
                  <a:lnTo>
                    <a:pt x="155949" y="0"/>
                  </a:lnTo>
                  <a:lnTo>
                    <a:pt x="0" y="0"/>
                  </a:lnTo>
                  <a:lnTo>
                    <a:pt x="0" y="49939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731B35C-5941-90AF-D21A-337F66CE4698}"/>
                </a:ext>
              </a:extLst>
            </p:cNvPr>
            <p:cNvSpPr/>
            <p:nvPr/>
          </p:nvSpPr>
          <p:spPr>
            <a:xfrm>
              <a:off x="8477161" y="5601888"/>
              <a:ext cx="152734" cy="21433"/>
            </a:xfrm>
            <a:custGeom>
              <a:avLst/>
              <a:gdLst>
                <a:gd name="connsiteX0" fmla="*/ 123662 w 152734"/>
                <a:gd name="connsiteY0" fmla="*/ 21433 h 21433"/>
                <a:gd name="connsiteX1" fmla="*/ 152735 w 152734"/>
                <a:gd name="connsiteY1" fmla="*/ 0 h 21433"/>
                <a:gd name="connsiteX2" fmla="*/ 0 w 152734"/>
                <a:gd name="connsiteY2" fmla="*/ 0 h 21433"/>
                <a:gd name="connsiteX3" fmla="*/ 0 w 152734"/>
                <a:gd name="connsiteY3" fmla="*/ 21433 h 21433"/>
                <a:gd name="connsiteX4" fmla="*/ 116561 w 152734"/>
                <a:gd name="connsiteY4" fmla="*/ 21433 h 21433"/>
                <a:gd name="connsiteX5" fmla="*/ 123662 w 152734"/>
                <a:gd name="connsiteY5" fmla="*/ 21433 h 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34" h="21433">
                  <a:moveTo>
                    <a:pt x="123662" y="21433"/>
                  </a:moveTo>
                  <a:lnTo>
                    <a:pt x="152735" y="0"/>
                  </a:lnTo>
                  <a:lnTo>
                    <a:pt x="0" y="0"/>
                  </a:lnTo>
                  <a:lnTo>
                    <a:pt x="0" y="21433"/>
                  </a:lnTo>
                  <a:lnTo>
                    <a:pt x="116561" y="21433"/>
                  </a:lnTo>
                  <a:lnTo>
                    <a:pt x="123662" y="21433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AF28591-6600-FFD8-8551-40C7E976B7E0}"/>
                </a:ext>
              </a:extLst>
            </p:cNvPr>
            <p:cNvSpPr/>
            <p:nvPr/>
          </p:nvSpPr>
          <p:spPr>
            <a:xfrm>
              <a:off x="8605243" y="5601888"/>
              <a:ext cx="29475" cy="21433"/>
            </a:xfrm>
            <a:custGeom>
              <a:avLst/>
              <a:gdLst>
                <a:gd name="connsiteX0" fmla="*/ 0 w 29475"/>
                <a:gd name="connsiteY0" fmla="*/ 21433 h 21433"/>
                <a:gd name="connsiteX1" fmla="*/ 29475 w 29475"/>
                <a:gd name="connsiteY1" fmla="*/ 21433 h 21433"/>
                <a:gd name="connsiteX2" fmla="*/ 29475 w 29475"/>
                <a:gd name="connsiteY2" fmla="*/ 0 h 21433"/>
                <a:gd name="connsiteX3" fmla="*/ 29074 w 29475"/>
                <a:gd name="connsiteY3" fmla="*/ 0 h 21433"/>
                <a:gd name="connsiteX4" fmla="*/ 0 w 29475"/>
                <a:gd name="connsiteY4" fmla="*/ 21433 h 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5" h="21433">
                  <a:moveTo>
                    <a:pt x="0" y="21433"/>
                  </a:moveTo>
                  <a:lnTo>
                    <a:pt x="29475" y="21433"/>
                  </a:lnTo>
                  <a:lnTo>
                    <a:pt x="29475" y="0"/>
                  </a:lnTo>
                  <a:lnTo>
                    <a:pt x="29074" y="0"/>
                  </a:lnTo>
                  <a:lnTo>
                    <a:pt x="0" y="21433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AC7929B-13A9-B475-5F2C-84DF08EB5A91}"/>
                </a:ext>
              </a:extLst>
            </p:cNvPr>
            <p:cNvSpPr/>
            <p:nvPr/>
          </p:nvSpPr>
          <p:spPr>
            <a:xfrm>
              <a:off x="4742001" y="6589282"/>
              <a:ext cx="71142" cy="264564"/>
            </a:xfrm>
            <a:custGeom>
              <a:avLst/>
              <a:gdLst>
                <a:gd name="connsiteX0" fmla="*/ 0 w 71142"/>
                <a:gd name="connsiteY0" fmla="*/ 2947 h 264564"/>
                <a:gd name="connsiteX1" fmla="*/ 0 w 71142"/>
                <a:gd name="connsiteY1" fmla="*/ 264564 h 264564"/>
                <a:gd name="connsiteX2" fmla="*/ 71142 w 71142"/>
                <a:gd name="connsiteY2" fmla="*/ 264564 h 264564"/>
                <a:gd name="connsiteX3" fmla="*/ 71142 w 71142"/>
                <a:gd name="connsiteY3" fmla="*/ 0 h 264564"/>
                <a:gd name="connsiteX4" fmla="*/ 0 w 71142"/>
                <a:gd name="connsiteY4" fmla="*/ 2947 h 26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2" h="264564">
                  <a:moveTo>
                    <a:pt x="0" y="2947"/>
                  </a:moveTo>
                  <a:lnTo>
                    <a:pt x="0" y="264564"/>
                  </a:lnTo>
                  <a:lnTo>
                    <a:pt x="71142" y="264564"/>
                  </a:lnTo>
                  <a:lnTo>
                    <a:pt x="7114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B187985-93E6-6457-1FB2-C743E6F5A845}"/>
                </a:ext>
              </a:extLst>
            </p:cNvPr>
            <p:cNvSpPr/>
            <p:nvPr/>
          </p:nvSpPr>
          <p:spPr>
            <a:xfrm>
              <a:off x="4816091" y="6584192"/>
              <a:ext cx="124063" cy="270592"/>
            </a:xfrm>
            <a:custGeom>
              <a:avLst/>
              <a:gdLst>
                <a:gd name="connsiteX0" fmla="*/ 69267 w 124063"/>
                <a:gd name="connsiteY0" fmla="*/ 2009 h 270592"/>
                <a:gd name="connsiteX1" fmla="*/ 44748 w 124063"/>
                <a:gd name="connsiteY1" fmla="*/ 3081 h 270592"/>
                <a:gd name="connsiteX2" fmla="*/ 44748 w 124063"/>
                <a:gd name="connsiteY2" fmla="*/ 3081 h 270592"/>
                <a:gd name="connsiteX3" fmla="*/ 41935 w 124063"/>
                <a:gd name="connsiteY3" fmla="*/ 3081 h 270592"/>
                <a:gd name="connsiteX4" fmla="*/ 41131 w 124063"/>
                <a:gd name="connsiteY4" fmla="*/ 3081 h 270592"/>
                <a:gd name="connsiteX5" fmla="*/ 39657 w 124063"/>
                <a:gd name="connsiteY5" fmla="*/ 2009 h 270592"/>
                <a:gd name="connsiteX6" fmla="*/ 38988 w 124063"/>
                <a:gd name="connsiteY6" fmla="*/ 1206 h 270592"/>
                <a:gd name="connsiteX7" fmla="*/ 38184 w 124063"/>
                <a:gd name="connsiteY7" fmla="*/ 0 h 270592"/>
                <a:gd name="connsiteX8" fmla="*/ 31083 w 124063"/>
                <a:gd name="connsiteY8" fmla="*/ 0 h 270592"/>
                <a:gd name="connsiteX9" fmla="*/ 24518 w 124063"/>
                <a:gd name="connsiteY9" fmla="*/ 4956 h 270592"/>
                <a:gd name="connsiteX10" fmla="*/ 0 w 124063"/>
                <a:gd name="connsiteY10" fmla="*/ 6028 h 270592"/>
                <a:gd name="connsiteX11" fmla="*/ 0 w 124063"/>
                <a:gd name="connsiteY11" fmla="*/ 270592 h 270592"/>
                <a:gd name="connsiteX12" fmla="*/ 124063 w 124063"/>
                <a:gd name="connsiteY12" fmla="*/ 270592 h 270592"/>
                <a:gd name="connsiteX13" fmla="*/ 124063 w 124063"/>
                <a:gd name="connsiteY13" fmla="*/ 2679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63" h="270592">
                  <a:moveTo>
                    <a:pt x="69267" y="2009"/>
                  </a:moveTo>
                  <a:lnTo>
                    <a:pt x="44748" y="3081"/>
                  </a:lnTo>
                  <a:lnTo>
                    <a:pt x="44748" y="3081"/>
                  </a:lnTo>
                  <a:cubicBezTo>
                    <a:pt x="43824" y="3295"/>
                    <a:pt x="42859" y="3295"/>
                    <a:pt x="41935" y="3081"/>
                  </a:cubicBezTo>
                  <a:lnTo>
                    <a:pt x="41131" y="3081"/>
                  </a:lnTo>
                  <a:cubicBezTo>
                    <a:pt x="40555" y="2853"/>
                    <a:pt x="40059" y="2478"/>
                    <a:pt x="39657" y="2009"/>
                  </a:cubicBezTo>
                  <a:lnTo>
                    <a:pt x="38988" y="1206"/>
                  </a:lnTo>
                  <a:cubicBezTo>
                    <a:pt x="38679" y="830"/>
                    <a:pt x="38398" y="429"/>
                    <a:pt x="38184" y="0"/>
                  </a:cubicBezTo>
                  <a:lnTo>
                    <a:pt x="31083" y="0"/>
                  </a:lnTo>
                  <a:cubicBezTo>
                    <a:pt x="30172" y="2880"/>
                    <a:pt x="27532" y="4863"/>
                    <a:pt x="24518" y="4956"/>
                  </a:cubicBezTo>
                  <a:lnTo>
                    <a:pt x="0" y="6028"/>
                  </a:lnTo>
                  <a:lnTo>
                    <a:pt x="0" y="270592"/>
                  </a:lnTo>
                  <a:lnTo>
                    <a:pt x="124063" y="270592"/>
                  </a:lnTo>
                  <a:lnTo>
                    <a:pt x="124063" y="2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E9D4FF5-8507-BFD1-F4CF-F68152F63FD8}"/>
                </a:ext>
              </a:extLst>
            </p:cNvPr>
            <p:cNvSpPr/>
            <p:nvPr/>
          </p:nvSpPr>
          <p:spPr>
            <a:xfrm>
              <a:off x="8447552" y="5610595"/>
              <a:ext cx="14871" cy="12725"/>
            </a:xfrm>
            <a:custGeom>
              <a:avLst/>
              <a:gdLst>
                <a:gd name="connsiteX0" fmla="*/ 14871 w 14871"/>
                <a:gd name="connsiteY0" fmla="*/ 0 h 12725"/>
                <a:gd name="connsiteX1" fmla="*/ 0 w 14871"/>
                <a:gd name="connsiteY1" fmla="*/ 12726 h 12725"/>
                <a:gd name="connsiteX2" fmla="*/ 14871 w 14871"/>
                <a:gd name="connsiteY2" fmla="*/ 12726 h 12725"/>
                <a:gd name="connsiteX3" fmla="*/ 14871 w 14871"/>
                <a:gd name="connsiteY3" fmla="*/ 0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1" h="12725">
                  <a:moveTo>
                    <a:pt x="14871" y="0"/>
                  </a:moveTo>
                  <a:lnTo>
                    <a:pt x="0" y="12726"/>
                  </a:lnTo>
                  <a:lnTo>
                    <a:pt x="14871" y="12726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F130097-DCC8-614F-9583-CCD7EE254F2A}"/>
                </a:ext>
              </a:extLst>
            </p:cNvPr>
            <p:cNvSpPr/>
            <p:nvPr/>
          </p:nvSpPr>
          <p:spPr>
            <a:xfrm>
              <a:off x="5803639" y="6591158"/>
              <a:ext cx="33628" cy="262555"/>
            </a:xfrm>
            <a:custGeom>
              <a:avLst/>
              <a:gdLst>
                <a:gd name="connsiteX0" fmla="*/ 0 w 33628"/>
                <a:gd name="connsiteY0" fmla="*/ 0 h 262555"/>
                <a:gd name="connsiteX1" fmla="*/ 33628 w 33628"/>
                <a:gd name="connsiteY1" fmla="*/ 0 h 262555"/>
                <a:gd name="connsiteX2" fmla="*/ 33628 w 33628"/>
                <a:gd name="connsiteY2" fmla="*/ 262555 h 262555"/>
                <a:gd name="connsiteX3" fmla="*/ 0 w 33628"/>
                <a:gd name="connsiteY3" fmla="*/ 262555 h 2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8" h="262555">
                  <a:moveTo>
                    <a:pt x="0" y="0"/>
                  </a:moveTo>
                  <a:lnTo>
                    <a:pt x="33628" y="0"/>
                  </a:lnTo>
                  <a:lnTo>
                    <a:pt x="33628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57714FC-5BE1-5BEB-292F-C498721093A1}"/>
                </a:ext>
              </a:extLst>
            </p:cNvPr>
            <p:cNvSpPr/>
            <p:nvPr/>
          </p:nvSpPr>
          <p:spPr>
            <a:xfrm>
              <a:off x="5839813" y="6591158"/>
              <a:ext cx="353566" cy="262555"/>
            </a:xfrm>
            <a:custGeom>
              <a:avLst/>
              <a:gdLst>
                <a:gd name="connsiteX0" fmla="*/ 0 w 353566"/>
                <a:gd name="connsiteY0" fmla="*/ 0 h 262555"/>
                <a:gd name="connsiteX1" fmla="*/ 353567 w 353566"/>
                <a:gd name="connsiteY1" fmla="*/ 0 h 262555"/>
                <a:gd name="connsiteX2" fmla="*/ 353567 w 353566"/>
                <a:gd name="connsiteY2" fmla="*/ 262555 h 262555"/>
                <a:gd name="connsiteX3" fmla="*/ 0 w 353566"/>
                <a:gd name="connsiteY3" fmla="*/ 262555 h 2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6" h="262555">
                  <a:moveTo>
                    <a:pt x="0" y="0"/>
                  </a:moveTo>
                  <a:lnTo>
                    <a:pt x="353567" y="0"/>
                  </a:lnTo>
                  <a:lnTo>
                    <a:pt x="353567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A10FE61-02A0-0B3F-F1DC-897019889DC5}"/>
                </a:ext>
              </a:extLst>
            </p:cNvPr>
            <p:cNvSpPr/>
            <p:nvPr/>
          </p:nvSpPr>
          <p:spPr>
            <a:xfrm>
              <a:off x="6825084" y="6519223"/>
              <a:ext cx="125536" cy="334891"/>
            </a:xfrm>
            <a:custGeom>
              <a:avLst/>
              <a:gdLst>
                <a:gd name="connsiteX0" fmla="*/ 58414 w 125536"/>
                <a:gd name="connsiteY0" fmla="*/ 0 h 334891"/>
                <a:gd name="connsiteX1" fmla="*/ 58414 w 125536"/>
                <a:gd name="connsiteY1" fmla="*/ 0 h 334891"/>
                <a:gd name="connsiteX2" fmla="*/ 56940 w 125536"/>
                <a:gd name="connsiteY2" fmla="*/ 0 h 334891"/>
                <a:gd name="connsiteX3" fmla="*/ 0 w 125536"/>
                <a:gd name="connsiteY3" fmla="*/ 0 h 334891"/>
                <a:gd name="connsiteX4" fmla="*/ 0 w 125536"/>
                <a:gd name="connsiteY4" fmla="*/ 334892 h 334891"/>
                <a:gd name="connsiteX5" fmla="*/ 125536 w 125536"/>
                <a:gd name="connsiteY5" fmla="*/ 334892 h 334891"/>
                <a:gd name="connsiteX6" fmla="*/ 125536 w 125536"/>
                <a:gd name="connsiteY6" fmla="*/ 0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36" h="334891">
                  <a:moveTo>
                    <a:pt x="58414" y="0"/>
                  </a:moveTo>
                  <a:lnTo>
                    <a:pt x="58414" y="0"/>
                  </a:lnTo>
                  <a:lnTo>
                    <a:pt x="56940" y="0"/>
                  </a:lnTo>
                  <a:lnTo>
                    <a:pt x="0" y="0"/>
                  </a:lnTo>
                  <a:lnTo>
                    <a:pt x="0" y="334892"/>
                  </a:lnTo>
                  <a:lnTo>
                    <a:pt x="125536" y="334892"/>
                  </a:lnTo>
                  <a:lnTo>
                    <a:pt x="12553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E908F09-5456-913E-D498-5D17D7772099}"/>
                </a:ext>
              </a:extLst>
            </p:cNvPr>
            <p:cNvSpPr/>
            <p:nvPr/>
          </p:nvSpPr>
          <p:spPr>
            <a:xfrm>
              <a:off x="6714955" y="5894583"/>
              <a:ext cx="335881" cy="685992"/>
            </a:xfrm>
            <a:custGeom>
              <a:avLst/>
              <a:gdLst>
                <a:gd name="connsiteX0" fmla="*/ 0 w 335881"/>
                <a:gd name="connsiteY0" fmla="*/ 685992 h 685992"/>
                <a:gd name="connsiteX1" fmla="*/ 95392 w 335881"/>
                <a:gd name="connsiteY1" fmla="*/ 685992 h 685992"/>
                <a:gd name="connsiteX2" fmla="*/ 95392 w 335881"/>
                <a:gd name="connsiteY2" fmla="*/ 617005 h 685992"/>
                <a:gd name="connsiteX3" fmla="*/ 102761 w 335881"/>
                <a:gd name="connsiteY3" fmla="*/ 609637 h 685992"/>
                <a:gd name="connsiteX4" fmla="*/ 246921 w 335881"/>
                <a:gd name="connsiteY4" fmla="*/ 609637 h 685992"/>
                <a:gd name="connsiteX5" fmla="*/ 252280 w 335881"/>
                <a:gd name="connsiteY5" fmla="*/ 609637 h 685992"/>
                <a:gd name="connsiteX6" fmla="*/ 335882 w 335881"/>
                <a:gd name="connsiteY6" fmla="*/ 609637 h 685992"/>
                <a:gd name="connsiteX7" fmla="*/ 335882 w 335881"/>
                <a:gd name="connsiteY7" fmla="*/ 0 h 685992"/>
                <a:gd name="connsiteX8" fmla="*/ 0 w 335881"/>
                <a:gd name="connsiteY8" fmla="*/ 0 h 685992"/>
                <a:gd name="connsiteX9" fmla="*/ 0 w 335881"/>
                <a:gd name="connsiteY9" fmla="*/ 685992 h 6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881" h="685992">
                  <a:moveTo>
                    <a:pt x="0" y="685992"/>
                  </a:moveTo>
                  <a:lnTo>
                    <a:pt x="95392" y="685992"/>
                  </a:lnTo>
                  <a:lnTo>
                    <a:pt x="95392" y="617005"/>
                  </a:lnTo>
                  <a:cubicBezTo>
                    <a:pt x="95392" y="612932"/>
                    <a:pt x="98688" y="609637"/>
                    <a:pt x="102761" y="609637"/>
                  </a:cubicBezTo>
                  <a:lnTo>
                    <a:pt x="246921" y="609637"/>
                  </a:lnTo>
                  <a:lnTo>
                    <a:pt x="252280" y="609637"/>
                  </a:lnTo>
                  <a:lnTo>
                    <a:pt x="335882" y="609637"/>
                  </a:lnTo>
                  <a:lnTo>
                    <a:pt x="335882" y="0"/>
                  </a:lnTo>
                  <a:lnTo>
                    <a:pt x="0" y="0"/>
                  </a:lnTo>
                  <a:lnTo>
                    <a:pt x="0" y="6859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EC1E8F6-46E9-8D20-A8F4-82CDBB266E48}"/>
                </a:ext>
              </a:extLst>
            </p:cNvPr>
            <p:cNvSpPr/>
            <p:nvPr/>
          </p:nvSpPr>
          <p:spPr>
            <a:xfrm>
              <a:off x="6240138" y="6298443"/>
              <a:ext cx="466241" cy="555672"/>
            </a:xfrm>
            <a:custGeom>
              <a:avLst/>
              <a:gdLst>
                <a:gd name="connsiteX0" fmla="*/ 461687 w 466241"/>
                <a:gd name="connsiteY0" fmla="*/ 0 h 267913"/>
                <a:gd name="connsiteX1" fmla="*/ 0 w 466241"/>
                <a:gd name="connsiteY1" fmla="*/ 0 h 267913"/>
                <a:gd name="connsiteX2" fmla="*/ 0 w 466241"/>
                <a:gd name="connsiteY2" fmla="*/ 267913 h 267913"/>
                <a:gd name="connsiteX3" fmla="*/ 466242 w 466241"/>
                <a:gd name="connsiteY3" fmla="*/ 267913 h 267913"/>
                <a:gd name="connsiteX4" fmla="*/ 466242 w 466241"/>
                <a:gd name="connsiteY4" fmla="*/ 2813 h 267913"/>
                <a:gd name="connsiteX5" fmla="*/ 461687 w 466241"/>
                <a:gd name="connsiteY5" fmla="*/ 0 h 2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41" h="267913">
                  <a:moveTo>
                    <a:pt x="461687" y="0"/>
                  </a:moveTo>
                  <a:lnTo>
                    <a:pt x="0" y="0"/>
                  </a:lnTo>
                  <a:lnTo>
                    <a:pt x="0" y="267913"/>
                  </a:lnTo>
                  <a:lnTo>
                    <a:pt x="466242" y="267913"/>
                  </a:lnTo>
                  <a:lnTo>
                    <a:pt x="466242" y="2813"/>
                  </a:lnTo>
                  <a:cubicBezTo>
                    <a:pt x="464433" y="2438"/>
                    <a:pt x="462825" y="1447"/>
                    <a:pt x="461687" y="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FAC4ADF-F063-8162-EFEA-E6AE45D6EB6F}"/>
                </a:ext>
              </a:extLst>
            </p:cNvPr>
            <p:cNvSpPr/>
            <p:nvPr/>
          </p:nvSpPr>
          <p:spPr>
            <a:xfrm>
              <a:off x="6708925" y="6583120"/>
              <a:ext cx="101421" cy="270592"/>
            </a:xfrm>
            <a:custGeom>
              <a:avLst/>
              <a:gdLst>
                <a:gd name="connsiteX0" fmla="*/ 5761 w 101421"/>
                <a:gd name="connsiteY0" fmla="*/ 0 h 270592"/>
                <a:gd name="connsiteX1" fmla="*/ 0 w 101421"/>
                <a:gd name="connsiteY1" fmla="*/ 5894 h 270592"/>
                <a:gd name="connsiteX2" fmla="*/ 0 w 101421"/>
                <a:gd name="connsiteY2" fmla="*/ 270592 h 270592"/>
                <a:gd name="connsiteX3" fmla="*/ 101421 w 101421"/>
                <a:gd name="connsiteY3" fmla="*/ 270592 h 270592"/>
                <a:gd name="connsiteX4" fmla="*/ 101421 w 101421"/>
                <a:gd name="connsiteY4" fmla="*/ 0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21" h="270592">
                  <a:moveTo>
                    <a:pt x="5761" y="0"/>
                  </a:moveTo>
                  <a:cubicBezTo>
                    <a:pt x="5292" y="2987"/>
                    <a:pt x="2988" y="5358"/>
                    <a:pt x="0" y="5894"/>
                  </a:cubicBezTo>
                  <a:lnTo>
                    <a:pt x="0" y="270592"/>
                  </a:lnTo>
                  <a:lnTo>
                    <a:pt x="101421" y="270592"/>
                  </a:lnTo>
                  <a:lnTo>
                    <a:pt x="10142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F7A776E-8D6F-36E4-4ED6-716ED38C287A}"/>
                </a:ext>
              </a:extLst>
            </p:cNvPr>
            <p:cNvSpPr/>
            <p:nvPr/>
          </p:nvSpPr>
          <p:spPr>
            <a:xfrm>
              <a:off x="8346667" y="6518955"/>
              <a:ext cx="1607" cy="334891"/>
            </a:xfrm>
            <a:custGeom>
              <a:avLst/>
              <a:gdLst>
                <a:gd name="connsiteX0" fmla="*/ 0 w 1607"/>
                <a:gd name="connsiteY0" fmla="*/ 0 h 334891"/>
                <a:gd name="connsiteX1" fmla="*/ 1608 w 1607"/>
                <a:gd name="connsiteY1" fmla="*/ 0 h 334891"/>
                <a:gd name="connsiteX2" fmla="*/ 1608 w 1607"/>
                <a:gd name="connsiteY2" fmla="*/ 334892 h 334891"/>
                <a:gd name="connsiteX3" fmla="*/ 0 w 1607"/>
                <a:gd name="connsiteY3" fmla="*/ 334892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334891">
                  <a:moveTo>
                    <a:pt x="0" y="0"/>
                  </a:moveTo>
                  <a:lnTo>
                    <a:pt x="1608" y="0"/>
                  </a:lnTo>
                  <a:lnTo>
                    <a:pt x="1608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CE431F6-DD7C-D614-0307-FC0183B0017B}"/>
                </a:ext>
              </a:extLst>
            </p:cNvPr>
            <p:cNvSpPr/>
            <p:nvPr/>
          </p:nvSpPr>
          <p:spPr>
            <a:xfrm>
              <a:off x="8087286" y="6518955"/>
              <a:ext cx="256700" cy="334891"/>
            </a:xfrm>
            <a:custGeom>
              <a:avLst/>
              <a:gdLst>
                <a:gd name="connsiteX0" fmla="*/ 0 w 256700"/>
                <a:gd name="connsiteY0" fmla="*/ 0 h 334891"/>
                <a:gd name="connsiteX1" fmla="*/ 256701 w 256700"/>
                <a:gd name="connsiteY1" fmla="*/ 0 h 334891"/>
                <a:gd name="connsiteX2" fmla="*/ 256701 w 256700"/>
                <a:gd name="connsiteY2" fmla="*/ 334892 h 334891"/>
                <a:gd name="connsiteX3" fmla="*/ 0 w 256700"/>
                <a:gd name="connsiteY3" fmla="*/ 334892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700" h="334891">
                  <a:moveTo>
                    <a:pt x="0" y="0"/>
                  </a:moveTo>
                  <a:lnTo>
                    <a:pt x="256701" y="0"/>
                  </a:lnTo>
                  <a:lnTo>
                    <a:pt x="256701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EF340CC-3FA4-985A-025E-89AA9C950DF5}"/>
                </a:ext>
              </a:extLst>
            </p:cNvPr>
            <p:cNvSpPr/>
            <p:nvPr/>
          </p:nvSpPr>
          <p:spPr>
            <a:xfrm>
              <a:off x="7618231" y="5859084"/>
              <a:ext cx="32556" cy="310779"/>
            </a:xfrm>
            <a:custGeom>
              <a:avLst/>
              <a:gdLst>
                <a:gd name="connsiteX0" fmla="*/ 32556 w 32556"/>
                <a:gd name="connsiteY0" fmla="*/ 310779 h 310779"/>
                <a:gd name="connsiteX1" fmla="*/ 32556 w 32556"/>
                <a:gd name="connsiteY1" fmla="*/ 0 h 310779"/>
                <a:gd name="connsiteX2" fmla="*/ 2546 w 32556"/>
                <a:gd name="connsiteY2" fmla="*/ 0 h 310779"/>
                <a:gd name="connsiteX3" fmla="*/ 2546 w 32556"/>
                <a:gd name="connsiteY3" fmla="*/ 11788 h 310779"/>
                <a:gd name="connsiteX4" fmla="*/ 0 w 32556"/>
                <a:gd name="connsiteY4" fmla="*/ 17280 h 310779"/>
                <a:gd name="connsiteX5" fmla="*/ 0 w 32556"/>
                <a:gd name="connsiteY5" fmla="*/ 310779 h 3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56" h="310779">
                  <a:moveTo>
                    <a:pt x="32556" y="310779"/>
                  </a:moveTo>
                  <a:lnTo>
                    <a:pt x="32556" y="0"/>
                  </a:lnTo>
                  <a:lnTo>
                    <a:pt x="2546" y="0"/>
                  </a:lnTo>
                  <a:lnTo>
                    <a:pt x="2546" y="11788"/>
                  </a:lnTo>
                  <a:cubicBezTo>
                    <a:pt x="2573" y="13911"/>
                    <a:pt x="1635" y="15933"/>
                    <a:pt x="0" y="17280"/>
                  </a:cubicBezTo>
                  <a:lnTo>
                    <a:pt x="0" y="310779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0D3978F-9106-A760-01A7-B09402C326DE}"/>
                </a:ext>
              </a:extLst>
            </p:cNvPr>
            <p:cNvSpPr/>
            <p:nvPr/>
          </p:nvSpPr>
          <p:spPr>
            <a:xfrm>
              <a:off x="7266808" y="5877704"/>
              <a:ext cx="1473" cy="625979"/>
            </a:xfrm>
            <a:custGeom>
              <a:avLst/>
              <a:gdLst>
                <a:gd name="connsiteX0" fmla="*/ 0 w 1473"/>
                <a:gd name="connsiteY0" fmla="*/ 0 h 625979"/>
                <a:gd name="connsiteX1" fmla="*/ 0 w 1473"/>
                <a:gd name="connsiteY1" fmla="*/ 625980 h 625979"/>
                <a:gd name="connsiteX2" fmla="*/ 1474 w 1473"/>
                <a:gd name="connsiteY2" fmla="*/ 625980 h 625979"/>
                <a:gd name="connsiteX3" fmla="*/ 1474 w 1473"/>
                <a:gd name="connsiteY3" fmla="*/ 268 h 6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" h="625979">
                  <a:moveTo>
                    <a:pt x="0" y="0"/>
                  </a:moveTo>
                  <a:lnTo>
                    <a:pt x="0" y="625980"/>
                  </a:lnTo>
                  <a:lnTo>
                    <a:pt x="1474" y="625980"/>
                  </a:lnTo>
                  <a:lnTo>
                    <a:pt x="1474" y="268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01C7CAC-9934-643C-6258-D99A2B486367}"/>
                </a:ext>
              </a:extLst>
            </p:cNvPr>
            <p:cNvSpPr/>
            <p:nvPr/>
          </p:nvSpPr>
          <p:spPr>
            <a:xfrm>
              <a:off x="7065574" y="5843278"/>
              <a:ext cx="198554" cy="660406"/>
            </a:xfrm>
            <a:custGeom>
              <a:avLst/>
              <a:gdLst>
                <a:gd name="connsiteX0" fmla="*/ 198555 w 198554"/>
                <a:gd name="connsiteY0" fmla="*/ 660407 h 660406"/>
                <a:gd name="connsiteX1" fmla="*/ 198555 w 198554"/>
                <a:gd name="connsiteY1" fmla="*/ 32551 h 660406"/>
                <a:gd name="connsiteX2" fmla="*/ 198555 w 198554"/>
                <a:gd name="connsiteY2" fmla="*/ 22639 h 660406"/>
                <a:gd name="connsiteX3" fmla="*/ 198555 w 198554"/>
                <a:gd name="connsiteY3" fmla="*/ 14065 h 660406"/>
                <a:gd name="connsiteX4" fmla="*/ 196947 w 198554"/>
                <a:gd name="connsiteY4" fmla="*/ 8439 h 660406"/>
                <a:gd name="connsiteX5" fmla="*/ 196947 w 198554"/>
                <a:gd name="connsiteY5" fmla="*/ 8439 h 660406"/>
                <a:gd name="connsiteX6" fmla="*/ 194402 w 198554"/>
                <a:gd name="connsiteY6" fmla="*/ 0 h 660406"/>
                <a:gd name="connsiteX7" fmla="*/ 0 w 198554"/>
                <a:gd name="connsiteY7" fmla="*/ 0 h 660406"/>
                <a:gd name="connsiteX8" fmla="*/ 0 w 198554"/>
                <a:gd name="connsiteY8" fmla="*/ 660407 h 66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4" h="660406">
                  <a:moveTo>
                    <a:pt x="198555" y="660407"/>
                  </a:moveTo>
                  <a:lnTo>
                    <a:pt x="198555" y="32551"/>
                  </a:lnTo>
                  <a:cubicBezTo>
                    <a:pt x="196063" y="29718"/>
                    <a:pt x="196063" y="25472"/>
                    <a:pt x="198555" y="22639"/>
                  </a:cubicBezTo>
                  <a:lnTo>
                    <a:pt x="198555" y="14065"/>
                  </a:lnTo>
                  <a:lnTo>
                    <a:pt x="196947" y="8439"/>
                  </a:lnTo>
                  <a:lnTo>
                    <a:pt x="196947" y="8439"/>
                  </a:lnTo>
                  <a:lnTo>
                    <a:pt x="194402" y="0"/>
                  </a:lnTo>
                  <a:lnTo>
                    <a:pt x="0" y="0"/>
                  </a:lnTo>
                  <a:lnTo>
                    <a:pt x="0" y="66040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2E6096A-A3DB-0B45-E184-9FC141AEA16F}"/>
                </a:ext>
              </a:extLst>
            </p:cNvPr>
            <p:cNvSpPr/>
            <p:nvPr/>
          </p:nvSpPr>
          <p:spPr>
            <a:xfrm>
              <a:off x="5552833" y="6547086"/>
              <a:ext cx="42202" cy="33489"/>
            </a:xfrm>
            <a:custGeom>
              <a:avLst/>
              <a:gdLst>
                <a:gd name="connsiteX0" fmla="*/ 19025 w 42202"/>
                <a:gd name="connsiteY0" fmla="*/ 33489 h 33489"/>
                <a:gd name="connsiteX1" fmla="*/ 20231 w 42202"/>
                <a:gd name="connsiteY1" fmla="*/ 32150 h 33489"/>
                <a:gd name="connsiteX2" fmla="*/ 30681 w 42202"/>
                <a:gd name="connsiteY2" fmla="*/ 32150 h 33489"/>
                <a:gd name="connsiteX3" fmla="*/ 31753 w 42202"/>
                <a:gd name="connsiteY3" fmla="*/ 31480 h 33489"/>
                <a:gd name="connsiteX4" fmla="*/ 42203 w 42202"/>
                <a:gd name="connsiteY4" fmla="*/ 31480 h 33489"/>
                <a:gd name="connsiteX5" fmla="*/ 42203 w 42202"/>
                <a:gd name="connsiteY5" fmla="*/ 29471 h 33489"/>
                <a:gd name="connsiteX6" fmla="*/ 42203 w 42202"/>
                <a:gd name="connsiteY6" fmla="*/ 0 h 33489"/>
                <a:gd name="connsiteX7" fmla="*/ 0 w 42202"/>
                <a:gd name="connsiteY7" fmla="*/ 0 h 33489"/>
                <a:gd name="connsiteX8" fmla="*/ 0 w 42202"/>
                <a:gd name="connsiteY8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02" h="33489">
                  <a:moveTo>
                    <a:pt x="19025" y="33489"/>
                  </a:moveTo>
                  <a:cubicBezTo>
                    <a:pt x="19025" y="32793"/>
                    <a:pt x="19548" y="32217"/>
                    <a:pt x="20231" y="32150"/>
                  </a:cubicBezTo>
                  <a:lnTo>
                    <a:pt x="30681" y="32150"/>
                  </a:lnTo>
                  <a:cubicBezTo>
                    <a:pt x="30681" y="32150"/>
                    <a:pt x="31351" y="31480"/>
                    <a:pt x="31753" y="31480"/>
                  </a:cubicBezTo>
                  <a:lnTo>
                    <a:pt x="42203" y="31480"/>
                  </a:lnTo>
                  <a:cubicBezTo>
                    <a:pt x="42136" y="30810"/>
                    <a:pt x="42136" y="30140"/>
                    <a:pt x="42203" y="29471"/>
                  </a:cubicBezTo>
                  <a:lnTo>
                    <a:pt x="42203" y="0"/>
                  </a:lnTo>
                  <a:lnTo>
                    <a:pt x="0" y="0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5193AD3-A075-215B-1FA5-09085677FB19}"/>
                </a:ext>
              </a:extLst>
            </p:cNvPr>
            <p:cNvSpPr/>
            <p:nvPr/>
          </p:nvSpPr>
          <p:spPr>
            <a:xfrm>
              <a:off x="5519875" y="6547086"/>
              <a:ext cx="30814" cy="33489"/>
            </a:xfrm>
            <a:custGeom>
              <a:avLst/>
              <a:gdLst>
                <a:gd name="connsiteX0" fmla="*/ 0 w 30814"/>
                <a:gd name="connsiteY0" fmla="*/ 0 h 33489"/>
                <a:gd name="connsiteX1" fmla="*/ 30815 w 30814"/>
                <a:gd name="connsiteY1" fmla="*/ 0 h 33489"/>
                <a:gd name="connsiteX2" fmla="*/ 30815 w 30814"/>
                <a:gd name="connsiteY2" fmla="*/ 33489 h 33489"/>
                <a:gd name="connsiteX3" fmla="*/ 0 w 30814"/>
                <a:gd name="connsiteY3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14" h="33489">
                  <a:moveTo>
                    <a:pt x="0" y="0"/>
                  </a:moveTo>
                  <a:lnTo>
                    <a:pt x="30815" y="0"/>
                  </a:lnTo>
                  <a:lnTo>
                    <a:pt x="3081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A5E89CD-1756-A489-D258-4A30BF202216}"/>
                </a:ext>
              </a:extLst>
            </p:cNvPr>
            <p:cNvSpPr/>
            <p:nvPr/>
          </p:nvSpPr>
          <p:spPr>
            <a:xfrm>
              <a:off x="5519875" y="6233615"/>
              <a:ext cx="269026" cy="620097"/>
            </a:xfrm>
            <a:custGeom>
              <a:avLst/>
              <a:gdLst>
                <a:gd name="connsiteX0" fmla="*/ 82932 w 269026"/>
                <a:gd name="connsiteY0" fmla="*/ 3081 h 270592"/>
                <a:gd name="connsiteX1" fmla="*/ 82932 w 269026"/>
                <a:gd name="connsiteY1" fmla="*/ 3081 h 270592"/>
                <a:gd name="connsiteX2" fmla="*/ 77037 w 269026"/>
                <a:gd name="connsiteY2" fmla="*/ 0 h 270592"/>
                <a:gd name="connsiteX3" fmla="*/ 0 w 269026"/>
                <a:gd name="connsiteY3" fmla="*/ 0 h 270592"/>
                <a:gd name="connsiteX4" fmla="*/ 0 w 269026"/>
                <a:gd name="connsiteY4" fmla="*/ 270592 h 270592"/>
                <a:gd name="connsiteX5" fmla="*/ 269027 w 269026"/>
                <a:gd name="connsiteY5" fmla="*/ 270592 h 270592"/>
                <a:gd name="connsiteX6" fmla="*/ 269027 w 269026"/>
                <a:gd name="connsiteY6" fmla="*/ 2679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26" h="270592">
                  <a:moveTo>
                    <a:pt x="82932" y="3081"/>
                  </a:moveTo>
                  <a:lnTo>
                    <a:pt x="82932" y="3081"/>
                  </a:lnTo>
                  <a:cubicBezTo>
                    <a:pt x="80588" y="3068"/>
                    <a:pt x="78390" y="1929"/>
                    <a:pt x="77037" y="0"/>
                  </a:cubicBezTo>
                  <a:lnTo>
                    <a:pt x="0" y="0"/>
                  </a:lnTo>
                  <a:lnTo>
                    <a:pt x="0" y="270592"/>
                  </a:lnTo>
                  <a:lnTo>
                    <a:pt x="269027" y="270592"/>
                  </a:lnTo>
                  <a:lnTo>
                    <a:pt x="269027" y="2679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6D69D84-D450-BC04-BAA9-5F7EEC1F50FE}"/>
                </a:ext>
              </a:extLst>
            </p:cNvPr>
            <p:cNvSpPr/>
            <p:nvPr/>
          </p:nvSpPr>
          <p:spPr>
            <a:xfrm>
              <a:off x="4954623" y="5937449"/>
              <a:ext cx="492233" cy="916397"/>
            </a:xfrm>
            <a:custGeom>
              <a:avLst/>
              <a:gdLst>
                <a:gd name="connsiteX0" fmla="*/ 0 w 492233"/>
                <a:gd name="connsiteY0" fmla="*/ 0 h 916397"/>
                <a:gd name="connsiteX1" fmla="*/ 0 w 492233"/>
                <a:gd name="connsiteY1" fmla="*/ 641385 h 916397"/>
                <a:gd name="connsiteX2" fmla="*/ 0 w 492233"/>
                <a:gd name="connsiteY2" fmla="*/ 642456 h 916397"/>
                <a:gd name="connsiteX3" fmla="*/ 0 w 492233"/>
                <a:gd name="connsiteY3" fmla="*/ 643126 h 916397"/>
                <a:gd name="connsiteX4" fmla="*/ 0 w 492233"/>
                <a:gd name="connsiteY4" fmla="*/ 644466 h 916397"/>
                <a:gd name="connsiteX5" fmla="*/ 0 w 492233"/>
                <a:gd name="connsiteY5" fmla="*/ 916398 h 916397"/>
                <a:gd name="connsiteX6" fmla="*/ 492233 w 492233"/>
                <a:gd name="connsiteY6" fmla="*/ 916398 h 916397"/>
                <a:gd name="connsiteX7" fmla="*/ 492233 w 492233"/>
                <a:gd name="connsiteY7" fmla="*/ 0 h 916397"/>
                <a:gd name="connsiteX8" fmla="*/ 0 w 492233"/>
                <a:gd name="connsiteY8" fmla="*/ 0 h 9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233" h="916397">
                  <a:moveTo>
                    <a:pt x="0" y="0"/>
                  </a:moveTo>
                  <a:lnTo>
                    <a:pt x="0" y="641385"/>
                  </a:lnTo>
                  <a:lnTo>
                    <a:pt x="0" y="642456"/>
                  </a:lnTo>
                  <a:lnTo>
                    <a:pt x="0" y="643126"/>
                  </a:lnTo>
                  <a:lnTo>
                    <a:pt x="0" y="644466"/>
                  </a:lnTo>
                  <a:lnTo>
                    <a:pt x="0" y="916398"/>
                  </a:lnTo>
                  <a:lnTo>
                    <a:pt x="492233" y="916398"/>
                  </a:lnTo>
                  <a:lnTo>
                    <a:pt x="4922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6EB3307B-6804-5D3C-1100-20CB3929BEB3}"/>
                </a:ext>
              </a:extLst>
            </p:cNvPr>
            <p:cNvSpPr/>
            <p:nvPr/>
          </p:nvSpPr>
          <p:spPr>
            <a:xfrm>
              <a:off x="5449536" y="5938119"/>
              <a:ext cx="55600" cy="915727"/>
            </a:xfrm>
            <a:custGeom>
              <a:avLst/>
              <a:gdLst>
                <a:gd name="connsiteX0" fmla="*/ 55601 w 55600"/>
                <a:gd name="connsiteY0" fmla="*/ 603475 h 915727"/>
                <a:gd name="connsiteX1" fmla="*/ 55601 w 55600"/>
                <a:gd name="connsiteY1" fmla="*/ 601600 h 915727"/>
                <a:gd name="connsiteX2" fmla="*/ 55601 w 55600"/>
                <a:gd name="connsiteY2" fmla="*/ 15003 h 915727"/>
                <a:gd name="connsiteX3" fmla="*/ 0 w 55600"/>
                <a:gd name="connsiteY3" fmla="*/ 0 h 915727"/>
                <a:gd name="connsiteX4" fmla="*/ 0 w 55600"/>
                <a:gd name="connsiteY4" fmla="*/ 915728 h 915727"/>
                <a:gd name="connsiteX5" fmla="*/ 55601 w 55600"/>
                <a:gd name="connsiteY5" fmla="*/ 915728 h 915727"/>
                <a:gd name="connsiteX6" fmla="*/ 55601 w 55600"/>
                <a:gd name="connsiteY6" fmla="*/ 643796 h 915727"/>
                <a:gd name="connsiteX7" fmla="*/ 55601 w 55600"/>
                <a:gd name="connsiteY7" fmla="*/ 603475 h 91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0" h="915727">
                  <a:moveTo>
                    <a:pt x="55601" y="603475"/>
                  </a:moveTo>
                  <a:lnTo>
                    <a:pt x="55601" y="601600"/>
                  </a:lnTo>
                  <a:lnTo>
                    <a:pt x="55601" y="15003"/>
                  </a:lnTo>
                  <a:lnTo>
                    <a:pt x="0" y="0"/>
                  </a:lnTo>
                  <a:lnTo>
                    <a:pt x="0" y="915728"/>
                  </a:lnTo>
                  <a:lnTo>
                    <a:pt x="55601" y="915728"/>
                  </a:lnTo>
                  <a:lnTo>
                    <a:pt x="55601" y="643796"/>
                  </a:lnTo>
                  <a:lnTo>
                    <a:pt x="55601" y="60347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780B636-5C98-528B-214F-7411E770D6ED}"/>
                </a:ext>
              </a:extLst>
            </p:cNvPr>
            <p:cNvSpPr/>
            <p:nvPr/>
          </p:nvSpPr>
          <p:spPr>
            <a:xfrm>
              <a:off x="7827906" y="5873820"/>
              <a:ext cx="5224" cy="289480"/>
            </a:xfrm>
            <a:custGeom>
              <a:avLst/>
              <a:gdLst>
                <a:gd name="connsiteX0" fmla="*/ 134 w 5224"/>
                <a:gd name="connsiteY0" fmla="*/ 289480 h 289480"/>
                <a:gd name="connsiteX1" fmla="*/ 938 w 5224"/>
                <a:gd name="connsiteY1" fmla="*/ 288409 h 289480"/>
                <a:gd name="connsiteX2" fmla="*/ 1875 w 5224"/>
                <a:gd name="connsiteY2" fmla="*/ 287203 h 289480"/>
                <a:gd name="connsiteX3" fmla="*/ 1875 w 5224"/>
                <a:gd name="connsiteY3" fmla="*/ 287203 h 289480"/>
                <a:gd name="connsiteX4" fmla="*/ 4555 w 5224"/>
                <a:gd name="connsiteY4" fmla="*/ 285060 h 289480"/>
                <a:gd name="connsiteX5" fmla="*/ 5225 w 5224"/>
                <a:gd name="connsiteY5" fmla="*/ 285060 h 289480"/>
                <a:gd name="connsiteX6" fmla="*/ 5225 w 5224"/>
                <a:gd name="connsiteY6" fmla="*/ 0 h 289480"/>
                <a:gd name="connsiteX7" fmla="*/ 4555 w 5224"/>
                <a:gd name="connsiteY7" fmla="*/ 938 h 289480"/>
                <a:gd name="connsiteX8" fmla="*/ 4555 w 5224"/>
                <a:gd name="connsiteY8" fmla="*/ 938 h 289480"/>
                <a:gd name="connsiteX9" fmla="*/ 2679 w 5224"/>
                <a:gd name="connsiteY9" fmla="*/ 2679 h 289480"/>
                <a:gd name="connsiteX10" fmla="*/ 2009 w 5224"/>
                <a:gd name="connsiteY10" fmla="*/ 2679 h 289480"/>
                <a:gd name="connsiteX11" fmla="*/ 0 w 5224"/>
                <a:gd name="connsiteY11" fmla="*/ 2679 h 28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4" h="289480">
                  <a:moveTo>
                    <a:pt x="134" y="289480"/>
                  </a:moveTo>
                  <a:lnTo>
                    <a:pt x="938" y="288409"/>
                  </a:lnTo>
                  <a:lnTo>
                    <a:pt x="1875" y="287203"/>
                  </a:lnTo>
                  <a:lnTo>
                    <a:pt x="1875" y="287203"/>
                  </a:lnTo>
                  <a:lnTo>
                    <a:pt x="4555" y="285060"/>
                  </a:lnTo>
                  <a:lnTo>
                    <a:pt x="5225" y="285060"/>
                  </a:lnTo>
                  <a:lnTo>
                    <a:pt x="5225" y="0"/>
                  </a:lnTo>
                  <a:lnTo>
                    <a:pt x="4555" y="938"/>
                  </a:lnTo>
                  <a:lnTo>
                    <a:pt x="4555" y="938"/>
                  </a:lnTo>
                  <a:cubicBezTo>
                    <a:pt x="4032" y="1618"/>
                    <a:pt x="3390" y="2206"/>
                    <a:pt x="2679" y="2679"/>
                  </a:cubicBezTo>
                  <a:lnTo>
                    <a:pt x="2009" y="2679"/>
                  </a:lnTo>
                  <a:lnTo>
                    <a:pt x="0" y="2679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AC86068-BC04-BD1D-0EE6-65B3FC2843FA}"/>
                </a:ext>
              </a:extLst>
            </p:cNvPr>
            <p:cNvSpPr/>
            <p:nvPr/>
          </p:nvSpPr>
          <p:spPr>
            <a:xfrm>
              <a:off x="7836213" y="5869399"/>
              <a:ext cx="134" cy="287203"/>
            </a:xfrm>
            <a:custGeom>
              <a:avLst/>
              <a:gdLst>
                <a:gd name="connsiteX0" fmla="*/ 134 w 134"/>
                <a:gd name="connsiteY0" fmla="*/ 287203 h 287203"/>
                <a:gd name="connsiteX1" fmla="*/ 134 w 134"/>
                <a:gd name="connsiteY1" fmla="*/ 0 h 287203"/>
                <a:gd name="connsiteX2" fmla="*/ 0 w 134"/>
                <a:gd name="connsiteY2" fmla="*/ 268 h 287203"/>
                <a:gd name="connsiteX3" fmla="*/ 0 w 134"/>
                <a:gd name="connsiteY3" fmla="*/ 287203 h 287203"/>
                <a:gd name="connsiteX4" fmla="*/ 134 w 134"/>
                <a:gd name="connsiteY4" fmla="*/ 287203 h 2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" h="287203">
                  <a:moveTo>
                    <a:pt x="134" y="287203"/>
                  </a:moveTo>
                  <a:lnTo>
                    <a:pt x="134" y="0"/>
                  </a:lnTo>
                  <a:lnTo>
                    <a:pt x="0" y="268"/>
                  </a:lnTo>
                  <a:lnTo>
                    <a:pt x="0" y="287203"/>
                  </a:lnTo>
                  <a:lnTo>
                    <a:pt x="134" y="287203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63E16C6-D1F2-F5A6-9096-F567DAA4EEE4}"/>
                </a:ext>
              </a:extLst>
            </p:cNvPr>
            <p:cNvSpPr/>
            <p:nvPr/>
          </p:nvSpPr>
          <p:spPr>
            <a:xfrm>
              <a:off x="8363012" y="5822782"/>
              <a:ext cx="431005" cy="320826"/>
            </a:xfrm>
            <a:custGeom>
              <a:avLst/>
              <a:gdLst>
                <a:gd name="connsiteX0" fmla="*/ 0 w 431005"/>
                <a:gd name="connsiteY0" fmla="*/ 196113 h 320826"/>
                <a:gd name="connsiteX1" fmla="*/ 332130 w 431005"/>
                <a:gd name="connsiteY1" fmla="*/ 196113 h 320826"/>
                <a:gd name="connsiteX2" fmla="*/ 339499 w 431005"/>
                <a:gd name="connsiteY2" fmla="*/ 203480 h 320826"/>
                <a:gd name="connsiteX3" fmla="*/ 339499 w 431005"/>
                <a:gd name="connsiteY3" fmla="*/ 320826 h 320826"/>
                <a:gd name="connsiteX4" fmla="*/ 380496 w 431005"/>
                <a:gd name="connsiteY4" fmla="*/ 320826 h 320826"/>
                <a:gd name="connsiteX5" fmla="*/ 384917 w 431005"/>
                <a:gd name="connsiteY5" fmla="*/ 319085 h 320826"/>
                <a:gd name="connsiteX6" fmla="*/ 389473 w 431005"/>
                <a:gd name="connsiteY6" fmla="*/ 320826 h 320826"/>
                <a:gd name="connsiteX7" fmla="*/ 412517 w 431005"/>
                <a:gd name="connsiteY7" fmla="*/ 320826 h 320826"/>
                <a:gd name="connsiteX8" fmla="*/ 431006 w 431005"/>
                <a:gd name="connsiteY8" fmla="*/ 316272 h 320826"/>
                <a:gd name="connsiteX9" fmla="*/ 431006 w 431005"/>
                <a:gd name="connsiteY9" fmla="*/ 0 h 320826"/>
                <a:gd name="connsiteX10" fmla="*/ 0 w 431005"/>
                <a:gd name="connsiteY10" fmla="*/ 0 h 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005" h="320826">
                  <a:moveTo>
                    <a:pt x="0" y="196113"/>
                  </a:moveTo>
                  <a:lnTo>
                    <a:pt x="332130" y="196113"/>
                  </a:lnTo>
                  <a:cubicBezTo>
                    <a:pt x="336203" y="196113"/>
                    <a:pt x="339499" y="199411"/>
                    <a:pt x="339499" y="203480"/>
                  </a:cubicBezTo>
                  <a:lnTo>
                    <a:pt x="339499" y="320826"/>
                  </a:lnTo>
                  <a:lnTo>
                    <a:pt x="380496" y="320826"/>
                  </a:lnTo>
                  <a:cubicBezTo>
                    <a:pt x="381702" y="319714"/>
                    <a:pt x="383283" y="319098"/>
                    <a:pt x="384917" y="319085"/>
                  </a:cubicBezTo>
                  <a:cubicBezTo>
                    <a:pt x="386592" y="319112"/>
                    <a:pt x="388213" y="319728"/>
                    <a:pt x="389473" y="320826"/>
                  </a:cubicBezTo>
                  <a:lnTo>
                    <a:pt x="412517" y="320826"/>
                  </a:lnTo>
                  <a:lnTo>
                    <a:pt x="431006" y="316272"/>
                  </a:lnTo>
                  <a:lnTo>
                    <a:pt x="431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A551BE9-DDBE-F369-E2EA-7F05040CA633}"/>
                </a:ext>
              </a:extLst>
            </p:cNvPr>
            <p:cNvSpPr/>
            <p:nvPr/>
          </p:nvSpPr>
          <p:spPr>
            <a:xfrm>
              <a:off x="8363012" y="6032826"/>
              <a:ext cx="327172" cy="468848"/>
            </a:xfrm>
            <a:custGeom>
              <a:avLst/>
              <a:gdLst>
                <a:gd name="connsiteX0" fmla="*/ 324225 w 327172"/>
                <a:gd name="connsiteY0" fmla="*/ 804 h 468848"/>
                <a:gd name="connsiteX1" fmla="*/ 0 w 327172"/>
                <a:gd name="connsiteY1" fmla="*/ 804 h 468848"/>
                <a:gd name="connsiteX2" fmla="*/ 0 w 327172"/>
                <a:gd name="connsiteY2" fmla="*/ 137172 h 468848"/>
                <a:gd name="connsiteX3" fmla="*/ 6565 w 327172"/>
                <a:gd name="connsiteY3" fmla="*/ 144405 h 468848"/>
                <a:gd name="connsiteX4" fmla="*/ 6565 w 327172"/>
                <a:gd name="connsiteY4" fmla="*/ 266574 h 468848"/>
                <a:gd name="connsiteX5" fmla="*/ 6565 w 327172"/>
                <a:gd name="connsiteY5" fmla="*/ 267378 h 468848"/>
                <a:gd name="connsiteX6" fmla="*/ 6565 w 327172"/>
                <a:gd name="connsiteY6" fmla="*/ 268851 h 468848"/>
                <a:gd name="connsiteX7" fmla="*/ 6565 w 327172"/>
                <a:gd name="connsiteY7" fmla="*/ 270057 h 468848"/>
                <a:gd name="connsiteX8" fmla="*/ 6565 w 327172"/>
                <a:gd name="connsiteY8" fmla="*/ 271262 h 468848"/>
                <a:gd name="connsiteX9" fmla="*/ 5493 w 327172"/>
                <a:gd name="connsiteY9" fmla="*/ 272200 h 468848"/>
                <a:gd name="connsiteX10" fmla="*/ 4421 w 327172"/>
                <a:gd name="connsiteY10" fmla="*/ 273004 h 468848"/>
                <a:gd name="connsiteX11" fmla="*/ 2947 w 327172"/>
                <a:gd name="connsiteY11" fmla="*/ 273004 h 468848"/>
                <a:gd name="connsiteX12" fmla="*/ 2947 w 327172"/>
                <a:gd name="connsiteY12" fmla="*/ 273004 h 468848"/>
                <a:gd name="connsiteX13" fmla="*/ 2947 w 327172"/>
                <a:gd name="connsiteY13" fmla="*/ 273004 h 468848"/>
                <a:gd name="connsiteX14" fmla="*/ 2947 w 327172"/>
                <a:gd name="connsiteY14" fmla="*/ 468848 h 468848"/>
                <a:gd name="connsiteX15" fmla="*/ 327173 w 327172"/>
                <a:gd name="connsiteY15" fmla="*/ 468848 h 468848"/>
                <a:gd name="connsiteX16" fmla="*/ 327173 w 327172"/>
                <a:gd name="connsiteY16" fmla="*/ 0 h 46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172" h="468848">
                  <a:moveTo>
                    <a:pt x="324225" y="804"/>
                  </a:moveTo>
                  <a:lnTo>
                    <a:pt x="0" y="804"/>
                  </a:lnTo>
                  <a:lnTo>
                    <a:pt x="0" y="137172"/>
                  </a:lnTo>
                  <a:cubicBezTo>
                    <a:pt x="3738" y="137520"/>
                    <a:pt x="6578" y="140655"/>
                    <a:pt x="6565" y="144405"/>
                  </a:cubicBezTo>
                  <a:lnTo>
                    <a:pt x="6565" y="266574"/>
                  </a:lnTo>
                  <a:cubicBezTo>
                    <a:pt x="6565" y="266574"/>
                    <a:pt x="6565" y="266574"/>
                    <a:pt x="6565" y="267378"/>
                  </a:cubicBezTo>
                  <a:cubicBezTo>
                    <a:pt x="6632" y="267873"/>
                    <a:pt x="6632" y="268355"/>
                    <a:pt x="6565" y="268851"/>
                  </a:cubicBezTo>
                  <a:cubicBezTo>
                    <a:pt x="6618" y="269253"/>
                    <a:pt x="6618" y="269655"/>
                    <a:pt x="6565" y="270057"/>
                  </a:cubicBezTo>
                  <a:cubicBezTo>
                    <a:pt x="6605" y="270458"/>
                    <a:pt x="6605" y="270860"/>
                    <a:pt x="6565" y="271262"/>
                  </a:cubicBezTo>
                  <a:lnTo>
                    <a:pt x="5493" y="272200"/>
                  </a:lnTo>
                  <a:lnTo>
                    <a:pt x="4421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468848"/>
                  </a:lnTo>
                  <a:lnTo>
                    <a:pt x="327173" y="468848"/>
                  </a:lnTo>
                  <a:lnTo>
                    <a:pt x="3271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8FE457C-B68D-A841-1BAD-34BB47C37416}"/>
                </a:ext>
              </a:extLst>
            </p:cNvPr>
            <p:cNvSpPr/>
            <p:nvPr/>
          </p:nvSpPr>
          <p:spPr>
            <a:xfrm>
              <a:off x="7838892" y="5831489"/>
              <a:ext cx="20900" cy="324844"/>
            </a:xfrm>
            <a:custGeom>
              <a:avLst/>
              <a:gdLst>
                <a:gd name="connsiteX0" fmla="*/ 4957 w 20900"/>
                <a:gd name="connsiteY0" fmla="*/ 25720 h 324844"/>
                <a:gd name="connsiteX1" fmla="*/ 2277 w 20900"/>
                <a:gd name="connsiteY1" fmla="*/ 30140 h 324844"/>
                <a:gd name="connsiteX2" fmla="*/ 2277 w 20900"/>
                <a:gd name="connsiteY2" fmla="*/ 30140 h 324844"/>
                <a:gd name="connsiteX3" fmla="*/ 0 w 20900"/>
                <a:gd name="connsiteY3" fmla="*/ 33757 h 324844"/>
                <a:gd name="connsiteX4" fmla="*/ 0 w 20900"/>
                <a:gd name="connsiteY4" fmla="*/ 324845 h 324844"/>
                <a:gd name="connsiteX5" fmla="*/ 5761 w 20900"/>
                <a:gd name="connsiteY5" fmla="*/ 324845 h 324844"/>
                <a:gd name="connsiteX6" fmla="*/ 20900 w 20900"/>
                <a:gd name="connsiteY6" fmla="*/ 312789 h 324844"/>
                <a:gd name="connsiteX7" fmla="*/ 20900 w 20900"/>
                <a:gd name="connsiteY7" fmla="*/ 0 h 324844"/>
                <a:gd name="connsiteX8" fmla="*/ 4957 w 20900"/>
                <a:gd name="connsiteY8" fmla="*/ 25720 h 324844"/>
                <a:gd name="connsiteX9" fmla="*/ 4957 w 20900"/>
                <a:gd name="connsiteY9" fmla="*/ 25720 h 324844"/>
                <a:gd name="connsiteX10" fmla="*/ 4957 w 20900"/>
                <a:gd name="connsiteY10" fmla="*/ 25720 h 32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00" h="324844">
                  <a:moveTo>
                    <a:pt x="4957" y="25720"/>
                  </a:moveTo>
                  <a:lnTo>
                    <a:pt x="2277" y="30140"/>
                  </a:lnTo>
                  <a:lnTo>
                    <a:pt x="2277" y="30140"/>
                  </a:lnTo>
                  <a:lnTo>
                    <a:pt x="0" y="33757"/>
                  </a:lnTo>
                  <a:lnTo>
                    <a:pt x="0" y="324845"/>
                  </a:lnTo>
                  <a:lnTo>
                    <a:pt x="5761" y="324845"/>
                  </a:lnTo>
                  <a:lnTo>
                    <a:pt x="20900" y="312789"/>
                  </a:lnTo>
                  <a:lnTo>
                    <a:pt x="20900" y="0"/>
                  </a:lnTo>
                  <a:lnTo>
                    <a:pt x="4957" y="25720"/>
                  </a:lnTo>
                  <a:lnTo>
                    <a:pt x="4957" y="25720"/>
                  </a:lnTo>
                  <a:lnTo>
                    <a:pt x="4957" y="25720"/>
                  </a:lnTo>
                  <a:close/>
                </a:path>
              </a:pathLst>
            </a:custGeom>
            <a:solidFill>
              <a:srgbClr val="F2654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2B7D17D-605A-4D50-DBE0-E4D41DFB94B5}"/>
                </a:ext>
              </a:extLst>
            </p:cNvPr>
            <p:cNvSpPr/>
            <p:nvPr/>
          </p:nvSpPr>
          <p:spPr>
            <a:xfrm>
              <a:off x="7862472" y="5822782"/>
              <a:ext cx="195607" cy="320826"/>
            </a:xfrm>
            <a:custGeom>
              <a:avLst/>
              <a:gdLst>
                <a:gd name="connsiteX0" fmla="*/ 184353 w 195607"/>
                <a:gd name="connsiteY0" fmla="*/ 320826 h 320826"/>
                <a:gd name="connsiteX1" fmla="*/ 184353 w 195607"/>
                <a:gd name="connsiteY1" fmla="*/ 246480 h 320826"/>
                <a:gd name="connsiteX2" fmla="*/ 184353 w 195607"/>
                <a:gd name="connsiteY2" fmla="*/ 245811 h 320826"/>
                <a:gd name="connsiteX3" fmla="*/ 184353 w 195607"/>
                <a:gd name="connsiteY3" fmla="*/ 244337 h 320826"/>
                <a:gd name="connsiteX4" fmla="*/ 184353 w 195607"/>
                <a:gd name="connsiteY4" fmla="*/ 242997 h 320826"/>
                <a:gd name="connsiteX5" fmla="*/ 184353 w 195607"/>
                <a:gd name="connsiteY5" fmla="*/ 241926 h 320826"/>
                <a:gd name="connsiteX6" fmla="*/ 185425 w 195607"/>
                <a:gd name="connsiteY6" fmla="*/ 240854 h 320826"/>
                <a:gd name="connsiteX7" fmla="*/ 185425 w 195607"/>
                <a:gd name="connsiteY7" fmla="*/ 240854 h 320826"/>
                <a:gd name="connsiteX8" fmla="*/ 195608 w 195607"/>
                <a:gd name="connsiteY8" fmla="*/ 234022 h 320826"/>
                <a:gd name="connsiteX9" fmla="*/ 195608 w 195607"/>
                <a:gd name="connsiteY9" fmla="*/ 0 h 320826"/>
                <a:gd name="connsiteX10" fmla="*/ 2814 w 195607"/>
                <a:gd name="connsiteY10" fmla="*/ 0 h 320826"/>
                <a:gd name="connsiteX11" fmla="*/ 0 w 195607"/>
                <a:gd name="connsiteY11" fmla="*/ 4554 h 320826"/>
                <a:gd name="connsiteX12" fmla="*/ 0 w 195607"/>
                <a:gd name="connsiteY12" fmla="*/ 320826 h 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607" h="320826">
                  <a:moveTo>
                    <a:pt x="184353" y="320826"/>
                  </a:moveTo>
                  <a:lnTo>
                    <a:pt x="184353" y="246480"/>
                  </a:lnTo>
                  <a:cubicBezTo>
                    <a:pt x="184340" y="246257"/>
                    <a:pt x="184340" y="246034"/>
                    <a:pt x="184353" y="245811"/>
                  </a:cubicBezTo>
                  <a:lnTo>
                    <a:pt x="184353" y="244337"/>
                  </a:lnTo>
                  <a:cubicBezTo>
                    <a:pt x="184273" y="243894"/>
                    <a:pt x="184273" y="243441"/>
                    <a:pt x="184353" y="242997"/>
                  </a:cubicBezTo>
                  <a:cubicBezTo>
                    <a:pt x="184286" y="242644"/>
                    <a:pt x="184286" y="242279"/>
                    <a:pt x="184353" y="241926"/>
                  </a:cubicBezTo>
                  <a:cubicBezTo>
                    <a:pt x="184675" y="241536"/>
                    <a:pt x="185037" y="241177"/>
                    <a:pt x="185425" y="240854"/>
                  </a:cubicBezTo>
                  <a:cubicBezTo>
                    <a:pt x="185425" y="240854"/>
                    <a:pt x="185425" y="240854"/>
                    <a:pt x="185425" y="240854"/>
                  </a:cubicBezTo>
                  <a:lnTo>
                    <a:pt x="195608" y="234022"/>
                  </a:lnTo>
                  <a:lnTo>
                    <a:pt x="195608" y="0"/>
                  </a:lnTo>
                  <a:lnTo>
                    <a:pt x="2814" y="0"/>
                  </a:lnTo>
                  <a:lnTo>
                    <a:pt x="0" y="4554"/>
                  </a:lnTo>
                  <a:lnTo>
                    <a:pt x="0" y="32082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80F69C8-9E11-135F-8EBB-F99BAE0E444D}"/>
                </a:ext>
              </a:extLst>
            </p:cNvPr>
            <p:cNvSpPr/>
            <p:nvPr/>
          </p:nvSpPr>
          <p:spPr>
            <a:xfrm>
              <a:off x="7848941" y="6146154"/>
              <a:ext cx="198018" cy="10180"/>
            </a:xfrm>
            <a:custGeom>
              <a:avLst/>
              <a:gdLst>
                <a:gd name="connsiteX0" fmla="*/ 198018 w 198018"/>
                <a:gd name="connsiteY0" fmla="*/ 0 h 10180"/>
                <a:gd name="connsiteX1" fmla="*/ 12594 w 198018"/>
                <a:gd name="connsiteY1" fmla="*/ 0 h 10180"/>
                <a:gd name="connsiteX2" fmla="*/ 0 w 198018"/>
                <a:gd name="connsiteY2" fmla="*/ 10181 h 10180"/>
                <a:gd name="connsiteX3" fmla="*/ 198018 w 198018"/>
                <a:gd name="connsiteY3" fmla="*/ 10181 h 10180"/>
                <a:gd name="connsiteX4" fmla="*/ 198018 w 198018"/>
                <a:gd name="connsiteY4" fmla="*/ 0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18" h="10180">
                  <a:moveTo>
                    <a:pt x="198018" y="0"/>
                  </a:moveTo>
                  <a:lnTo>
                    <a:pt x="12594" y="0"/>
                  </a:lnTo>
                  <a:lnTo>
                    <a:pt x="0" y="10181"/>
                  </a:lnTo>
                  <a:lnTo>
                    <a:pt x="198018" y="10181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F5A8FB3-9718-D5C5-BD82-22C0F32A660E}"/>
                </a:ext>
              </a:extLst>
            </p:cNvPr>
            <p:cNvSpPr/>
            <p:nvPr/>
          </p:nvSpPr>
          <p:spPr>
            <a:xfrm>
              <a:off x="4597573" y="5894583"/>
              <a:ext cx="215569" cy="89349"/>
            </a:xfrm>
            <a:custGeom>
              <a:avLst/>
              <a:gdLst>
                <a:gd name="connsiteX0" fmla="*/ 215570 w 215569"/>
                <a:gd name="connsiteY0" fmla="*/ 83589 h 89349"/>
                <a:gd name="connsiteX1" fmla="*/ 215570 w 215569"/>
                <a:gd name="connsiteY1" fmla="*/ 0 h 89349"/>
                <a:gd name="connsiteX2" fmla="*/ 0 w 215569"/>
                <a:gd name="connsiteY2" fmla="*/ 0 h 89349"/>
                <a:gd name="connsiteX3" fmla="*/ 0 w 215569"/>
                <a:gd name="connsiteY3" fmla="*/ 89349 h 89349"/>
                <a:gd name="connsiteX4" fmla="*/ 209809 w 215569"/>
                <a:gd name="connsiteY4" fmla="*/ 89349 h 89349"/>
                <a:gd name="connsiteX5" fmla="*/ 215570 w 215569"/>
                <a:gd name="connsiteY5" fmla="*/ 83589 h 8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69" h="89349">
                  <a:moveTo>
                    <a:pt x="215570" y="83589"/>
                  </a:moveTo>
                  <a:lnTo>
                    <a:pt x="215570" y="0"/>
                  </a:lnTo>
                  <a:lnTo>
                    <a:pt x="0" y="0"/>
                  </a:lnTo>
                  <a:lnTo>
                    <a:pt x="0" y="89349"/>
                  </a:lnTo>
                  <a:lnTo>
                    <a:pt x="209809" y="89349"/>
                  </a:lnTo>
                  <a:cubicBezTo>
                    <a:pt x="210331" y="86409"/>
                    <a:pt x="212636" y="84107"/>
                    <a:pt x="215570" y="8358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124015B-6AB8-42F4-45BA-CDC825A9D532}"/>
                </a:ext>
              </a:extLst>
            </p:cNvPr>
            <p:cNvSpPr/>
            <p:nvPr/>
          </p:nvSpPr>
          <p:spPr>
            <a:xfrm>
              <a:off x="4815823" y="5894985"/>
              <a:ext cx="16880" cy="92296"/>
            </a:xfrm>
            <a:custGeom>
              <a:avLst/>
              <a:gdLst>
                <a:gd name="connsiteX0" fmla="*/ 6029 w 16880"/>
                <a:gd name="connsiteY0" fmla="*/ 90287 h 92296"/>
                <a:gd name="connsiteX1" fmla="*/ 6029 w 16880"/>
                <a:gd name="connsiteY1" fmla="*/ 90287 h 92296"/>
                <a:gd name="connsiteX2" fmla="*/ 16881 w 16880"/>
                <a:gd name="connsiteY2" fmla="*/ 92296 h 92296"/>
                <a:gd name="connsiteX3" fmla="*/ 16881 w 16880"/>
                <a:gd name="connsiteY3" fmla="*/ 3751 h 92296"/>
                <a:gd name="connsiteX4" fmla="*/ 0 w 16880"/>
                <a:gd name="connsiteY4" fmla="*/ 0 h 92296"/>
                <a:gd name="connsiteX5" fmla="*/ 0 w 16880"/>
                <a:gd name="connsiteY5" fmla="*/ 83187 h 92296"/>
                <a:gd name="connsiteX6" fmla="*/ 6029 w 16880"/>
                <a:gd name="connsiteY6" fmla="*/ 90287 h 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0" h="92296">
                  <a:moveTo>
                    <a:pt x="6029" y="90287"/>
                  </a:moveTo>
                  <a:lnTo>
                    <a:pt x="6029" y="90287"/>
                  </a:lnTo>
                  <a:lnTo>
                    <a:pt x="16881" y="92296"/>
                  </a:lnTo>
                  <a:lnTo>
                    <a:pt x="16881" y="3751"/>
                  </a:lnTo>
                  <a:lnTo>
                    <a:pt x="0" y="0"/>
                  </a:lnTo>
                  <a:lnTo>
                    <a:pt x="0" y="83187"/>
                  </a:lnTo>
                  <a:cubicBezTo>
                    <a:pt x="3443" y="83822"/>
                    <a:pt x="5962" y="86789"/>
                    <a:pt x="6029" y="90287"/>
                  </a:cubicBez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72F22DE-C9C2-7FB0-6F9C-57F2BD25BE39}"/>
                </a:ext>
              </a:extLst>
            </p:cNvPr>
            <p:cNvSpPr/>
            <p:nvPr/>
          </p:nvSpPr>
          <p:spPr>
            <a:xfrm>
              <a:off x="4845968" y="5998533"/>
              <a:ext cx="7234" cy="580702"/>
            </a:xfrm>
            <a:custGeom>
              <a:avLst/>
              <a:gdLst>
                <a:gd name="connsiteX0" fmla="*/ 1072 w 7234"/>
                <a:gd name="connsiteY0" fmla="*/ 580702 h 580702"/>
                <a:gd name="connsiteX1" fmla="*/ 7234 w 7234"/>
                <a:gd name="connsiteY1" fmla="*/ 580702 h 580702"/>
                <a:gd name="connsiteX2" fmla="*/ 7234 w 7234"/>
                <a:gd name="connsiteY2" fmla="*/ 580702 h 580702"/>
                <a:gd name="connsiteX3" fmla="*/ 7234 w 7234"/>
                <a:gd name="connsiteY3" fmla="*/ 1340 h 580702"/>
                <a:gd name="connsiteX4" fmla="*/ 0 w 7234"/>
                <a:gd name="connsiteY4" fmla="*/ 0 h 580702"/>
                <a:gd name="connsiteX5" fmla="*/ 0 w 7234"/>
                <a:gd name="connsiteY5" fmla="*/ 578157 h 580702"/>
                <a:gd name="connsiteX6" fmla="*/ 1072 w 7234"/>
                <a:gd name="connsiteY6" fmla="*/ 580702 h 58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580702">
                  <a:moveTo>
                    <a:pt x="1072" y="580702"/>
                  </a:moveTo>
                  <a:lnTo>
                    <a:pt x="7234" y="580702"/>
                  </a:lnTo>
                  <a:lnTo>
                    <a:pt x="7234" y="58070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8157"/>
                  </a:lnTo>
                  <a:cubicBezTo>
                    <a:pt x="549" y="578907"/>
                    <a:pt x="924" y="579778"/>
                    <a:pt x="1072" y="580702"/>
                  </a:cubicBezTo>
                  <a:close/>
                </a:path>
              </a:pathLst>
            </a:custGeom>
            <a:solidFill>
              <a:srgbClr val="66B2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9A91723A-514E-F05C-B0D2-C07A58E7830F}"/>
                </a:ext>
              </a:extLst>
            </p:cNvPr>
            <p:cNvSpPr/>
            <p:nvPr/>
          </p:nvSpPr>
          <p:spPr>
            <a:xfrm>
              <a:off x="4841278" y="5998131"/>
              <a:ext cx="2009" cy="576013"/>
            </a:xfrm>
            <a:custGeom>
              <a:avLst/>
              <a:gdLst>
                <a:gd name="connsiteX0" fmla="*/ 2010 w 2009"/>
                <a:gd name="connsiteY0" fmla="*/ 0 h 576013"/>
                <a:gd name="connsiteX1" fmla="*/ 2010 w 2009"/>
                <a:gd name="connsiteY1" fmla="*/ 0 h 576013"/>
                <a:gd name="connsiteX2" fmla="*/ 0 w 2009"/>
                <a:gd name="connsiteY2" fmla="*/ 0 h 576013"/>
                <a:gd name="connsiteX3" fmla="*/ 0 w 2009"/>
                <a:gd name="connsiteY3" fmla="*/ 576014 h 576013"/>
                <a:gd name="connsiteX4" fmla="*/ 2010 w 2009"/>
                <a:gd name="connsiteY4" fmla="*/ 576014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576013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76014"/>
                  </a:lnTo>
                  <a:cubicBezTo>
                    <a:pt x="656" y="575853"/>
                    <a:pt x="1353" y="575853"/>
                    <a:pt x="2010" y="576014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751F730-F131-BA27-9BE7-3992E165A316}"/>
                </a:ext>
              </a:extLst>
            </p:cNvPr>
            <p:cNvSpPr/>
            <p:nvPr/>
          </p:nvSpPr>
          <p:spPr>
            <a:xfrm>
              <a:off x="4821851" y="5991300"/>
              <a:ext cx="16881" cy="582845"/>
            </a:xfrm>
            <a:custGeom>
              <a:avLst/>
              <a:gdLst>
                <a:gd name="connsiteX0" fmla="*/ 0 w 16881"/>
                <a:gd name="connsiteY0" fmla="*/ 0 h 582845"/>
                <a:gd name="connsiteX1" fmla="*/ 0 w 16881"/>
                <a:gd name="connsiteY1" fmla="*/ 582846 h 582845"/>
                <a:gd name="connsiteX2" fmla="*/ 16881 w 16881"/>
                <a:gd name="connsiteY2" fmla="*/ 582176 h 582845"/>
                <a:gd name="connsiteX3" fmla="*/ 16881 w 16881"/>
                <a:gd name="connsiteY3" fmla="*/ 6162 h 582845"/>
                <a:gd name="connsiteX4" fmla="*/ 16881 w 16881"/>
                <a:gd name="connsiteY4" fmla="*/ 6162 h 582845"/>
                <a:gd name="connsiteX5" fmla="*/ 16077 w 16881"/>
                <a:gd name="connsiteY5" fmla="*/ 6162 h 582845"/>
                <a:gd name="connsiteX6" fmla="*/ 14738 w 16881"/>
                <a:gd name="connsiteY6" fmla="*/ 6162 h 582845"/>
                <a:gd name="connsiteX7" fmla="*/ 13666 w 16881"/>
                <a:gd name="connsiteY7" fmla="*/ 5358 h 582845"/>
                <a:gd name="connsiteX8" fmla="*/ 12594 w 16881"/>
                <a:gd name="connsiteY8" fmla="*/ 4420 h 582845"/>
                <a:gd name="connsiteX9" fmla="*/ 11790 w 16881"/>
                <a:gd name="connsiteY9" fmla="*/ 3215 h 582845"/>
                <a:gd name="connsiteX10" fmla="*/ 11790 w 16881"/>
                <a:gd name="connsiteY10" fmla="*/ 2009 h 582845"/>
                <a:gd name="connsiteX11" fmla="*/ 11790 w 16881"/>
                <a:gd name="connsiteY11" fmla="*/ 1072 h 58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81" h="582845">
                  <a:moveTo>
                    <a:pt x="0" y="0"/>
                  </a:moveTo>
                  <a:lnTo>
                    <a:pt x="0" y="582846"/>
                  </a:lnTo>
                  <a:lnTo>
                    <a:pt x="16881" y="582176"/>
                  </a:lnTo>
                  <a:lnTo>
                    <a:pt x="16881" y="6162"/>
                  </a:lnTo>
                  <a:lnTo>
                    <a:pt x="16881" y="6162"/>
                  </a:lnTo>
                  <a:lnTo>
                    <a:pt x="16077" y="6162"/>
                  </a:lnTo>
                  <a:lnTo>
                    <a:pt x="14738" y="6162"/>
                  </a:lnTo>
                  <a:lnTo>
                    <a:pt x="13666" y="5358"/>
                  </a:lnTo>
                  <a:cubicBezTo>
                    <a:pt x="13251" y="5120"/>
                    <a:pt x="12889" y="4801"/>
                    <a:pt x="12594" y="4420"/>
                  </a:cubicBezTo>
                  <a:lnTo>
                    <a:pt x="11790" y="3215"/>
                  </a:lnTo>
                  <a:lnTo>
                    <a:pt x="11790" y="2009"/>
                  </a:lnTo>
                  <a:cubicBezTo>
                    <a:pt x="11737" y="1700"/>
                    <a:pt x="11737" y="1381"/>
                    <a:pt x="11790" y="1072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B2ADA66-0F8E-42AB-84DF-68DC69367F97}"/>
                </a:ext>
              </a:extLst>
            </p:cNvPr>
            <p:cNvSpPr/>
            <p:nvPr/>
          </p:nvSpPr>
          <p:spPr>
            <a:xfrm>
              <a:off x="4821851" y="5987951"/>
              <a:ext cx="3885" cy="803"/>
            </a:xfrm>
            <a:custGeom>
              <a:avLst/>
              <a:gdLst>
                <a:gd name="connsiteX0" fmla="*/ 0 w 3885"/>
                <a:gd name="connsiteY0" fmla="*/ 0 h 803"/>
                <a:gd name="connsiteX1" fmla="*/ 0 w 3885"/>
                <a:gd name="connsiteY1" fmla="*/ 804 h 803"/>
                <a:gd name="connsiteX2" fmla="*/ 3885 w 3885"/>
                <a:gd name="connsiteY2" fmla="*/ 804 h 803"/>
                <a:gd name="connsiteX3" fmla="*/ 0 w 3885"/>
                <a:gd name="connsiteY3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" h="803">
                  <a:moveTo>
                    <a:pt x="0" y="0"/>
                  </a:moveTo>
                  <a:lnTo>
                    <a:pt x="0" y="804"/>
                  </a:lnTo>
                  <a:lnTo>
                    <a:pt x="3885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E462822-0CCE-9639-177E-320D5D40DD84}"/>
                </a:ext>
              </a:extLst>
            </p:cNvPr>
            <p:cNvSpPr/>
            <p:nvPr/>
          </p:nvSpPr>
          <p:spPr>
            <a:xfrm>
              <a:off x="8061563" y="6069932"/>
              <a:ext cx="4822" cy="99931"/>
            </a:xfrm>
            <a:custGeom>
              <a:avLst/>
              <a:gdLst>
                <a:gd name="connsiteX0" fmla="*/ 0 w 4822"/>
                <a:gd name="connsiteY0" fmla="*/ 96047 h 99931"/>
                <a:gd name="connsiteX1" fmla="*/ 0 w 4822"/>
                <a:gd name="connsiteY1" fmla="*/ 99932 h 99931"/>
                <a:gd name="connsiteX2" fmla="*/ 4823 w 4822"/>
                <a:gd name="connsiteY2" fmla="*/ 99932 h 99931"/>
                <a:gd name="connsiteX3" fmla="*/ 4823 w 4822"/>
                <a:gd name="connsiteY3" fmla="*/ 0 h 99931"/>
                <a:gd name="connsiteX4" fmla="*/ 0 w 4822"/>
                <a:gd name="connsiteY4" fmla="*/ 3215 h 99931"/>
                <a:gd name="connsiteX5" fmla="*/ 0 w 4822"/>
                <a:gd name="connsiteY5" fmla="*/ 75016 h 99931"/>
                <a:gd name="connsiteX6" fmla="*/ 0 w 4822"/>
                <a:gd name="connsiteY6" fmla="*/ 93770 h 99931"/>
                <a:gd name="connsiteX7" fmla="*/ 0 w 4822"/>
                <a:gd name="connsiteY7" fmla="*/ 96047 h 9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2" h="99931">
                  <a:moveTo>
                    <a:pt x="0" y="96047"/>
                  </a:moveTo>
                  <a:lnTo>
                    <a:pt x="0" y="99932"/>
                  </a:lnTo>
                  <a:lnTo>
                    <a:pt x="4823" y="99932"/>
                  </a:lnTo>
                  <a:lnTo>
                    <a:pt x="4823" y="0"/>
                  </a:lnTo>
                  <a:lnTo>
                    <a:pt x="0" y="3215"/>
                  </a:lnTo>
                  <a:lnTo>
                    <a:pt x="0" y="75016"/>
                  </a:lnTo>
                  <a:lnTo>
                    <a:pt x="0" y="93770"/>
                  </a:lnTo>
                  <a:lnTo>
                    <a:pt x="0" y="96047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6D92A38-7A3F-9B34-C727-88FCF4673A98}"/>
                </a:ext>
              </a:extLst>
            </p:cNvPr>
            <p:cNvSpPr/>
            <p:nvPr/>
          </p:nvSpPr>
          <p:spPr>
            <a:xfrm>
              <a:off x="7611264" y="6185403"/>
              <a:ext cx="742638" cy="326184"/>
            </a:xfrm>
            <a:custGeom>
              <a:avLst/>
              <a:gdLst>
                <a:gd name="connsiteX0" fmla="*/ 460615 w 742638"/>
                <a:gd name="connsiteY0" fmla="*/ 113997 h 326184"/>
                <a:gd name="connsiteX1" fmla="*/ 467984 w 742638"/>
                <a:gd name="connsiteY1" fmla="*/ 106630 h 326184"/>
                <a:gd name="connsiteX2" fmla="*/ 475085 w 742638"/>
                <a:gd name="connsiteY2" fmla="*/ 112792 h 326184"/>
                <a:gd name="connsiteX3" fmla="*/ 737547 w 742638"/>
                <a:gd name="connsiteY3" fmla="*/ 112792 h 326184"/>
                <a:gd name="connsiteX4" fmla="*/ 737547 w 742638"/>
                <a:gd name="connsiteY4" fmla="*/ 111854 h 326184"/>
                <a:gd name="connsiteX5" fmla="*/ 738351 w 742638"/>
                <a:gd name="connsiteY5" fmla="*/ 110648 h 326184"/>
                <a:gd name="connsiteX6" fmla="*/ 739422 w 742638"/>
                <a:gd name="connsiteY6" fmla="*/ 109711 h 326184"/>
                <a:gd name="connsiteX7" fmla="*/ 740494 w 742638"/>
                <a:gd name="connsiteY7" fmla="*/ 108907 h 326184"/>
                <a:gd name="connsiteX8" fmla="*/ 741834 w 742638"/>
                <a:gd name="connsiteY8" fmla="*/ 108907 h 326184"/>
                <a:gd name="connsiteX9" fmla="*/ 742638 w 742638"/>
                <a:gd name="connsiteY9" fmla="*/ 108907 h 326184"/>
                <a:gd name="connsiteX10" fmla="*/ 742638 w 742638"/>
                <a:gd name="connsiteY10" fmla="*/ 108907 h 326184"/>
                <a:gd name="connsiteX11" fmla="*/ 742638 w 742638"/>
                <a:gd name="connsiteY11" fmla="*/ 0 h 326184"/>
                <a:gd name="connsiteX12" fmla="*/ 0 w 742638"/>
                <a:gd name="connsiteY12" fmla="*/ 0 h 326184"/>
                <a:gd name="connsiteX13" fmla="*/ 0 w 742638"/>
                <a:gd name="connsiteY13" fmla="*/ 326185 h 326184"/>
                <a:gd name="connsiteX14" fmla="*/ 460615 w 742638"/>
                <a:gd name="connsiteY14" fmla="*/ 326185 h 326184"/>
                <a:gd name="connsiteX15" fmla="*/ 460615 w 742638"/>
                <a:gd name="connsiteY15" fmla="*/ 113997 h 3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2638" h="326184">
                  <a:moveTo>
                    <a:pt x="460615" y="113997"/>
                  </a:moveTo>
                  <a:cubicBezTo>
                    <a:pt x="460615" y="109925"/>
                    <a:pt x="463911" y="106630"/>
                    <a:pt x="467984" y="106630"/>
                  </a:cubicBezTo>
                  <a:cubicBezTo>
                    <a:pt x="471548" y="106656"/>
                    <a:pt x="474562" y="109268"/>
                    <a:pt x="475085" y="112792"/>
                  </a:cubicBezTo>
                  <a:lnTo>
                    <a:pt x="737547" y="112792"/>
                  </a:lnTo>
                  <a:lnTo>
                    <a:pt x="737547" y="111854"/>
                  </a:lnTo>
                  <a:lnTo>
                    <a:pt x="738351" y="110648"/>
                  </a:lnTo>
                  <a:lnTo>
                    <a:pt x="739422" y="109711"/>
                  </a:lnTo>
                  <a:cubicBezTo>
                    <a:pt x="739717" y="109376"/>
                    <a:pt x="740079" y="109094"/>
                    <a:pt x="740494" y="108907"/>
                  </a:cubicBezTo>
                  <a:lnTo>
                    <a:pt x="741834" y="108907"/>
                  </a:lnTo>
                  <a:lnTo>
                    <a:pt x="742638" y="108907"/>
                  </a:lnTo>
                  <a:lnTo>
                    <a:pt x="742638" y="108907"/>
                  </a:lnTo>
                  <a:lnTo>
                    <a:pt x="742638" y="0"/>
                  </a:lnTo>
                  <a:lnTo>
                    <a:pt x="0" y="0"/>
                  </a:lnTo>
                  <a:lnTo>
                    <a:pt x="0" y="326185"/>
                  </a:lnTo>
                  <a:lnTo>
                    <a:pt x="460615" y="326185"/>
                  </a:lnTo>
                  <a:lnTo>
                    <a:pt x="460615" y="11399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D706DD8-7D2E-C379-AD03-015E839C4314}"/>
                </a:ext>
              </a:extLst>
            </p:cNvPr>
            <p:cNvSpPr/>
            <p:nvPr/>
          </p:nvSpPr>
          <p:spPr>
            <a:xfrm>
              <a:off x="8086617" y="6301945"/>
              <a:ext cx="261657" cy="202274"/>
            </a:xfrm>
            <a:custGeom>
              <a:avLst/>
              <a:gdLst>
                <a:gd name="connsiteX0" fmla="*/ 261658 w 261657"/>
                <a:gd name="connsiteY0" fmla="*/ 0 h 202274"/>
                <a:gd name="connsiteX1" fmla="*/ 0 w 261657"/>
                <a:gd name="connsiteY1" fmla="*/ 0 h 202274"/>
                <a:gd name="connsiteX2" fmla="*/ 0 w 261657"/>
                <a:gd name="connsiteY2" fmla="*/ 202275 h 202274"/>
                <a:gd name="connsiteX3" fmla="*/ 258711 w 261657"/>
                <a:gd name="connsiteY3" fmla="*/ 202275 h 202274"/>
                <a:gd name="connsiteX4" fmla="*/ 261658 w 261657"/>
                <a:gd name="connsiteY4" fmla="*/ 202275 h 202274"/>
                <a:gd name="connsiteX5" fmla="*/ 261658 w 261657"/>
                <a:gd name="connsiteY5" fmla="*/ 0 h 2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57" h="202274">
                  <a:moveTo>
                    <a:pt x="261658" y="0"/>
                  </a:moveTo>
                  <a:lnTo>
                    <a:pt x="0" y="0"/>
                  </a:lnTo>
                  <a:lnTo>
                    <a:pt x="0" y="202275"/>
                  </a:lnTo>
                  <a:lnTo>
                    <a:pt x="258711" y="202275"/>
                  </a:lnTo>
                  <a:lnTo>
                    <a:pt x="261658" y="202275"/>
                  </a:lnTo>
                  <a:lnTo>
                    <a:pt x="2616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D3D14D3-6EA3-A763-F7D8-CA20A9F30C16}"/>
                </a:ext>
              </a:extLst>
            </p:cNvPr>
            <p:cNvSpPr/>
            <p:nvPr/>
          </p:nvSpPr>
          <p:spPr>
            <a:xfrm>
              <a:off x="8069066" y="6064574"/>
              <a:ext cx="4420" cy="104754"/>
            </a:xfrm>
            <a:custGeom>
              <a:avLst/>
              <a:gdLst>
                <a:gd name="connsiteX0" fmla="*/ 0 w 4420"/>
                <a:gd name="connsiteY0" fmla="*/ 3081 h 104754"/>
                <a:gd name="connsiteX1" fmla="*/ 0 w 4420"/>
                <a:gd name="connsiteY1" fmla="*/ 104754 h 104754"/>
                <a:gd name="connsiteX2" fmla="*/ 4421 w 4420"/>
                <a:gd name="connsiteY2" fmla="*/ 104754 h 104754"/>
                <a:gd name="connsiteX3" fmla="*/ 4421 w 4420"/>
                <a:gd name="connsiteY3" fmla="*/ 0 h 104754"/>
                <a:gd name="connsiteX4" fmla="*/ 4421 w 4420"/>
                <a:gd name="connsiteY4" fmla="*/ 0 h 104754"/>
                <a:gd name="connsiteX5" fmla="*/ 3349 w 4420"/>
                <a:gd name="connsiteY5" fmla="*/ 1072 h 104754"/>
                <a:gd name="connsiteX6" fmla="*/ 3349 w 4420"/>
                <a:gd name="connsiteY6" fmla="*/ 1072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0" h="104754">
                  <a:moveTo>
                    <a:pt x="0" y="3081"/>
                  </a:moveTo>
                  <a:lnTo>
                    <a:pt x="0" y="104754"/>
                  </a:lnTo>
                  <a:lnTo>
                    <a:pt x="4421" y="104754"/>
                  </a:lnTo>
                  <a:lnTo>
                    <a:pt x="4421" y="0"/>
                  </a:lnTo>
                  <a:lnTo>
                    <a:pt x="4421" y="0"/>
                  </a:lnTo>
                  <a:cubicBezTo>
                    <a:pt x="4139" y="422"/>
                    <a:pt x="3765" y="785"/>
                    <a:pt x="3349" y="1072"/>
                  </a:cubicBezTo>
                  <a:cubicBezTo>
                    <a:pt x="3349" y="1072"/>
                    <a:pt x="3349" y="1072"/>
                    <a:pt x="3349" y="1072"/>
                  </a:cubicBez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247E2FC-8DE8-91E2-4FE4-E687E13B23E9}"/>
                </a:ext>
              </a:extLst>
            </p:cNvPr>
            <p:cNvSpPr/>
            <p:nvPr/>
          </p:nvSpPr>
          <p:spPr>
            <a:xfrm>
              <a:off x="8076166" y="4983811"/>
              <a:ext cx="272108" cy="1186052"/>
            </a:xfrm>
            <a:custGeom>
              <a:avLst/>
              <a:gdLst>
                <a:gd name="connsiteX0" fmla="*/ 0 w 272108"/>
                <a:gd name="connsiteY0" fmla="*/ 8707 h 1186052"/>
                <a:gd name="connsiteX1" fmla="*/ 0 w 272108"/>
                <a:gd name="connsiteY1" fmla="*/ 1186053 h 1186052"/>
                <a:gd name="connsiteX2" fmla="*/ 272108 w 272108"/>
                <a:gd name="connsiteY2" fmla="*/ 1186053 h 1186052"/>
                <a:gd name="connsiteX3" fmla="*/ 272108 w 272108"/>
                <a:gd name="connsiteY3" fmla="*/ 1042451 h 1186052"/>
                <a:gd name="connsiteX4" fmla="*/ 272108 w 272108"/>
                <a:gd name="connsiteY4" fmla="*/ 831603 h 1186052"/>
                <a:gd name="connsiteX5" fmla="*/ 272108 w 272108"/>
                <a:gd name="connsiteY5" fmla="*/ 647011 h 1186052"/>
                <a:gd name="connsiteX6" fmla="*/ 272108 w 272108"/>
                <a:gd name="connsiteY6" fmla="*/ 0 h 1186052"/>
                <a:gd name="connsiteX7" fmla="*/ 98340 w 272108"/>
                <a:gd name="connsiteY7" fmla="*/ 0 h 1186052"/>
                <a:gd name="connsiteX8" fmla="*/ 3618 w 272108"/>
                <a:gd name="connsiteY8" fmla="*/ 0 h 1186052"/>
                <a:gd name="connsiteX9" fmla="*/ 0 w 272108"/>
                <a:gd name="connsiteY9" fmla="*/ 8707 h 11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08" h="1186052">
                  <a:moveTo>
                    <a:pt x="0" y="8707"/>
                  </a:moveTo>
                  <a:lnTo>
                    <a:pt x="0" y="1186053"/>
                  </a:lnTo>
                  <a:lnTo>
                    <a:pt x="272108" y="1186053"/>
                  </a:lnTo>
                  <a:lnTo>
                    <a:pt x="272108" y="1042451"/>
                  </a:lnTo>
                  <a:lnTo>
                    <a:pt x="272108" y="831603"/>
                  </a:lnTo>
                  <a:lnTo>
                    <a:pt x="272108" y="647011"/>
                  </a:lnTo>
                  <a:lnTo>
                    <a:pt x="272108" y="0"/>
                  </a:lnTo>
                  <a:lnTo>
                    <a:pt x="98340" y="0"/>
                  </a:lnTo>
                  <a:lnTo>
                    <a:pt x="3618" y="0"/>
                  </a:lnTo>
                  <a:lnTo>
                    <a:pt x="0" y="870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10B1B07-5E2C-CE52-E4F7-032351794D1B}"/>
                </a:ext>
              </a:extLst>
            </p:cNvPr>
            <p:cNvSpPr/>
            <p:nvPr/>
          </p:nvSpPr>
          <p:spPr>
            <a:xfrm>
              <a:off x="6965359" y="6513195"/>
              <a:ext cx="1107323" cy="339580"/>
            </a:xfrm>
            <a:custGeom>
              <a:avLst/>
              <a:gdLst>
                <a:gd name="connsiteX0" fmla="*/ 1107057 w 1107323"/>
                <a:gd name="connsiteY0" fmla="*/ 1340 h 339580"/>
                <a:gd name="connsiteX1" fmla="*/ 1107057 w 1107323"/>
                <a:gd name="connsiteY1" fmla="*/ 0 h 339580"/>
                <a:gd name="connsiteX2" fmla="*/ 645504 w 1107323"/>
                <a:gd name="connsiteY2" fmla="*/ 0 h 339580"/>
                <a:gd name="connsiteX3" fmla="*/ 645504 w 1107323"/>
                <a:gd name="connsiteY3" fmla="*/ 0 h 339580"/>
                <a:gd name="connsiteX4" fmla="*/ 645504 w 1107323"/>
                <a:gd name="connsiteY4" fmla="*/ 0 h 339580"/>
                <a:gd name="connsiteX5" fmla="*/ 638939 w 1107323"/>
                <a:gd name="connsiteY5" fmla="*/ 4689 h 339580"/>
                <a:gd name="connsiteX6" fmla="*/ 636661 w 1107323"/>
                <a:gd name="connsiteY6" fmla="*/ 4689 h 339580"/>
                <a:gd name="connsiteX7" fmla="*/ 2813 w 1107323"/>
                <a:gd name="connsiteY7" fmla="*/ 4689 h 339580"/>
                <a:gd name="connsiteX8" fmla="*/ 0 w 1107323"/>
                <a:gd name="connsiteY8" fmla="*/ 4689 h 339580"/>
                <a:gd name="connsiteX9" fmla="*/ 0 w 1107323"/>
                <a:gd name="connsiteY9" fmla="*/ 339580 h 339580"/>
                <a:gd name="connsiteX10" fmla="*/ 1107324 w 1107323"/>
                <a:gd name="connsiteY10" fmla="*/ 339580 h 339580"/>
                <a:gd name="connsiteX11" fmla="*/ 1107324 w 1107323"/>
                <a:gd name="connsiteY11" fmla="*/ 1742 h 3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323" h="339580">
                  <a:moveTo>
                    <a:pt x="1107057" y="1340"/>
                  </a:moveTo>
                  <a:cubicBezTo>
                    <a:pt x="1107057" y="1340"/>
                    <a:pt x="1107057" y="536"/>
                    <a:pt x="1107057" y="0"/>
                  </a:cubicBezTo>
                  <a:lnTo>
                    <a:pt x="645504" y="0"/>
                  </a:lnTo>
                  <a:cubicBezTo>
                    <a:pt x="645504" y="0"/>
                    <a:pt x="645504" y="0"/>
                    <a:pt x="645504" y="0"/>
                  </a:cubicBezTo>
                  <a:lnTo>
                    <a:pt x="645504" y="0"/>
                  </a:lnTo>
                  <a:cubicBezTo>
                    <a:pt x="644499" y="2773"/>
                    <a:pt x="641886" y="4635"/>
                    <a:pt x="638939" y="4689"/>
                  </a:cubicBezTo>
                  <a:cubicBezTo>
                    <a:pt x="638188" y="4822"/>
                    <a:pt x="637411" y="4822"/>
                    <a:pt x="636661" y="4689"/>
                  </a:cubicBezTo>
                  <a:lnTo>
                    <a:pt x="2813" y="4689"/>
                  </a:lnTo>
                  <a:lnTo>
                    <a:pt x="0" y="4689"/>
                  </a:lnTo>
                  <a:lnTo>
                    <a:pt x="0" y="339580"/>
                  </a:lnTo>
                  <a:lnTo>
                    <a:pt x="1107324" y="339580"/>
                  </a:lnTo>
                  <a:lnTo>
                    <a:pt x="1107324" y="1742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7D2F9B5-7CE0-9D0D-11F4-196E02B1381A}"/>
                </a:ext>
              </a:extLst>
            </p:cNvPr>
            <p:cNvSpPr/>
            <p:nvPr/>
          </p:nvSpPr>
          <p:spPr>
            <a:xfrm>
              <a:off x="8343987" y="6518955"/>
              <a:ext cx="2679" cy="334891"/>
            </a:xfrm>
            <a:custGeom>
              <a:avLst/>
              <a:gdLst>
                <a:gd name="connsiteX0" fmla="*/ 1340 w 2679"/>
                <a:gd name="connsiteY0" fmla="*/ 0 h 334891"/>
                <a:gd name="connsiteX1" fmla="*/ 0 w 2679"/>
                <a:gd name="connsiteY1" fmla="*/ 0 h 334891"/>
                <a:gd name="connsiteX2" fmla="*/ 0 w 2679"/>
                <a:gd name="connsiteY2" fmla="*/ 334892 h 334891"/>
                <a:gd name="connsiteX3" fmla="*/ 2680 w 2679"/>
                <a:gd name="connsiteY3" fmla="*/ 334892 h 334891"/>
                <a:gd name="connsiteX4" fmla="*/ 2680 w 2679"/>
                <a:gd name="connsiteY4" fmla="*/ 0 h 334891"/>
                <a:gd name="connsiteX5" fmla="*/ 1340 w 2679"/>
                <a:gd name="connsiteY5" fmla="*/ 0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34891">
                  <a:moveTo>
                    <a:pt x="1340" y="0"/>
                  </a:moveTo>
                  <a:lnTo>
                    <a:pt x="0" y="0"/>
                  </a:lnTo>
                  <a:lnTo>
                    <a:pt x="0" y="334892"/>
                  </a:lnTo>
                  <a:lnTo>
                    <a:pt x="2680" y="334892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065D9DE-E95A-BC44-4731-DA1FF9EC6B33}"/>
                </a:ext>
              </a:extLst>
            </p:cNvPr>
            <p:cNvSpPr/>
            <p:nvPr/>
          </p:nvSpPr>
          <p:spPr>
            <a:xfrm>
              <a:off x="9490701" y="6523108"/>
              <a:ext cx="49303" cy="2545"/>
            </a:xfrm>
            <a:custGeom>
              <a:avLst/>
              <a:gdLst>
                <a:gd name="connsiteX0" fmla="*/ 0 w 49303"/>
                <a:gd name="connsiteY0" fmla="*/ 2545 h 2545"/>
                <a:gd name="connsiteX1" fmla="*/ 49304 w 49303"/>
                <a:gd name="connsiteY1" fmla="*/ 2545 h 2545"/>
                <a:gd name="connsiteX2" fmla="*/ 49304 w 49303"/>
                <a:gd name="connsiteY2" fmla="*/ 0 h 2545"/>
                <a:gd name="connsiteX3" fmla="*/ 2277 w 49303"/>
                <a:gd name="connsiteY3" fmla="*/ 0 h 2545"/>
                <a:gd name="connsiteX4" fmla="*/ 0 w 49303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3" h="2545">
                  <a:moveTo>
                    <a:pt x="0" y="2545"/>
                  </a:moveTo>
                  <a:lnTo>
                    <a:pt x="49304" y="2545"/>
                  </a:lnTo>
                  <a:lnTo>
                    <a:pt x="49304" y="0"/>
                  </a:lnTo>
                  <a:lnTo>
                    <a:pt x="2277" y="0"/>
                  </a:lnTo>
                  <a:cubicBezTo>
                    <a:pt x="1742" y="1018"/>
                    <a:pt x="965" y="1902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0AC55AA-5CFC-DB3F-F249-6A20BC6D8A3A}"/>
                </a:ext>
              </a:extLst>
            </p:cNvPr>
            <p:cNvSpPr/>
            <p:nvPr/>
          </p:nvSpPr>
          <p:spPr>
            <a:xfrm>
              <a:off x="9493783" y="6519491"/>
              <a:ext cx="46222" cy="937"/>
            </a:xfrm>
            <a:custGeom>
              <a:avLst/>
              <a:gdLst>
                <a:gd name="connsiteX0" fmla="*/ 0 w 46222"/>
                <a:gd name="connsiteY0" fmla="*/ 938 h 937"/>
                <a:gd name="connsiteX1" fmla="*/ 46222 w 46222"/>
                <a:gd name="connsiteY1" fmla="*/ 938 h 937"/>
                <a:gd name="connsiteX2" fmla="*/ 46222 w 46222"/>
                <a:gd name="connsiteY2" fmla="*/ 0 h 937"/>
                <a:gd name="connsiteX3" fmla="*/ 134 w 46222"/>
                <a:gd name="connsiteY3" fmla="*/ 0 h 937"/>
                <a:gd name="connsiteX4" fmla="*/ 0 w 46222"/>
                <a:gd name="connsiteY4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22" h="937">
                  <a:moveTo>
                    <a:pt x="0" y="938"/>
                  </a:moveTo>
                  <a:lnTo>
                    <a:pt x="46222" y="938"/>
                  </a:lnTo>
                  <a:lnTo>
                    <a:pt x="46222" y="0"/>
                  </a:lnTo>
                  <a:lnTo>
                    <a:pt x="134" y="0"/>
                  </a:lnTo>
                  <a:cubicBezTo>
                    <a:pt x="134" y="0"/>
                    <a:pt x="0" y="67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1B642E6-2B30-0612-025A-91DAB85BED10}"/>
                </a:ext>
              </a:extLst>
            </p:cNvPr>
            <p:cNvSpPr/>
            <p:nvPr/>
          </p:nvSpPr>
          <p:spPr>
            <a:xfrm>
              <a:off x="8363012" y="6018895"/>
              <a:ext cx="331594" cy="14735"/>
            </a:xfrm>
            <a:custGeom>
              <a:avLst/>
              <a:gdLst>
                <a:gd name="connsiteX0" fmla="*/ 0 w 331594"/>
                <a:gd name="connsiteY0" fmla="*/ 14735 h 14735"/>
                <a:gd name="connsiteX1" fmla="*/ 324225 w 331594"/>
                <a:gd name="connsiteY1" fmla="*/ 14735 h 14735"/>
                <a:gd name="connsiteX2" fmla="*/ 324225 w 331594"/>
                <a:gd name="connsiteY2" fmla="*/ 7368 h 14735"/>
                <a:gd name="connsiteX3" fmla="*/ 331594 w 331594"/>
                <a:gd name="connsiteY3" fmla="*/ 0 h 14735"/>
                <a:gd name="connsiteX4" fmla="*/ 0 w 331594"/>
                <a:gd name="connsiteY4" fmla="*/ 0 h 14735"/>
                <a:gd name="connsiteX5" fmla="*/ 0 w 331594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594" h="14735">
                  <a:moveTo>
                    <a:pt x="0" y="14735"/>
                  </a:moveTo>
                  <a:lnTo>
                    <a:pt x="324225" y="14735"/>
                  </a:lnTo>
                  <a:lnTo>
                    <a:pt x="324225" y="7368"/>
                  </a:lnTo>
                  <a:cubicBezTo>
                    <a:pt x="324225" y="3298"/>
                    <a:pt x="327521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4D2F6F8-D09A-52A1-7C47-F0B2B44A66F4}"/>
                </a:ext>
              </a:extLst>
            </p:cNvPr>
            <p:cNvSpPr/>
            <p:nvPr/>
          </p:nvSpPr>
          <p:spPr>
            <a:xfrm>
              <a:off x="8916206" y="6522438"/>
              <a:ext cx="401932" cy="1205"/>
            </a:xfrm>
            <a:custGeom>
              <a:avLst/>
              <a:gdLst>
                <a:gd name="connsiteX0" fmla="*/ 19293 w 401932"/>
                <a:gd name="connsiteY0" fmla="*/ 670 h 1205"/>
                <a:gd name="connsiteX1" fmla="*/ 19293 w 401932"/>
                <a:gd name="connsiteY1" fmla="*/ 670 h 1205"/>
                <a:gd name="connsiteX2" fmla="*/ 0 w 401932"/>
                <a:gd name="connsiteY2" fmla="*/ 0 h 1205"/>
                <a:gd name="connsiteX3" fmla="*/ 0 w 401932"/>
                <a:gd name="connsiteY3" fmla="*/ 1206 h 1205"/>
                <a:gd name="connsiteX4" fmla="*/ 401933 w 401932"/>
                <a:gd name="connsiteY4" fmla="*/ 1206 h 1205"/>
                <a:gd name="connsiteX5" fmla="*/ 401933 w 401932"/>
                <a:gd name="connsiteY5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932" h="1205">
                  <a:moveTo>
                    <a:pt x="19293" y="670"/>
                  </a:moveTo>
                  <a:lnTo>
                    <a:pt x="19293" y="670"/>
                  </a:ln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401933" y="1206"/>
                  </a:lnTo>
                  <a:cubicBezTo>
                    <a:pt x="401933" y="1206"/>
                    <a:pt x="401933" y="1206"/>
                    <a:pt x="401933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F3256CD-1D91-4C8C-F0F3-F1E513E7563E}"/>
                </a:ext>
              </a:extLst>
            </p:cNvPr>
            <p:cNvSpPr/>
            <p:nvPr/>
          </p:nvSpPr>
          <p:spPr>
            <a:xfrm>
              <a:off x="9332340" y="6520697"/>
              <a:ext cx="148045" cy="2143"/>
            </a:xfrm>
            <a:custGeom>
              <a:avLst/>
              <a:gdLst>
                <a:gd name="connsiteX0" fmla="*/ 0 w 148045"/>
                <a:gd name="connsiteY0" fmla="*/ 268 h 2143"/>
                <a:gd name="connsiteX1" fmla="*/ 0 w 148045"/>
                <a:gd name="connsiteY1" fmla="*/ 268 h 2143"/>
                <a:gd name="connsiteX2" fmla="*/ 0 w 148045"/>
                <a:gd name="connsiteY2" fmla="*/ 2143 h 2143"/>
                <a:gd name="connsiteX3" fmla="*/ 148045 w 148045"/>
                <a:gd name="connsiteY3" fmla="*/ 2143 h 2143"/>
                <a:gd name="connsiteX4" fmla="*/ 147375 w 148045"/>
                <a:gd name="connsiteY4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45" h="2143">
                  <a:moveTo>
                    <a:pt x="0" y="268"/>
                  </a:moveTo>
                  <a:lnTo>
                    <a:pt x="0" y="268"/>
                  </a:lnTo>
                  <a:cubicBezTo>
                    <a:pt x="67" y="897"/>
                    <a:pt x="67" y="1514"/>
                    <a:pt x="0" y="2143"/>
                  </a:cubicBezTo>
                  <a:lnTo>
                    <a:pt x="148045" y="2143"/>
                  </a:lnTo>
                  <a:cubicBezTo>
                    <a:pt x="147737" y="1460"/>
                    <a:pt x="147523" y="737"/>
                    <a:pt x="1473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C6299A7-C260-C364-F38A-A834C4FA6BD3}"/>
                </a:ext>
              </a:extLst>
            </p:cNvPr>
            <p:cNvSpPr/>
            <p:nvPr/>
          </p:nvSpPr>
          <p:spPr>
            <a:xfrm>
              <a:off x="9492979" y="6520429"/>
              <a:ext cx="47026" cy="2679"/>
            </a:xfrm>
            <a:custGeom>
              <a:avLst/>
              <a:gdLst>
                <a:gd name="connsiteX0" fmla="*/ 0 w 47026"/>
                <a:gd name="connsiteY0" fmla="*/ 2679 h 2679"/>
                <a:gd name="connsiteX1" fmla="*/ 47026 w 47026"/>
                <a:gd name="connsiteY1" fmla="*/ 2679 h 2679"/>
                <a:gd name="connsiteX2" fmla="*/ 47026 w 47026"/>
                <a:gd name="connsiteY2" fmla="*/ 0 h 2679"/>
                <a:gd name="connsiteX3" fmla="*/ 804 w 47026"/>
                <a:gd name="connsiteY3" fmla="*/ 0 h 2679"/>
                <a:gd name="connsiteX4" fmla="*/ 0 w 47026"/>
                <a:gd name="connsiteY4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26" h="2679">
                  <a:moveTo>
                    <a:pt x="0" y="2679"/>
                  </a:moveTo>
                  <a:lnTo>
                    <a:pt x="47026" y="2679"/>
                  </a:lnTo>
                  <a:lnTo>
                    <a:pt x="47026" y="0"/>
                  </a:lnTo>
                  <a:lnTo>
                    <a:pt x="804" y="0"/>
                  </a:lnTo>
                  <a:cubicBezTo>
                    <a:pt x="737" y="938"/>
                    <a:pt x="469" y="1862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27C7751-D182-ADB9-5E6C-B622D0934687}"/>
                </a:ext>
              </a:extLst>
            </p:cNvPr>
            <p:cNvSpPr/>
            <p:nvPr/>
          </p:nvSpPr>
          <p:spPr>
            <a:xfrm>
              <a:off x="9600965" y="5921910"/>
              <a:ext cx="81994" cy="32819"/>
            </a:xfrm>
            <a:custGeom>
              <a:avLst/>
              <a:gdLst>
                <a:gd name="connsiteX0" fmla="*/ 9110 w 81994"/>
                <a:gd name="connsiteY0" fmla="*/ 27059 h 32819"/>
                <a:gd name="connsiteX1" fmla="*/ 9110 w 81994"/>
                <a:gd name="connsiteY1" fmla="*/ 32819 h 32819"/>
                <a:gd name="connsiteX2" fmla="*/ 81994 w 81994"/>
                <a:gd name="connsiteY2" fmla="*/ 15137 h 32819"/>
                <a:gd name="connsiteX3" fmla="*/ 81994 w 81994"/>
                <a:gd name="connsiteY3" fmla="*/ 13798 h 32819"/>
                <a:gd name="connsiteX4" fmla="*/ 77037 w 81994"/>
                <a:gd name="connsiteY4" fmla="*/ 6966 h 32819"/>
                <a:gd name="connsiteX5" fmla="*/ 81994 w 81994"/>
                <a:gd name="connsiteY5" fmla="*/ 0 h 32819"/>
                <a:gd name="connsiteX6" fmla="*/ 81994 w 81994"/>
                <a:gd name="connsiteY6" fmla="*/ 0 h 32819"/>
                <a:gd name="connsiteX7" fmla="*/ 0 w 81994"/>
                <a:gd name="connsiteY7" fmla="*/ 19826 h 32819"/>
                <a:gd name="connsiteX8" fmla="*/ 2278 w 81994"/>
                <a:gd name="connsiteY8" fmla="*/ 19826 h 32819"/>
                <a:gd name="connsiteX9" fmla="*/ 9110 w 81994"/>
                <a:gd name="connsiteY9" fmla="*/ 27059 h 3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94" h="32819">
                  <a:moveTo>
                    <a:pt x="9110" y="27059"/>
                  </a:moveTo>
                  <a:lnTo>
                    <a:pt x="9110" y="32819"/>
                  </a:lnTo>
                  <a:lnTo>
                    <a:pt x="81994" y="15137"/>
                  </a:lnTo>
                  <a:lnTo>
                    <a:pt x="81994" y="13798"/>
                  </a:lnTo>
                  <a:cubicBezTo>
                    <a:pt x="79047" y="12820"/>
                    <a:pt x="77051" y="10071"/>
                    <a:pt x="77037" y="6966"/>
                  </a:cubicBezTo>
                  <a:cubicBezTo>
                    <a:pt x="77077" y="3838"/>
                    <a:pt x="79047" y="1061"/>
                    <a:pt x="81994" y="0"/>
                  </a:cubicBezTo>
                  <a:lnTo>
                    <a:pt x="81994" y="0"/>
                  </a:lnTo>
                  <a:lnTo>
                    <a:pt x="0" y="19826"/>
                  </a:lnTo>
                  <a:cubicBezTo>
                    <a:pt x="751" y="19698"/>
                    <a:pt x="1528" y="19698"/>
                    <a:pt x="2278" y="19826"/>
                  </a:cubicBezTo>
                  <a:cubicBezTo>
                    <a:pt x="6109" y="20039"/>
                    <a:pt x="9110" y="23216"/>
                    <a:pt x="9110" y="2705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976137D-FB1B-4E16-A974-C3B9429AF915}"/>
                </a:ext>
              </a:extLst>
            </p:cNvPr>
            <p:cNvSpPr/>
            <p:nvPr/>
          </p:nvSpPr>
          <p:spPr>
            <a:xfrm>
              <a:off x="9964982" y="5921508"/>
              <a:ext cx="46892" cy="14735"/>
            </a:xfrm>
            <a:custGeom>
              <a:avLst/>
              <a:gdLst>
                <a:gd name="connsiteX0" fmla="*/ 39523 w 46892"/>
                <a:gd name="connsiteY0" fmla="*/ 14735 h 14735"/>
                <a:gd name="connsiteX1" fmla="*/ 39523 w 46892"/>
                <a:gd name="connsiteY1" fmla="*/ 7368 h 14735"/>
                <a:gd name="connsiteX2" fmla="*/ 46892 w 46892"/>
                <a:gd name="connsiteY2" fmla="*/ 0 h 14735"/>
                <a:gd name="connsiteX3" fmla="*/ 0 w 46892"/>
                <a:gd name="connsiteY3" fmla="*/ 0 h 14735"/>
                <a:gd name="connsiteX4" fmla="*/ 0 w 46892"/>
                <a:gd name="connsiteY4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2" h="14735">
                  <a:moveTo>
                    <a:pt x="39523" y="14735"/>
                  </a:moveTo>
                  <a:lnTo>
                    <a:pt x="39523" y="7368"/>
                  </a:lnTo>
                  <a:cubicBezTo>
                    <a:pt x="39523" y="3298"/>
                    <a:pt x="42819" y="0"/>
                    <a:pt x="46892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7E085E0-D1AE-AAA2-7312-62F4160438D1}"/>
                </a:ext>
              </a:extLst>
            </p:cNvPr>
            <p:cNvSpPr/>
            <p:nvPr/>
          </p:nvSpPr>
          <p:spPr>
            <a:xfrm>
              <a:off x="9678002" y="5922312"/>
              <a:ext cx="4957" cy="13395"/>
            </a:xfrm>
            <a:custGeom>
              <a:avLst/>
              <a:gdLst>
                <a:gd name="connsiteX0" fmla="*/ 0 w 4957"/>
                <a:gd name="connsiteY0" fmla="*/ 6564 h 13395"/>
                <a:gd name="connsiteX1" fmla="*/ 4957 w 4957"/>
                <a:gd name="connsiteY1" fmla="*/ 13396 h 13395"/>
                <a:gd name="connsiteX2" fmla="*/ 4957 w 4957"/>
                <a:gd name="connsiteY2" fmla="*/ 0 h 13395"/>
                <a:gd name="connsiteX3" fmla="*/ 0 w 4957"/>
                <a:gd name="connsiteY3" fmla="*/ 6564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" h="13395">
                  <a:moveTo>
                    <a:pt x="0" y="6564"/>
                  </a:moveTo>
                  <a:cubicBezTo>
                    <a:pt x="14" y="9669"/>
                    <a:pt x="2010" y="12418"/>
                    <a:pt x="4957" y="13396"/>
                  </a:cubicBezTo>
                  <a:lnTo>
                    <a:pt x="4957" y="0"/>
                  </a:lnTo>
                  <a:cubicBezTo>
                    <a:pt x="2144" y="1006"/>
                    <a:pt x="201" y="3585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101EC9F-AE9A-5A3B-D545-03DF456C8EE8}"/>
                </a:ext>
              </a:extLst>
            </p:cNvPr>
            <p:cNvSpPr/>
            <p:nvPr/>
          </p:nvSpPr>
          <p:spPr>
            <a:xfrm>
              <a:off x="5794930" y="6489619"/>
              <a:ext cx="43542" cy="6697"/>
            </a:xfrm>
            <a:custGeom>
              <a:avLst/>
              <a:gdLst>
                <a:gd name="connsiteX0" fmla="*/ 8441 w 43542"/>
                <a:gd name="connsiteY0" fmla="*/ 6698 h 6697"/>
                <a:gd name="connsiteX1" fmla="*/ 36308 w 43542"/>
                <a:gd name="connsiteY1" fmla="*/ 6698 h 6697"/>
                <a:gd name="connsiteX2" fmla="*/ 43543 w 43542"/>
                <a:gd name="connsiteY2" fmla="*/ 0 h 6697"/>
                <a:gd name="connsiteX3" fmla="*/ 43543 w 43542"/>
                <a:gd name="connsiteY3" fmla="*/ 0 h 6697"/>
                <a:gd name="connsiteX4" fmla="*/ 1340 w 43542"/>
                <a:gd name="connsiteY4" fmla="*/ 0 h 6697"/>
                <a:gd name="connsiteX5" fmla="*/ 0 w 43542"/>
                <a:gd name="connsiteY5" fmla="*/ 0 h 6697"/>
                <a:gd name="connsiteX6" fmla="*/ 1474 w 43542"/>
                <a:gd name="connsiteY6" fmla="*/ 0 h 6697"/>
                <a:gd name="connsiteX7" fmla="*/ 8441 w 43542"/>
                <a:gd name="connsiteY7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42" h="6697">
                  <a:moveTo>
                    <a:pt x="8441" y="6698"/>
                  </a:moveTo>
                  <a:lnTo>
                    <a:pt x="36308" y="6698"/>
                  </a:lnTo>
                  <a:cubicBezTo>
                    <a:pt x="36656" y="2947"/>
                    <a:pt x="39778" y="54"/>
                    <a:pt x="43543" y="0"/>
                  </a:cubicBezTo>
                  <a:lnTo>
                    <a:pt x="43543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71" y="121"/>
                    <a:pt x="8173" y="3014"/>
                    <a:pt x="8441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217214C-CDB1-A12B-31BB-DD31C7C201B6}"/>
                </a:ext>
              </a:extLst>
            </p:cNvPr>
            <p:cNvSpPr/>
            <p:nvPr/>
          </p:nvSpPr>
          <p:spPr>
            <a:xfrm>
              <a:off x="5803639" y="6498326"/>
              <a:ext cx="34968" cy="6028"/>
            </a:xfrm>
            <a:custGeom>
              <a:avLst/>
              <a:gdLst>
                <a:gd name="connsiteX0" fmla="*/ 34834 w 34968"/>
                <a:gd name="connsiteY0" fmla="*/ 5492 h 6028"/>
                <a:gd name="connsiteX1" fmla="*/ 27868 w 34968"/>
                <a:gd name="connsiteY1" fmla="*/ 0 h 6028"/>
                <a:gd name="connsiteX2" fmla="*/ 0 w 34968"/>
                <a:gd name="connsiteY2" fmla="*/ 0 h 6028"/>
                <a:gd name="connsiteX3" fmla="*/ 0 w 34968"/>
                <a:gd name="connsiteY3" fmla="*/ 6028 h 6028"/>
                <a:gd name="connsiteX4" fmla="*/ 34968 w 34968"/>
                <a:gd name="connsiteY4" fmla="*/ 6028 h 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8" h="6028">
                  <a:moveTo>
                    <a:pt x="34834" y="5492"/>
                  </a:moveTo>
                  <a:cubicBezTo>
                    <a:pt x="31565" y="5372"/>
                    <a:pt x="28738" y="3148"/>
                    <a:pt x="27868" y="0"/>
                  </a:cubicBezTo>
                  <a:lnTo>
                    <a:pt x="0" y="0"/>
                  </a:lnTo>
                  <a:lnTo>
                    <a:pt x="0" y="6028"/>
                  </a:lnTo>
                  <a:lnTo>
                    <a:pt x="34968" y="60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F9D5B43-E7D2-19D3-F42E-43F03A3FDD77}"/>
                </a:ext>
              </a:extLst>
            </p:cNvPr>
            <p:cNvSpPr/>
            <p:nvPr/>
          </p:nvSpPr>
          <p:spPr>
            <a:xfrm>
              <a:off x="6202088" y="6497924"/>
              <a:ext cx="23311" cy="5894"/>
            </a:xfrm>
            <a:custGeom>
              <a:avLst/>
              <a:gdLst>
                <a:gd name="connsiteX0" fmla="*/ 0 w 23311"/>
                <a:gd name="connsiteY0" fmla="*/ 5894 h 5894"/>
                <a:gd name="connsiteX1" fmla="*/ 23312 w 23311"/>
                <a:gd name="connsiteY1" fmla="*/ 5894 h 5894"/>
                <a:gd name="connsiteX2" fmla="*/ 23312 w 23311"/>
                <a:gd name="connsiteY2" fmla="*/ 0 h 5894"/>
                <a:gd name="connsiteX3" fmla="*/ 0 w 23311"/>
                <a:gd name="connsiteY3" fmla="*/ 402 h 5894"/>
                <a:gd name="connsiteX4" fmla="*/ 0 w 23311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1" h="5894">
                  <a:moveTo>
                    <a:pt x="0" y="5894"/>
                  </a:moveTo>
                  <a:lnTo>
                    <a:pt x="23312" y="5894"/>
                  </a:lnTo>
                  <a:lnTo>
                    <a:pt x="23312" y="0"/>
                  </a:lnTo>
                  <a:lnTo>
                    <a:pt x="0" y="402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354F24-ABF9-29DC-5733-37CA22AD36F4}"/>
                </a:ext>
              </a:extLst>
            </p:cNvPr>
            <p:cNvSpPr/>
            <p:nvPr/>
          </p:nvSpPr>
          <p:spPr>
            <a:xfrm>
              <a:off x="5831507" y="6498326"/>
              <a:ext cx="368706" cy="5492"/>
            </a:xfrm>
            <a:custGeom>
              <a:avLst/>
              <a:gdLst>
                <a:gd name="connsiteX0" fmla="*/ 0 w 368706"/>
                <a:gd name="connsiteY0" fmla="*/ 0 h 5492"/>
                <a:gd name="connsiteX1" fmla="*/ 6967 w 368706"/>
                <a:gd name="connsiteY1" fmla="*/ 5492 h 5492"/>
                <a:gd name="connsiteX2" fmla="*/ 368706 w 368706"/>
                <a:gd name="connsiteY2" fmla="*/ 5492 h 5492"/>
                <a:gd name="connsiteX3" fmla="*/ 368706 w 368706"/>
                <a:gd name="connsiteY3" fmla="*/ 0 h 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6" h="5492">
                  <a:moveTo>
                    <a:pt x="0" y="0"/>
                  </a:moveTo>
                  <a:cubicBezTo>
                    <a:pt x="871" y="3148"/>
                    <a:pt x="3698" y="5372"/>
                    <a:pt x="6967" y="5492"/>
                  </a:cubicBezTo>
                  <a:lnTo>
                    <a:pt x="368706" y="5492"/>
                  </a:lnTo>
                  <a:lnTo>
                    <a:pt x="3687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C264229-F4A2-0845-5181-9B6AB2E55D73}"/>
                </a:ext>
              </a:extLst>
            </p:cNvPr>
            <p:cNvSpPr/>
            <p:nvPr/>
          </p:nvSpPr>
          <p:spPr>
            <a:xfrm>
              <a:off x="5831238" y="6490154"/>
              <a:ext cx="401530" cy="6162"/>
            </a:xfrm>
            <a:custGeom>
              <a:avLst/>
              <a:gdLst>
                <a:gd name="connsiteX0" fmla="*/ 0 w 401530"/>
                <a:gd name="connsiteY0" fmla="*/ 6162 h 6162"/>
                <a:gd name="connsiteX1" fmla="*/ 369510 w 401530"/>
                <a:gd name="connsiteY1" fmla="*/ 6162 h 6162"/>
                <a:gd name="connsiteX2" fmla="*/ 394296 w 401530"/>
                <a:gd name="connsiteY2" fmla="*/ 6162 h 6162"/>
                <a:gd name="connsiteX3" fmla="*/ 401531 w 401530"/>
                <a:gd name="connsiteY3" fmla="*/ 0 h 6162"/>
                <a:gd name="connsiteX4" fmla="*/ 7235 w 401530"/>
                <a:gd name="connsiteY4" fmla="*/ 0 h 6162"/>
                <a:gd name="connsiteX5" fmla="*/ 0 w 401530"/>
                <a:gd name="connsiteY5" fmla="*/ 6162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30" h="6162">
                  <a:moveTo>
                    <a:pt x="0" y="6162"/>
                  </a:moveTo>
                  <a:lnTo>
                    <a:pt x="369510" y="6162"/>
                  </a:lnTo>
                  <a:lnTo>
                    <a:pt x="394296" y="6162"/>
                  </a:lnTo>
                  <a:cubicBezTo>
                    <a:pt x="394885" y="2626"/>
                    <a:pt x="397940" y="13"/>
                    <a:pt x="401531" y="0"/>
                  </a:cubicBezTo>
                  <a:lnTo>
                    <a:pt x="7235" y="0"/>
                  </a:lnTo>
                  <a:cubicBezTo>
                    <a:pt x="3644" y="13"/>
                    <a:pt x="590" y="262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4123EC0-AD13-B3D8-9A22-47AA08C82DBE}"/>
                </a:ext>
              </a:extLst>
            </p:cNvPr>
            <p:cNvSpPr/>
            <p:nvPr/>
          </p:nvSpPr>
          <p:spPr>
            <a:xfrm>
              <a:off x="6200614" y="6494873"/>
              <a:ext cx="24785" cy="3452"/>
            </a:xfrm>
            <a:custGeom>
              <a:avLst/>
              <a:gdLst>
                <a:gd name="connsiteX0" fmla="*/ 1474 w 24785"/>
                <a:gd name="connsiteY0" fmla="*/ 2247 h 3452"/>
                <a:gd name="connsiteX1" fmla="*/ 1474 w 24785"/>
                <a:gd name="connsiteY1" fmla="*/ 3452 h 3452"/>
                <a:gd name="connsiteX2" fmla="*/ 24786 w 24785"/>
                <a:gd name="connsiteY2" fmla="*/ 3452 h 3452"/>
                <a:gd name="connsiteX3" fmla="*/ 24786 w 24785"/>
                <a:gd name="connsiteY3" fmla="*/ 1443 h 3452"/>
                <a:gd name="connsiteX4" fmla="*/ 24786 w 24785"/>
                <a:gd name="connsiteY4" fmla="*/ 237 h 3452"/>
                <a:gd name="connsiteX5" fmla="*/ 0 w 24785"/>
                <a:gd name="connsiteY5" fmla="*/ 237 h 3452"/>
                <a:gd name="connsiteX6" fmla="*/ 0 w 24785"/>
                <a:gd name="connsiteY6" fmla="*/ 237 h 3452"/>
                <a:gd name="connsiteX7" fmla="*/ 1742 w 24785"/>
                <a:gd name="connsiteY7" fmla="*/ 505 h 3452"/>
                <a:gd name="connsiteX8" fmla="*/ 1474 w 24785"/>
                <a:gd name="connsiteY8" fmla="*/ 2247 h 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5" h="3452">
                  <a:moveTo>
                    <a:pt x="1474" y="2247"/>
                  </a:moveTo>
                  <a:lnTo>
                    <a:pt x="1474" y="3452"/>
                  </a:lnTo>
                  <a:lnTo>
                    <a:pt x="24786" y="3452"/>
                  </a:lnTo>
                  <a:lnTo>
                    <a:pt x="24786" y="1443"/>
                  </a:lnTo>
                  <a:cubicBezTo>
                    <a:pt x="24786" y="1443"/>
                    <a:pt x="24786" y="639"/>
                    <a:pt x="24786" y="237"/>
                  </a:cubicBezTo>
                  <a:lnTo>
                    <a:pt x="0" y="237"/>
                  </a:lnTo>
                  <a:lnTo>
                    <a:pt x="0" y="237"/>
                  </a:lnTo>
                  <a:cubicBezTo>
                    <a:pt x="550" y="-164"/>
                    <a:pt x="1340" y="-44"/>
                    <a:pt x="1742" y="505"/>
                  </a:cubicBezTo>
                  <a:cubicBezTo>
                    <a:pt x="2144" y="1054"/>
                    <a:pt x="2023" y="1845"/>
                    <a:pt x="1474" y="22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163C91F-0B12-0E92-15B5-4E13D7FF74BB}"/>
                </a:ext>
              </a:extLst>
            </p:cNvPr>
            <p:cNvSpPr/>
            <p:nvPr/>
          </p:nvSpPr>
          <p:spPr>
            <a:xfrm>
              <a:off x="5803371" y="6495781"/>
              <a:ext cx="397377" cy="2545"/>
            </a:xfrm>
            <a:custGeom>
              <a:avLst/>
              <a:gdLst>
                <a:gd name="connsiteX0" fmla="*/ 396172 w 397377"/>
                <a:gd name="connsiteY0" fmla="*/ 2545 h 2545"/>
                <a:gd name="connsiteX1" fmla="*/ 396172 w 397377"/>
                <a:gd name="connsiteY1" fmla="*/ 1339 h 2545"/>
                <a:gd name="connsiteX2" fmla="*/ 397230 w 397377"/>
                <a:gd name="connsiteY2" fmla="*/ 13 h 2545"/>
                <a:gd name="connsiteX3" fmla="*/ 397377 w 397377"/>
                <a:gd name="connsiteY3" fmla="*/ 0 h 2545"/>
                <a:gd name="connsiteX4" fmla="*/ 0 w 397377"/>
                <a:gd name="connsiteY4" fmla="*/ 0 h 2545"/>
                <a:gd name="connsiteX5" fmla="*/ 0 w 397377"/>
                <a:gd name="connsiteY5" fmla="*/ 1339 h 2545"/>
                <a:gd name="connsiteX6" fmla="*/ 0 w 397377"/>
                <a:gd name="connsiteY6" fmla="*/ 2545 h 2545"/>
                <a:gd name="connsiteX7" fmla="*/ 395904 w 397377"/>
                <a:gd name="connsiteY7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377" h="2545">
                  <a:moveTo>
                    <a:pt x="396172" y="2545"/>
                  </a:moveTo>
                  <a:lnTo>
                    <a:pt x="396172" y="1339"/>
                  </a:lnTo>
                  <a:cubicBezTo>
                    <a:pt x="396091" y="683"/>
                    <a:pt x="396574" y="80"/>
                    <a:pt x="397230" y="13"/>
                  </a:cubicBezTo>
                  <a:cubicBezTo>
                    <a:pt x="397283" y="0"/>
                    <a:pt x="397324" y="0"/>
                    <a:pt x="397377" y="0"/>
                  </a:cubicBezTo>
                  <a:lnTo>
                    <a:pt x="0" y="0"/>
                  </a:lnTo>
                  <a:cubicBezTo>
                    <a:pt x="80" y="442"/>
                    <a:pt x="80" y="897"/>
                    <a:pt x="0" y="1339"/>
                  </a:cubicBezTo>
                  <a:lnTo>
                    <a:pt x="0" y="2545"/>
                  </a:lnTo>
                  <a:lnTo>
                    <a:pt x="39590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CFBF0D5-FA1E-579C-FDB4-9DD482C9D17E}"/>
                </a:ext>
              </a:extLst>
            </p:cNvPr>
            <p:cNvSpPr/>
            <p:nvPr/>
          </p:nvSpPr>
          <p:spPr>
            <a:xfrm>
              <a:off x="5837267" y="6591158"/>
              <a:ext cx="2545" cy="262689"/>
            </a:xfrm>
            <a:custGeom>
              <a:avLst/>
              <a:gdLst>
                <a:gd name="connsiteX0" fmla="*/ 1206 w 2545"/>
                <a:gd name="connsiteY0" fmla="*/ 0 h 262689"/>
                <a:gd name="connsiteX1" fmla="*/ 0 w 2545"/>
                <a:gd name="connsiteY1" fmla="*/ 0 h 262689"/>
                <a:gd name="connsiteX2" fmla="*/ 0 w 2545"/>
                <a:gd name="connsiteY2" fmla="*/ 262689 h 262689"/>
                <a:gd name="connsiteX3" fmla="*/ 2546 w 2545"/>
                <a:gd name="connsiteY3" fmla="*/ 262689 h 262689"/>
                <a:gd name="connsiteX4" fmla="*/ 2546 w 2545"/>
                <a:gd name="connsiteY4" fmla="*/ 0 h 262689"/>
                <a:gd name="connsiteX5" fmla="*/ 1206 w 2545"/>
                <a:gd name="connsiteY5" fmla="*/ 0 h 2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62689">
                  <a:moveTo>
                    <a:pt x="1206" y="0"/>
                  </a:moveTo>
                  <a:lnTo>
                    <a:pt x="0" y="0"/>
                  </a:lnTo>
                  <a:lnTo>
                    <a:pt x="0" y="262689"/>
                  </a:lnTo>
                  <a:lnTo>
                    <a:pt x="2546" y="26268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730ABE3-4924-A640-6820-311E06830138}"/>
                </a:ext>
              </a:extLst>
            </p:cNvPr>
            <p:cNvSpPr/>
            <p:nvPr/>
          </p:nvSpPr>
          <p:spPr>
            <a:xfrm>
              <a:off x="6199529" y="6495771"/>
              <a:ext cx="2568" cy="80919"/>
            </a:xfrm>
            <a:custGeom>
              <a:avLst/>
              <a:gdLst>
                <a:gd name="connsiteX0" fmla="*/ 2559 w 2568"/>
                <a:gd name="connsiteY0" fmla="*/ 1350 h 80919"/>
                <a:gd name="connsiteX1" fmla="*/ 1501 w 2568"/>
                <a:gd name="connsiteY1" fmla="*/ 10 h 80919"/>
                <a:gd name="connsiteX2" fmla="*/ 1219 w 2568"/>
                <a:gd name="connsiteY2" fmla="*/ 10 h 80919"/>
                <a:gd name="connsiteX3" fmla="*/ 0 w 2568"/>
                <a:gd name="connsiteY3" fmla="*/ 1202 h 80919"/>
                <a:gd name="connsiteX4" fmla="*/ 13 w 2568"/>
                <a:gd name="connsiteY4" fmla="*/ 1350 h 80919"/>
                <a:gd name="connsiteX5" fmla="*/ 13 w 2568"/>
                <a:gd name="connsiteY5" fmla="*/ 80920 h 80919"/>
                <a:gd name="connsiteX6" fmla="*/ 1219 w 2568"/>
                <a:gd name="connsiteY6" fmla="*/ 80920 h 80919"/>
                <a:gd name="connsiteX7" fmla="*/ 2559 w 2568"/>
                <a:gd name="connsiteY7" fmla="*/ 80920 h 80919"/>
                <a:gd name="connsiteX8" fmla="*/ 2559 w 2568"/>
                <a:gd name="connsiteY8" fmla="*/ 1350 h 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8" h="80919">
                  <a:moveTo>
                    <a:pt x="2559" y="1350"/>
                  </a:moveTo>
                  <a:cubicBezTo>
                    <a:pt x="2639" y="693"/>
                    <a:pt x="2170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49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80920"/>
                  </a:lnTo>
                  <a:lnTo>
                    <a:pt x="1219" y="80920"/>
                  </a:lnTo>
                  <a:lnTo>
                    <a:pt x="2559" y="80920"/>
                  </a:lnTo>
                  <a:lnTo>
                    <a:pt x="2559" y="13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5BF01DA-28EB-685E-856A-2D1F2313C748}"/>
                </a:ext>
              </a:extLst>
            </p:cNvPr>
            <p:cNvSpPr/>
            <p:nvPr/>
          </p:nvSpPr>
          <p:spPr>
            <a:xfrm>
              <a:off x="5550689" y="6547086"/>
              <a:ext cx="2545" cy="33489"/>
            </a:xfrm>
            <a:custGeom>
              <a:avLst/>
              <a:gdLst>
                <a:gd name="connsiteX0" fmla="*/ 0 w 2545"/>
                <a:gd name="connsiteY0" fmla="*/ 0 h 33489"/>
                <a:gd name="connsiteX1" fmla="*/ 2545 w 2545"/>
                <a:gd name="connsiteY1" fmla="*/ 0 h 33489"/>
                <a:gd name="connsiteX2" fmla="*/ 2545 w 2545"/>
                <a:gd name="connsiteY2" fmla="*/ 33489 h 33489"/>
                <a:gd name="connsiteX3" fmla="*/ 0 w 2545"/>
                <a:gd name="connsiteY3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489">
                  <a:moveTo>
                    <a:pt x="0" y="0"/>
                  </a:moveTo>
                  <a:lnTo>
                    <a:pt x="2545" y="0"/>
                  </a:lnTo>
                  <a:lnTo>
                    <a:pt x="254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DEBD2E-4E9E-438C-21A6-878B61BE3B6A}"/>
                </a:ext>
              </a:extLst>
            </p:cNvPr>
            <p:cNvSpPr/>
            <p:nvPr/>
          </p:nvSpPr>
          <p:spPr>
            <a:xfrm>
              <a:off x="7618365" y="5637654"/>
              <a:ext cx="40193" cy="14735"/>
            </a:xfrm>
            <a:custGeom>
              <a:avLst/>
              <a:gdLst>
                <a:gd name="connsiteX0" fmla="*/ 5761 w 40193"/>
                <a:gd name="connsiteY0" fmla="*/ 9243 h 14735"/>
                <a:gd name="connsiteX1" fmla="*/ 4957 w 40193"/>
                <a:gd name="connsiteY1" fmla="*/ 14735 h 14735"/>
                <a:gd name="connsiteX2" fmla="*/ 32825 w 40193"/>
                <a:gd name="connsiteY2" fmla="*/ 14735 h 14735"/>
                <a:gd name="connsiteX3" fmla="*/ 32825 w 40193"/>
                <a:gd name="connsiteY3" fmla="*/ 7368 h 14735"/>
                <a:gd name="connsiteX4" fmla="*/ 40193 w 40193"/>
                <a:gd name="connsiteY4" fmla="*/ 0 h 14735"/>
                <a:gd name="connsiteX5" fmla="*/ 0 w 40193"/>
                <a:gd name="connsiteY5" fmla="*/ 0 h 14735"/>
                <a:gd name="connsiteX6" fmla="*/ 5922 w 40193"/>
                <a:gd name="connsiteY6" fmla="*/ 8579 h 14735"/>
                <a:gd name="connsiteX7" fmla="*/ 5761 w 40193"/>
                <a:gd name="connsiteY7" fmla="*/ 9243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93" h="14735">
                  <a:moveTo>
                    <a:pt x="5761" y="9243"/>
                  </a:moveTo>
                  <a:lnTo>
                    <a:pt x="4957" y="14735"/>
                  </a:lnTo>
                  <a:lnTo>
                    <a:pt x="32825" y="14735"/>
                  </a:lnTo>
                  <a:lnTo>
                    <a:pt x="32825" y="7368"/>
                  </a:lnTo>
                  <a:cubicBezTo>
                    <a:pt x="32825" y="3298"/>
                    <a:pt x="36120" y="0"/>
                    <a:pt x="40193" y="0"/>
                  </a:cubicBezTo>
                  <a:lnTo>
                    <a:pt x="0" y="0"/>
                  </a:lnTo>
                  <a:cubicBezTo>
                    <a:pt x="4006" y="735"/>
                    <a:pt x="6645" y="4576"/>
                    <a:pt x="5922" y="8579"/>
                  </a:cubicBezTo>
                  <a:cubicBezTo>
                    <a:pt x="5868" y="8802"/>
                    <a:pt x="5828" y="9023"/>
                    <a:pt x="5761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16BD82B-E3EC-9E21-FF80-2DF52841AF00}"/>
                </a:ext>
              </a:extLst>
            </p:cNvPr>
            <p:cNvSpPr/>
            <p:nvPr/>
          </p:nvSpPr>
          <p:spPr>
            <a:xfrm>
              <a:off x="8167137" y="4783948"/>
              <a:ext cx="14737" cy="185262"/>
            </a:xfrm>
            <a:custGeom>
              <a:avLst/>
              <a:gdLst>
                <a:gd name="connsiteX0" fmla="*/ 7369 w 14737"/>
                <a:gd name="connsiteY0" fmla="*/ 7368 h 185262"/>
                <a:gd name="connsiteX1" fmla="*/ 0 w 14737"/>
                <a:gd name="connsiteY1" fmla="*/ 7368 h 185262"/>
                <a:gd name="connsiteX2" fmla="*/ 0 w 14737"/>
                <a:gd name="connsiteY2" fmla="*/ 185262 h 185262"/>
                <a:gd name="connsiteX3" fmla="*/ 14737 w 14737"/>
                <a:gd name="connsiteY3" fmla="*/ 185262 h 185262"/>
                <a:gd name="connsiteX4" fmla="*/ 14737 w 14737"/>
                <a:gd name="connsiteY4" fmla="*/ 0 h 185262"/>
                <a:gd name="connsiteX5" fmla="*/ 7369 w 14737"/>
                <a:gd name="connsiteY5" fmla="*/ 736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185262">
                  <a:moveTo>
                    <a:pt x="7369" y="7368"/>
                  </a:moveTo>
                  <a:lnTo>
                    <a:pt x="0" y="7368"/>
                  </a:lnTo>
                  <a:lnTo>
                    <a:pt x="0" y="185262"/>
                  </a:lnTo>
                  <a:lnTo>
                    <a:pt x="14737" y="185262"/>
                  </a:lnTo>
                  <a:lnTo>
                    <a:pt x="14737" y="0"/>
                  </a:lnTo>
                  <a:cubicBezTo>
                    <a:pt x="14737" y="4069"/>
                    <a:pt x="11441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0682A1F-320B-756C-F1B5-4633AB1CF86B}"/>
                </a:ext>
              </a:extLst>
            </p:cNvPr>
            <p:cNvSpPr/>
            <p:nvPr/>
          </p:nvSpPr>
          <p:spPr>
            <a:xfrm>
              <a:off x="9332072" y="6518419"/>
              <a:ext cx="147375" cy="2545"/>
            </a:xfrm>
            <a:custGeom>
              <a:avLst/>
              <a:gdLst>
                <a:gd name="connsiteX0" fmla="*/ 147375 w 147375"/>
                <a:gd name="connsiteY0" fmla="*/ 2545 h 2545"/>
                <a:gd name="connsiteX1" fmla="*/ 147375 w 147375"/>
                <a:gd name="connsiteY1" fmla="*/ 1206 h 2545"/>
                <a:gd name="connsiteX2" fmla="*/ 147375 w 147375"/>
                <a:gd name="connsiteY2" fmla="*/ 0 h 2545"/>
                <a:gd name="connsiteX3" fmla="*/ 0 w 147375"/>
                <a:gd name="connsiteY3" fmla="*/ 0 h 2545"/>
                <a:gd name="connsiteX4" fmla="*/ 0 w 147375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75" h="2545">
                  <a:moveTo>
                    <a:pt x="147375" y="2545"/>
                  </a:moveTo>
                  <a:cubicBezTo>
                    <a:pt x="147375" y="2545"/>
                    <a:pt x="147375" y="1742"/>
                    <a:pt x="147375" y="1206"/>
                  </a:cubicBezTo>
                  <a:lnTo>
                    <a:pt x="147375" y="0"/>
                  </a:ln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5201A73-4BC9-3446-B692-743E37B115AA}"/>
                </a:ext>
              </a:extLst>
            </p:cNvPr>
            <p:cNvSpPr/>
            <p:nvPr/>
          </p:nvSpPr>
          <p:spPr>
            <a:xfrm>
              <a:off x="8916071" y="6519893"/>
              <a:ext cx="19292" cy="2679"/>
            </a:xfrm>
            <a:custGeom>
              <a:avLst/>
              <a:gdLst>
                <a:gd name="connsiteX0" fmla="*/ 0 w 19292"/>
                <a:gd name="connsiteY0" fmla="*/ 2009 h 2679"/>
                <a:gd name="connsiteX1" fmla="*/ 19293 w 19292"/>
                <a:gd name="connsiteY1" fmla="*/ 2679 h 2679"/>
                <a:gd name="connsiteX2" fmla="*/ 19293 w 19292"/>
                <a:gd name="connsiteY2" fmla="*/ 2679 h 2679"/>
                <a:gd name="connsiteX3" fmla="*/ 17953 w 19292"/>
                <a:gd name="connsiteY3" fmla="*/ 1340 h 2679"/>
                <a:gd name="connsiteX4" fmla="*/ 17953 w 19292"/>
                <a:gd name="connsiteY4" fmla="*/ 0 h 2679"/>
                <a:gd name="connsiteX5" fmla="*/ 268 w 19292"/>
                <a:gd name="connsiteY5" fmla="*/ 0 h 2679"/>
                <a:gd name="connsiteX6" fmla="*/ 268 w 19292"/>
                <a:gd name="connsiteY6" fmla="*/ 1072 h 2679"/>
                <a:gd name="connsiteX7" fmla="*/ 0 w 19292"/>
                <a:gd name="connsiteY7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92" h="2679">
                  <a:moveTo>
                    <a:pt x="0" y="2009"/>
                  </a:moveTo>
                  <a:lnTo>
                    <a:pt x="19293" y="2679"/>
                  </a:lnTo>
                  <a:lnTo>
                    <a:pt x="19293" y="2679"/>
                  </a:lnTo>
                  <a:cubicBezTo>
                    <a:pt x="18556" y="2679"/>
                    <a:pt x="17953" y="2076"/>
                    <a:pt x="17953" y="1340"/>
                  </a:cubicBezTo>
                  <a:lnTo>
                    <a:pt x="17953" y="0"/>
                  </a:lnTo>
                  <a:lnTo>
                    <a:pt x="268" y="0"/>
                  </a:lnTo>
                  <a:lnTo>
                    <a:pt x="268" y="1072"/>
                  </a:lnTo>
                  <a:cubicBezTo>
                    <a:pt x="201" y="1393"/>
                    <a:pt x="107" y="1701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1F83067-9D72-2294-73D2-6D12B6E75A77}"/>
                </a:ext>
              </a:extLst>
            </p:cNvPr>
            <p:cNvSpPr/>
            <p:nvPr/>
          </p:nvSpPr>
          <p:spPr>
            <a:xfrm>
              <a:off x="8935096" y="6519893"/>
              <a:ext cx="382506" cy="2679"/>
            </a:xfrm>
            <a:custGeom>
              <a:avLst/>
              <a:gdLst>
                <a:gd name="connsiteX0" fmla="*/ 382507 w 382506"/>
                <a:gd name="connsiteY0" fmla="*/ 1340 h 2679"/>
                <a:gd name="connsiteX1" fmla="*/ 382507 w 382506"/>
                <a:gd name="connsiteY1" fmla="*/ 0 h 2679"/>
                <a:gd name="connsiteX2" fmla="*/ 1206 w 382506"/>
                <a:gd name="connsiteY2" fmla="*/ 0 h 2679"/>
                <a:gd name="connsiteX3" fmla="*/ 1206 w 382506"/>
                <a:gd name="connsiteY3" fmla="*/ 1340 h 2679"/>
                <a:gd name="connsiteX4" fmla="*/ 0 w 382506"/>
                <a:gd name="connsiteY4" fmla="*/ 2679 h 2679"/>
                <a:gd name="connsiteX5" fmla="*/ 382372 w 382506"/>
                <a:gd name="connsiteY5" fmla="*/ 2679 h 2679"/>
                <a:gd name="connsiteX6" fmla="*/ 382507 w 382506"/>
                <a:gd name="connsiteY6" fmla="*/ 134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06" h="2679">
                  <a:moveTo>
                    <a:pt x="382507" y="1340"/>
                  </a:moveTo>
                  <a:lnTo>
                    <a:pt x="382507" y="0"/>
                  </a:lnTo>
                  <a:lnTo>
                    <a:pt x="1206" y="0"/>
                  </a:lnTo>
                  <a:lnTo>
                    <a:pt x="1206" y="1340"/>
                  </a:lnTo>
                  <a:cubicBezTo>
                    <a:pt x="1206" y="2036"/>
                    <a:pt x="684" y="2612"/>
                    <a:pt x="0" y="2679"/>
                  </a:cubicBezTo>
                  <a:lnTo>
                    <a:pt x="382372" y="2679"/>
                  </a:lnTo>
                  <a:cubicBezTo>
                    <a:pt x="382372" y="2679"/>
                    <a:pt x="382507" y="1742"/>
                    <a:pt x="382507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CB3A3EA3-6A1C-3893-9333-6412B1F11E29}"/>
                </a:ext>
              </a:extLst>
            </p:cNvPr>
            <p:cNvSpPr/>
            <p:nvPr/>
          </p:nvSpPr>
          <p:spPr>
            <a:xfrm>
              <a:off x="7904675" y="4776530"/>
              <a:ext cx="277199" cy="14785"/>
            </a:xfrm>
            <a:custGeom>
              <a:avLst/>
              <a:gdLst>
                <a:gd name="connsiteX0" fmla="*/ 7369 w 277199"/>
                <a:gd name="connsiteY0" fmla="*/ 9294 h 14785"/>
                <a:gd name="connsiteX1" fmla="*/ 5895 w 277199"/>
                <a:gd name="connsiteY1" fmla="*/ 14786 h 14785"/>
                <a:gd name="connsiteX2" fmla="*/ 269831 w 277199"/>
                <a:gd name="connsiteY2" fmla="*/ 14786 h 14785"/>
                <a:gd name="connsiteX3" fmla="*/ 277200 w 277199"/>
                <a:gd name="connsiteY3" fmla="*/ 7418 h 14785"/>
                <a:gd name="connsiteX4" fmla="*/ 269831 w 277199"/>
                <a:gd name="connsiteY4" fmla="*/ 51 h 14785"/>
                <a:gd name="connsiteX5" fmla="*/ 0 w 277199"/>
                <a:gd name="connsiteY5" fmla="*/ 51 h 14785"/>
                <a:gd name="connsiteX6" fmla="*/ 7891 w 277199"/>
                <a:gd name="connsiteY6" fmla="*/ 6259 h 14785"/>
                <a:gd name="connsiteX7" fmla="*/ 7637 w 277199"/>
                <a:gd name="connsiteY7" fmla="*/ 9160 h 1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99" h="14785">
                  <a:moveTo>
                    <a:pt x="7369" y="9294"/>
                  </a:moveTo>
                  <a:lnTo>
                    <a:pt x="5895" y="14786"/>
                  </a:lnTo>
                  <a:lnTo>
                    <a:pt x="269831" y="14786"/>
                  </a:lnTo>
                  <a:cubicBezTo>
                    <a:pt x="273903" y="14786"/>
                    <a:pt x="277200" y="11487"/>
                    <a:pt x="277200" y="7418"/>
                  </a:cubicBezTo>
                  <a:cubicBezTo>
                    <a:pt x="277200" y="3349"/>
                    <a:pt x="273903" y="51"/>
                    <a:pt x="269831" y="51"/>
                  </a:cubicBezTo>
                  <a:lnTo>
                    <a:pt x="0" y="51"/>
                  </a:lnTo>
                  <a:cubicBezTo>
                    <a:pt x="3899" y="-414"/>
                    <a:pt x="7423" y="2366"/>
                    <a:pt x="7891" y="6259"/>
                  </a:cubicBezTo>
                  <a:cubicBezTo>
                    <a:pt x="8012" y="7233"/>
                    <a:pt x="7918" y="8221"/>
                    <a:pt x="7637" y="91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9961478C-4938-3C33-9AEB-BFAA09A27432}"/>
                </a:ext>
              </a:extLst>
            </p:cNvPr>
            <p:cNvSpPr/>
            <p:nvPr/>
          </p:nvSpPr>
          <p:spPr>
            <a:xfrm>
              <a:off x="7891227" y="4776664"/>
              <a:ext cx="21124" cy="33673"/>
            </a:xfrm>
            <a:custGeom>
              <a:avLst/>
              <a:gdLst>
                <a:gd name="connsiteX0" fmla="*/ 6214 w 21124"/>
                <a:gd name="connsiteY0" fmla="*/ 28315 h 33673"/>
                <a:gd name="connsiteX1" fmla="*/ 12376 w 21124"/>
                <a:gd name="connsiteY1" fmla="*/ 32066 h 33673"/>
                <a:gd name="connsiteX2" fmla="*/ 12376 w 21124"/>
                <a:gd name="connsiteY2" fmla="*/ 7284 h 33673"/>
                <a:gd name="connsiteX3" fmla="*/ 13716 w 21124"/>
                <a:gd name="connsiteY3" fmla="*/ 5944 h 33673"/>
                <a:gd name="connsiteX4" fmla="*/ 15056 w 21124"/>
                <a:gd name="connsiteY4" fmla="*/ 7284 h 33673"/>
                <a:gd name="connsiteX5" fmla="*/ 15056 w 21124"/>
                <a:gd name="connsiteY5" fmla="*/ 30994 h 33673"/>
                <a:gd name="connsiteX6" fmla="*/ 19343 w 21124"/>
                <a:gd name="connsiteY6" fmla="*/ 14651 h 33673"/>
                <a:gd name="connsiteX7" fmla="*/ 20817 w 21124"/>
                <a:gd name="connsiteY7" fmla="*/ 9159 h 33673"/>
                <a:gd name="connsiteX8" fmla="*/ 16088 w 21124"/>
                <a:gd name="connsiteY8" fmla="*/ 305 h 33673"/>
                <a:gd name="connsiteX9" fmla="*/ 13180 w 21124"/>
                <a:gd name="connsiteY9" fmla="*/ 50 h 33673"/>
                <a:gd name="connsiteX10" fmla="*/ 11840 w 21124"/>
                <a:gd name="connsiteY10" fmla="*/ 50 h 33673"/>
                <a:gd name="connsiteX11" fmla="*/ 10501 w 21124"/>
                <a:gd name="connsiteY11" fmla="*/ 50 h 33673"/>
                <a:gd name="connsiteX12" fmla="*/ 9295 w 21124"/>
                <a:gd name="connsiteY12" fmla="*/ 854 h 33673"/>
                <a:gd name="connsiteX13" fmla="*/ 8223 w 21124"/>
                <a:gd name="connsiteY13" fmla="*/ 1791 h 33673"/>
                <a:gd name="connsiteX14" fmla="*/ 7553 w 21124"/>
                <a:gd name="connsiteY14" fmla="*/ 2863 h 33673"/>
                <a:gd name="connsiteX15" fmla="*/ 7553 w 21124"/>
                <a:gd name="connsiteY15" fmla="*/ 4337 h 33673"/>
                <a:gd name="connsiteX16" fmla="*/ 7553 w 21124"/>
                <a:gd name="connsiteY16" fmla="*/ 4337 h 33673"/>
                <a:gd name="connsiteX17" fmla="*/ 50 w 21124"/>
                <a:gd name="connsiteY17" fmla="*/ 32735 h 33673"/>
                <a:gd name="connsiteX18" fmla="*/ 50 w 21124"/>
                <a:gd name="connsiteY18" fmla="*/ 33673 h 33673"/>
                <a:gd name="connsiteX19" fmla="*/ 6214 w 21124"/>
                <a:gd name="connsiteY19" fmla="*/ 28315 h 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4" h="33673">
                  <a:moveTo>
                    <a:pt x="6214" y="28315"/>
                  </a:moveTo>
                  <a:cubicBezTo>
                    <a:pt x="8799" y="28351"/>
                    <a:pt x="11157" y="29787"/>
                    <a:pt x="12376" y="32066"/>
                  </a:cubicBezTo>
                  <a:lnTo>
                    <a:pt x="12376" y="7284"/>
                  </a:lnTo>
                  <a:cubicBezTo>
                    <a:pt x="12443" y="6571"/>
                    <a:pt x="13006" y="6006"/>
                    <a:pt x="13716" y="5944"/>
                  </a:cubicBezTo>
                  <a:cubicBezTo>
                    <a:pt x="14453" y="5944"/>
                    <a:pt x="15056" y="6544"/>
                    <a:pt x="15056" y="7284"/>
                  </a:cubicBezTo>
                  <a:lnTo>
                    <a:pt x="15056" y="30994"/>
                  </a:lnTo>
                  <a:lnTo>
                    <a:pt x="19343" y="14651"/>
                  </a:lnTo>
                  <a:lnTo>
                    <a:pt x="20817" y="9159"/>
                  </a:lnTo>
                  <a:cubicBezTo>
                    <a:pt x="21956" y="5407"/>
                    <a:pt x="19839" y="1443"/>
                    <a:pt x="16088" y="305"/>
                  </a:cubicBezTo>
                  <a:cubicBezTo>
                    <a:pt x="15136" y="21"/>
                    <a:pt x="14158" y="-66"/>
                    <a:pt x="13180" y="50"/>
                  </a:cubicBezTo>
                  <a:lnTo>
                    <a:pt x="11840" y="50"/>
                  </a:lnTo>
                  <a:lnTo>
                    <a:pt x="10501" y="50"/>
                  </a:lnTo>
                  <a:lnTo>
                    <a:pt x="9295" y="854"/>
                  </a:lnTo>
                  <a:lnTo>
                    <a:pt x="8223" y="1791"/>
                  </a:lnTo>
                  <a:cubicBezTo>
                    <a:pt x="8035" y="2167"/>
                    <a:pt x="7807" y="2525"/>
                    <a:pt x="7553" y="2863"/>
                  </a:cubicBezTo>
                  <a:cubicBezTo>
                    <a:pt x="7500" y="3353"/>
                    <a:pt x="7500" y="3847"/>
                    <a:pt x="7553" y="4337"/>
                  </a:cubicBezTo>
                  <a:lnTo>
                    <a:pt x="7553" y="4337"/>
                  </a:lnTo>
                  <a:lnTo>
                    <a:pt x="50" y="32735"/>
                  </a:lnTo>
                  <a:cubicBezTo>
                    <a:pt x="-17" y="33045"/>
                    <a:pt x="-17" y="33364"/>
                    <a:pt x="50" y="33673"/>
                  </a:cubicBezTo>
                  <a:cubicBezTo>
                    <a:pt x="841" y="30808"/>
                    <a:pt x="3266" y="28695"/>
                    <a:pt x="6214" y="283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208B351-9C39-1234-00DC-62B514205555}"/>
                </a:ext>
              </a:extLst>
            </p:cNvPr>
            <p:cNvSpPr/>
            <p:nvPr/>
          </p:nvSpPr>
          <p:spPr>
            <a:xfrm>
              <a:off x="7903603" y="4782609"/>
              <a:ext cx="2679" cy="1025438"/>
            </a:xfrm>
            <a:custGeom>
              <a:avLst/>
              <a:gdLst>
                <a:gd name="connsiteX0" fmla="*/ 2680 w 2679"/>
                <a:gd name="connsiteY0" fmla="*/ 1025439 h 1025438"/>
                <a:gd name="connsiteX1" fmla="*/ 2680 w 2679"/>
                <a:gd name="connsiteY1" fmla="*/ 1340 h 1025438"/>
                <a:gd name="connsiteX2" fmla="*/ 1340 w 2679"/>
                <a:gd name="connsiteY2" fmla="*/ 0 h 1025438"/>
                <a:gd name="connsiteX3" fmla="*/ 0 w 2679"/>
                <a:gd name="connsiteY3" fmla="*/ 1340 h 1025438"/>
                <a:gd name="connsiteX4" fmla="*/ 0 w 2679"/>
                <a:gd name="connsiteY4" fmla="*/ 25854 h 1025438"/>
                <a:gd name="connsiteX5" fmla="*/ 1206 w 2679"/>
                <a:gd name="connsiteY5" fmla="*/ 29470 h 1025438"/>
                <a:gd name="connsiteX6" fmla="*/ 1206 w 2679"/>
                <a:gd name="connsiteY6" fmla="*/ 1025439 h 1025438"/>
                <a:gd name="connsiteX7" fmla="*/ 2680 w 2679"/>
                <a:gd name="connsiteY7" fmla="*/ 1025439 h 10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1025438">
                  <a:moveTo>
                    <a:pt x="2680" y="1025439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ubicBezTo>
                    <a:pt x="630" y="62"/>
                    <a:pt x="67" y="627"/>
                    <a:pt x="0" y="1340"/>
                  </a:cubicBezTo>
                  <a:lnTo>
                    <a:pt x="0" y="25854"/>
                  </a:lnTo>
                  <a:cubicBezTo>
                    <a:pt x="737" y="26920"/>
                    <a:pt x="1152" y="28175"/>
                    <a:pt x="1206" y="29470"/>
                  </a:cubicBezTo>
                  <a:lnTo>
                    <a:pt x="1206" y="1025439"/>
                  </a:lnTo>
                  <a:lnTo>
                    <a:pt x="2680" y="10254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2E5BB80-B740-47B8-3E46-6E5E63ED64B5}"/>
                </a:ext>
              </a:extLst>
            </p:cNvPr>
            <p:cNvSpPr/>
            <p:nvPr/>
          </p:nvSpPr>
          <p:spPr>
            <a:xfrm>
              <a:off x="7890071" y="4804979"/>
              <a:ext cx="14603" cy="1003067"/>
            </a:xfrm>
            <a:custGeom>
              <a:avLst/>
              <a:gdLst>
                <a:gd name="connsiteX0" fmla="*/ 14604 w 14603"/>
                <a:gd name="connsiteY0" fmla="*/ 1003068 h 1003067"/>
                <a:gd name="connsiteX1" fmla="*/ 14604 w 14603"/>
                <a:gd name="connsiteY1" fmla="*/ 7368 h 1003067"/>
                <a:gd name="connsiteX2" fmla="*/ 13398 w 14603"/>
                <a:gd name="connsiteY2" fmla="*/ 3751 h 1003067"/>
                <a:gd name="connsiteX3" fmla="*/ 7235 w 14603"/>
                <a:gd name="connsiteY3" fmla="*/ 0 h 1003067"/>
                <a:gd name="connsiteX4" fmla="*/ 0 w 14603"/>
                <a:gd name="connsiteY4" fmla="*/ 6430 h 1003067"/>
                <a:gd name="connsiteX5" fmla="*/ 0 w 14603"/>
                <a:gd name="connsiteY5" fmla="*/ 7368 h 1003067"/>
                <a:gd name="connsiteX6" fmla="*/ 0 w 14603"/>
                <a:gd name="connsiteY6" fmla="*/ 1003068 h 1003067"/>
                <a:gd name="connsiteX7" fmla="*/ 14604 w 14603"/>
                <a:gd name="connsiteY7" fmla="*/ 1003068 h 100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1003067">
                  <a:moveTo>
                    <a:pt x="14604" y="1003068"/>
                  </a:moveTo>
                  <a:lnTo>
                    <a:pt x="14604" y="7368"/>
                  </a:lnTo>
                  <a:cubicBezTo>
                    <a:pt x="14550" y="6072"/>
                    <a:pt x="14135" y="4818"/>
                    <a:pt x="13398" y="3751"/>
                  </a:cubicBezTo>
                  <a:cubicBezTo>
                    <a:pt x="12179" y="1472"/>
                    <a:pt x="9821" y="36"/>
                    <a:pt x="7235" y="0"/>
                  </a:cubicBezTo>
                  <a:cubicBezTo>
                    <a:pt x="3551" y="37"/>
                    <a:pt x="469" y="2781"/>
                    <a:pt x="0" y="6430"/>
                  </a:cubicBezTo>
                  <a:cubicBezTo>
                    <a:pt x="0" y="6430"/>
                    <a:pt x="0" y="6430"/>
                    <a:pt x="0" y="7368"/>
                  </a:cubicBezTo>
                  <a:lnTo>
                    <a:pt x="0" y="1003068"/>
                  </a:lnTo>
                  <a:lnTo>
                    <a:pt x="14604" y="10030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7C89B42-B3D6-3046-12AF-704A4674CC7C}"/>
                </a:ext>
              </a:extLst>
            </p:cNvPr>
            <p:cNvSpPr/>
            <p:nvPr/>
          </p:nvSpPr>
          <p:spPr>
            <a:xfrm>
              <a:off x="8934694" y="5446092"/>
              <a:ext cx="390276" cy="14873"/>
            </a:xfrm>
            <a:custGeom>
              <a:avLst/>
              <a:gdLst>
                <a:gd name="connsiteX0" fmla="*/ 4957 w 390276"/>
                <a:gd name="connsiteY0" fmla="*/ 13534 h 14873"/>
                <a:gd name="connsiteX1" fmla="*/ 3081 w 390276"/>
                <a:gd name="connsiteY1" fmla="*/ 14873 h 14873"/>
                <a:gd name="connsiteX2" fmla="*/ 382908 w 390276"/>
                <a:gd name="connsiteY2" fmla="*/ 14873 h 14873"/>
                <a:gd name="connsiteX3" fmla="*/ 382908 w 390276"/>
                <a:gd name="connsiteY3" fmla="*/ 7506 h 14873"/>
                <a:gd name="connsiteX4" fmla="*/ 390277 w 390276"/>
                <a:gd name="connsiteY4" fmla="*/ 138 h 14873"/>
                <a:gd name="connsiteX5" fmla="*/ 0 w 390276"/>
                <a:gd name="connsiteY5" fmla="*/ 138 h 14873"/>
                <a:gd name="connsiteX6" fmla="*/ 8494 w 390276"/>
                <a:gd name="connsiteY6" fmla="*/ 5835 h 14873"/>
                <a:gd name="connsiteX7" fmla="*/ 4957 w 390276"/>
                <a:gd name="connsiteY7" fmla="*/ 13534 h 1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276" h="14873">
                  <a:moveTo>
                    <a:pt x="4957" y="13534"/>
                  </a:moveTo>
                  <a:lnTo>
                    <a:pt x="3081" y="14873"/>
                  </a:lnTo>
                  <a:lnTo>
                    <a:pt x="382908" y="14873"/>
                  </a:lnTo>
                  <a:lnTo>
                    <a:pt x="382908" y="7506"/>
                  </a:lnTo>
                  <a:cubicBezTo>
                    <a:pt x="382908" y="3436"/>
                    <a:pt x="386204" y="138"/>
                    <a:pt x="390277" y="138"/>
                  </a:cubicBezTo>
                  <a:lnTo>
                    <a:pt x="0" y="138"/>
                  </a:lnTo>
                  <a:cubicBezTo>
                    <a:pt x="3925" y="-635"/>
                    <a:pt x="7730" y="1916"/>
                    <a:pt x="8494" y="5835"/>
                  </a:cubicBezTo>
                  <a:cubicBezTo>
                    <a:pt x="9097" y="8896"/>
                    <a:pt x="7677" y="12000"/>
                    <a:pt x="4957" y="135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FDF1384-BFDF-C55D-F368-A53AE640EA4A}"/>
                </a:ext>
              </a:extLst>
            </p:cNvPr>
            <p:cNvSpPr/>
            <p:nvPr/>
          </p:nvSpPr>
          <p:spPr>
            <a:xfrm>
              <a:off x="8905219" y="5446762"/>
              <a:ext cx="38111" cy="28803"/>
            </a:xfrm>
            <a:custGeom>
              <a:avLst/>
              <a:gdLst>
                <a:gd name="connsiteX0" fmla="*/ 11254 w 38111"/>
                <a:gd name="connsiteY0" fmla="*/ 24919 h 28803"/>
                <a:gd name="connsiteX1" fmla="*/ 11254 w 38111"/>
                <a:gd name="connsiteY1" fmla="*/ 28804 h 28803"/>
                <a:gd name="connsiteX2" fmla="*/ 28940 w 38111"/>
                <a:gd name="connsiteY2" fmla="*/ 16614 h 28803"/>
                <a:gd name="connsiteX3" fmla="*/ 28940 w 38111"/>
                <a:gd name="connsiteY3" fmla="*/ 6835 h 28803"/>
                <a:gd name="connsiteX4" fmla="*/ 29998 w 38111"/>
                <a:gd name="connsiteY4" fmla="*/ 5496 h 28803"/>
                <a:gd name="connsiteX5" fmla="*/ 30279 w 38111"/>
                <a:gd name="connsiteY5" fmla="*/ 5496 h 28803"/>
                <a:gd name="connsiteX6" fmla="*/ 31498 w 38111"/>
                <a:gd name="connsiteY6" fmla="*/ 6693 h 28803"/>
                <a:gd name="connsiteX7" fmla="*/ 31485 w 38111"/>
                <a:gd name="connsiteY7" fmla="*/ 6835 h 28803"/>
                <a:gd name="connsiteX8" fmla="*/ 31485 w 38111"/>
                <a:gd name="connsiteY8" fmla="*/ 14872 h 28803"/>
                <a:gd name="connsiteX9" fmla="*/ 32556 w 38111"/>
                <a:gd name="connsiteY9" fmla="*/ 14872 h 28803"/>
                <a:gd name="connsiteX10" fmla="*/ 34432 w 38111"/>
                <a:gd name="connsiteY10" fmla="*/ 13533 h 28803"/>
                <a:gd name="connsiteX11" fmla="*/ 37179 w 38111"/>
                <a:gd name="connsiteY11" fmla="*/ 3678 h 28803"/>
                <a:gd name="connsiteX12" fmla="*/ 29475 w 38111"/>
                <a:gd name="connsiteY12" fmla="*/ 137 h 28803"/>
                <a:gd name="connsiteX13" fmla="*/ 28136 w 38111"/>
                <a:gd name="connsiteY13" fmla="*/ 137 h 28803"/>
                <a:gd name="connsiteX14" fmla="*/ 26796 w 38111"/>
                <a:gd name="connsiteY14" fmla="*/ 137 h 28803"/>
                <a:gd name="connsiteX15" fmla="*/ 26796 w 38111"/>
                <a:gd name="connsiteY15" fmla="*/ 137 h 28803"/>
                <a:gd name="connsiteX16" fmla="*/ 0 w 38111"/>
                <a:gd name="connsiteY16" fmla="*/ 18355 h 28803"/>
                <a:gd name="connsiteX17" fmla="*/ 0 w 38111"/>
                <a:gd name="connsiteY17" fmla="*/ 18355 h 28803"/>
                <a:gd name="connsiteX18" fmla="*/ 4287 w 38111"/>
                <a:gd name="connsiteY18" fmla="*/ 18087 h 28803"/>
                <a:gd name="connsiteX19" fmla="*/ 11254 w 38111"/>
                <a:gd name="connsiteY19" fmla="*/ 24919 h 2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11" h="28803">
                  <a:moveTo>
                    <a:pt x="11254" y="24919"/>
                  </a:moveTo>
                  <a:lnTo>
                    <a:pt x="11254" y="28804"/>
                  </a:lnTo>
                  <a:lnTo>
                    <a:pt x="28940" y="16614"/>
                  </a:lnTo>
                  <a:lnTo>
                    <a:pt x="28940" y="6835"/>
                  </a:lnTo>
                  <a:cubicBezTo>
                    <a:pt x="28859" y="6173"/>
                    <a:pt x="29328" y="5575"/>
                    <a:pt x="29998" y="5496"/>
                  </a:cubicBezTo>
                  <a:cubicBezTo>
                    <a:pt x="30092" y="5485"/>
                    <a:pt x="30185" y="5485"/>
                    <a:pt x="30279" y="5496"/>
                  </a:cubicBezTo>
                  <a:cubicBezTo>
                    <a:pt x="30949" y="5492"/>
                    <a:pt x="31485" y="6027"/>
                    <a:pt x="31498" y="6693"/>
                  </a:cubicBezTo>
                  <a:cubicBezTo>
                    <a:pt x="31498" y="6741"/>
                    <a:pt x="31485" y="6788"/>
                    <a:pt x="31485" y="6835"/>
                  </a:cubicBezTo>
                  <a:lnTo>
                    <a:pt x="31485" y="14872"/>
                  </a:lnTo>
                  <a:lnTo>
                    <a:pt x="32556" y="14872"/>
                  </a:lnTo>
                  <a:lnTo>
                    <a:pt x="34432" y="13533"/>
                  </a:lnTo>
                  <a:cubicBezTo>
                    <a:pt x="37916" y="11568"/>
                    <a:pt x="39135" y="7155"/>
                    <a:pt x="37179" y="3678"/>
                  </a:cubicBezTo>
                  <a:cubicBezTo>
                    <a:pt x="35638" y="961"/>
                    <a:pt x="32529" y="-467"/>
                    <a:pt x="29475" y="137"/>
                  </a:cubicBezTo>
                  <a:lnTo>
                    <a:pt x="28136" y="137"/>
                  </a:lnTo>
                  <a:lnTo>
                    <a:pt x="26796" y="137"/>
                  </a:lnTo>
                  <a:lnTo>
                    <a:pt x="26796" y="137"/>
                  </a:lnTo>
                  <a:lnTo>
                    <a:pt x="0" y="18355"/>
                  </a:lnTo>
                  <a:lnTo>
                    <a:pt x="0" y="18355"/>
                  </a:lnTo>
                  <a:cubicBezTo>
                    <a:pt x="1366" y="17834"/>
                    <a:pt x="2867" y="17740"/>
                    <a:pt x="4287" y="18087"/>
                  </a:cubicBezTo>
                  <a:cubicBezTo>
                    <a:pt x="7998" y="18280"/>
                    <a:pt x="10986" y="21210"/>
                    <a:pt x="11254" y="2491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6140545-7B33-CF2B-71C3-1F9D32D07614}"/>
                </a:ext>
              </a:extLst>
            </p:cNvPr>
            <p:cNvSpPr/>
            <p:nvPr/>
          </p:nvSpPr>
          <p:spPr>
            <a:xfrm>
              <a:off x="8934148" y="5452249"/>
              <a:ext cx="2564" cy="1070322"/>
            </a:xfrm>
            <a:custGeom>
              <a:avLst/>
              <a:gdLst>
                <a:gd name="connsiteX0" fmla="*/ 10 w 2564"/>
                <a:gd name="connsiteY0" fmla="*/ 1068983 h 1070322"/>
                <a:gd name="connsiteX1" fmla="*/ 1350 w 2564"/>
                <a:gd name="connsiteY1" fmla="*/ 1070323 h 1070322"/>
                <a:gd name="connsiteX2" fmla="*/ 2556 w 2564"/>
                <a:gd name="connsiteY2" fmla="*/ 1068983 h 1070322"/>
                <a:gd name="connsiteX3" fmla="*/ 2556 w 2564"/>
                <a:gd name="connsiteY3" fmla="*/ 1348 h 1070322"/>
                <a:gd name="connsiteX4" fmla="*/ 1497 w 2564"/>
                <a:gd name="connsiteY4" fmla="*/ 17 h 1070322"/>
                <a:gd name="connsiteX5" fmla="*/ 1350 w 2564"/>
                <a:gd name="connsiteY5" fmla="*/ 9 h 1070322"/>
                <a:gd name="connsiteX6" fmla="*/ 10 w 2564"/>
                <a:gd name="connsiteY6" fmla="*/ 1063 h 1070322"/>
                <a:gd name="connsiteX7" fmla="*/ 10 w 2564"/>
                <a:gd name="connsiteY7" fmla="*/ 1348 h 1070322"/>
                <a:gd name="connsiteX8" fmla="*/ 10 w 2564"/>
                <a:gd name="connsiteY8" fmla="*/ 1068983 h 107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" h="1070322">
                  <a:moveTo>
                    <a:pt x="10" y="1068983"/>
                  </a:moveTo>
                  <a:cubicBezTo>
                    <a:pt x="10" y="1069720"/>
                    <a:pt x="613" y="1070323"/>
                    <a:pt x="1350" y="1070323"/>
                  </a:cubicBezTo>
                  <a:cubicBezTo>
                    <a:pt x="2034" y="1070256"/>
                    <a:pt x="2556" y="1069680"/>
                    <a:pt x="2556" y="1068983"/>
                  </a:cubicBez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3" y="9"/>
                    <a:pt x="1350" y="9"/>
                  </a:cubicBezTo>
                  <a:cubicBezTo>
                    <a:pt x="693" y="-70"/>
                    <a:pt x="91" y="402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10689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353A8B05-C74A-1D03-51E0-FCDEDE2A32D5}"/>
                </a:ext>
              </a:extLst>
            </p:cNvPr>
            <p:cNvSpPr/>
            <p:nvPr/>
          </p:nvSpPr>
          <p:spPr>
            <a:xfrm>
              <a:off x="9332340" y="5755804"/>
              <a:ext cx="154743" cy="14735"/>
            </a:xfrm>
            <a:custGeom>
              <a:avLst/>
              <a:gdLst>
                <a:gd name="connsiteX0" fmla="*/ 0 w 154743"/>
                <a:gd name="connsiteY0" fmla="*/ 14735 h 14735"/>
                <a:gd name="connsiteX1" fmla="*/ 147375 w 154743"/>
                <a:gd name="connsiteY1" fmla="*/ 14735 h 14735"/>
                <a:gd name="connsiteX2" fmla="*/ 147375 w 154743"/>
                <a:gd name="connsiteY2" fmla="*/ 7368 h 14735"/>
                <a:gd name="connsiteX3" fmla="*/ 154744 w 154743"/>
                <a:gd name="connsiteY3" fmla="*/ 0 h 14735"/>
                <a:gd name="connsiteX4" fmla="*/ 0 w 154743"/>
                <a:gd name="connsiteY4" fmla="*/ 0 h 14735"/>
                <a:gd name="connsiteX5" fmla="*/ 0 w 154743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3" h="14735">
                  <a:moveTo>
                    <a:pt x="0" y="14735"/>
                  </a:moveTo>
                  <a:lnTo>
                    <a:pt x="147375" y="14735"/>
                  </a:lnTo>
                  <a:lnTo>
                    <a:pt x="147375" y="7368"/>
                  </a:lnTo>
                  <a:cubicBezTo>
                    <a:pt x="147375" y="3298"/>
                    <a:pt x="150672" y="0"/>
                    <a:pt x="15474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AFB8AF0-F4DB-F448-3C96-DE96E7286F06}"/>
                </a:ext>
              </a:extLst>
            </p:cNvPr>
            <p:cNvSpPr/>
            <p:nvPr/>
          </p:nvSpPr>
          <p:spPr>
            <a:xfrm>
              <a:off x="8861677" y="5623187"/>
              <a:ext cx="25590" cy="24380"/>
            </a:xfrm>
            <a:custGeom>
              <a:avLst/>
              <a:gdLst>
                <a:gd name="connsiteX0" fmla="*/ 10584 w 25590"/>
                <a:gd name="connsiteY0" fmla="*/ 20227 h 24380"/>
                <a:gd name="connsiteX1" fmla="*/ 10584 w 25590"/>
                <a:gd name="connsiteY1" fmla="*/ 24380 h 24380"/>
                <a:gd name="connsiteX2" fmla="*/ 25590 w 25590"/>
                <a:gd name="connsiteY2" fmla="*/ 15673 h 24380"/>
                <a:gd name="connsiteX3" fmla="*/ 25590 w 25590"/>
                <a:gd name="connsiteY3" fmla="*/ 13396 h 24380"/>
                <a:gd name="connsiteX4" fmla="*/ 20016 w 25590"/>
                <a:gd name="connsiteY4" fmla="*/ 4813 h 24380"/>
                <a:gd name="connsiteX5" fmla="*/ 23580 w 25590"/>
                <a:gd name="connsiteY5" fmla="*/ 0 h 24380"/>
                <a:gd name="connsiteX6" fmla="*/ 23580 w 25590"/>
                <a:gd name="connsiteY6" fmla="*/ 0 h 24380"/>
                <a:gd name="connsiteX7" fmla="*/ 0 w 25590"/>
                <a:gd name="connsiteY7" fmla="*/ 13396 h 24380"/>
                <a:gd name="connsiteX8" fmla="*/ 0 w 25590"/>
                <a:gd name="connsiteY8" fmla="*/ 14065 h 24380"/>
                <a:gd name="connsiteX9" fmla="*/ 4287 w 25590"/>
                <a:gd name="connsiteY9" fmla="*/ 12458 h 24380"/>
                <a:gd name="connsiteX10" fmla="*/ 10584 w 25590"/>
                <a:gd name="connsiteY10" fmla="*/ 20227 h 2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90" h="24380">
                  <a:moveTo>
                    <a:pt x="10584" y="20227"/>
                  </a:moveTo>
                  <a:lnTo>
                    <a:pt x="10584" y="24380"/>
                  </a:lnTo>
                  <a:lnTo>
                    <a:pt x="25590" y="15673"/>
                  </a:lnTo>
                  <a:lnTo>
                    <a:pt x="25590" y="13396"/>
                  </a:lnTo>
                  <a:cubicBezTo>
                    <a:pt x="21677" y="12562"/>
                    <a:pt x="19186" y="8721"/>
                    <a:pt x="20016" y="4813"/>
                  </a:cubicBezTo>
                  <a:cubicBezTo>
                    <a:pt x="20458" y="2770"/>
                    <a:pt x="21758" y="1015"/>
                    <a:pt x="23580" y="0"/>
                  </a:cubicBezTo>
                  <a:lnTo>
                    <a:pt x="23580" y="0"/>
                  </a:lnTo>
                  <a:lnTo>
                    <a:pt x="0" y="13396"/>
                  </a:lnTo>
                  <a:lnTo>
                    <a:pt x="0" y="14065"/>
                  </a:lnTo>
                  <a:cubicBezTo>
                    <a:pt x="1219" y="13071"/>
                    <a:pt x="2720" y="12506"/>
                    <a:pt x="4287" y="12458"/>
                  </a:cubicBezTo>
                  <a:cubicBezTo>
                    <a:pt x="8132" y="12947"/>
                    <a:pt x="10906" y="16371"/>
                    <a:pt x="10584" y="202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4C510A3-1B22-7766-0EEE-D2B8E27F2328}"/>
                </a:ext>
              </a:extLst>
            </p:cNvPr>
            <p:cNvSpPr/>
            <p:nvPr/>
          </p:nvSpPr>
          <p:spPr>
            <a:xfrm>
              <a:off x="8889812" y="5636850"/>
              <a:ext cx="803" cy="401"/>
            </a:xfrm>
            <a:custGeom>
              <a:avLst/>
              <a:gdLst>
                <a:gd name="connsiteX0" fmla="*/ 804 w 803"/>
                <a:gd name="connsiteY0" fmla="*/ 0 h 401"/>
                <a:gd name="connsiteX1" fmla="*/ 0 w 803"/>
                <a:gd name="connsiteY1" fmla="*/ 0 h 401"/>
                <a:gd name="connsiteX2" fmla="*/ 0 w 803"/>
                <a:gd name="connsiteY2" fmla="*/ 402 h 401"/>
                <a:gd name="connsiteX3" fmla="*/ 804 w 803"/>
                <a:gd name="connsiteY3" fmla="*/ 0 h 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401">
                  <a:moveTo>
                    <a:pt x="804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D670C19-B432-DFF8-49A8-9B828183656C}"/>
                </a:ext>
              </a:extLst>
            </p:cNvPr>
            <p:cNvSpPr/>
            <p:nvPr/>
          </p:nvSpPr>
          <p:spPr>
            <a:xfrm>
              <a:off x="8881190" y="5622115"/>
              <a:ext cx="20545" cy="14735"/>
            </a:xfrm>
            <a:custGeom>
              <a:avLst/>
              <a:gdLst>
                <a:gd name="connsiteX0" fmla="*/ 47 w 20545"/>
                <a:gd name="connsiteY0" fmla="*/ 7368 h 14735"/>
                <a:gd name="connsiteX1" fmla="*/ 6077 w 20545"/>
                <a:gd name="connsiteY1" fmla="*/ 14467 h 14735"/>
                <a:gd name="connsiteX2" fmla="*/ 6077 w 20545"/>
                <a:gd name="connsiteY2" fmla="*/ 7368 h 14735"/>
                <a:gd name="connsiteX3" fmla="*/ 7269 w 20545"/>
                <a:gd name="connsiteY3" fmla="*/ 6154 h 14735"/>
                <a:gd name="connsiteX4" fmla="*/ 7416 w 20545"/>
                <a:gd name="connsiteY4" fmla="*/ 6162 h 14735"/>
                <a:gd name="connsiteX5" fmla="*/ 8622 w 20545"/>
                <a:gd name="connsiteY5" fmla="*/ 7368 h 14735"/>
                <a:gd name="connsiteX6" fmla="*/ 8622 w 20545"/>
                <a:gd name="connsiteY6" fmla="*/ 14735 h 14735"/>
                <a:gd name="connsiteX7" fmla="*/ 20546 w 20545"/>
                <a:gd name="connsiteY7" fmla="*/ 14735 h 14735"/>
                <a:gd name="connsiteX8" fmla="*/ 20546 w 20545"/>
                <a:gd name="connsiteY8" fmla="*/ 0 h 14735"/>
                <a:gd name="connsiteX9" fmla="*/ 7148 w 20545"/>
                <a:gd name="connsiteY9" fmla="*/ 0 h 14735"/>
                <a:gd name="connsiteX10" fmla="*/ 5674 w 20545"/>
                <a:gd name="connsiteY10" fmla="*/ 0 h 14735"/>
                <a:gd name="connsiteX11" fmla="*/ 4335 w 20545"/>
                <a:gd name="connsiteY11" fmla="*/ 0 h 14735"/>
                <a:gd name="connsiteX12" fmla="*/ 47 w 20545"/>
                <a:gd name="connsiteY12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45" h="14735">
                  <a:moveTo>
                    <a:pt x="47" y="7368"/>
                  </a:moveTo>
                  <a:cubicBezTo>
                    <a:pt x="7" y="10905"/>
                    <a:pt x="2579" y="13934"/>
                    <a:pt x="6077" y="14467"/>
                  </a:cubicBezTo>
                  <a:lnTo>
                    <a:pt x="6077" y="7368"/>
                  </a:lnTo>
                  <a:cubicBezTo>
                    <a:pt x="6077" y="6702"/>
                    <a:pt x="6612" y="6159"/>
                    <a:pt x="7269" y="6154"/>
                  </a:cubicBezTo>
                  <a:cubicBezTo>
                    <a:pt x="7322" y="6154"/>
                    <a:pt x="7376" y="6157"/>
                    <a:pt x="7416" y="6162"/>
                  </a:cubicBezTo>
                  <a:cubicBezTo>
                    <a:pt x="8086" y="6162"/>
                    <a:pt x="8622" y="6702"/>
                    <a:pt x="8622" y="7368"/>
                  </a:cubicBezTo>
                  <a:lnTo>
                    <a:pt x="8622" y="14735"/>
                  </a:lnTo>
                  <a:lnTo>
                    <a:pt x="20546" y="14735"/>
                  </a:lnTo>
                  <a:lnTo>
                    <a:pt x="20546" y="0"/>
                  </a:lnTo>
                  <a:lnTo>
                    <a:pt x="7148" y="0"/>
                  </a:lnTo>
                  <a:lnTo>
                    <a:pt x="5674" y="0"/>
                  </a:lnTo>
                  <a:lnTo>
                    <a:pt x="4335" y="0"/>
                  </a:lnTo>
                  <a:cubicBezTo>
                    <a:pt x="1427" y="1230"/>
                    <a:pt x="-315" y="4232"/>
                    <a:pt x="47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D0B8143-9E94-CDB1-C0BE-0EE868412D40}"/>
                </a:ext>
              </a:extLst>
            </p:cNvPr>
            <p:cNvSpPr/>
            <p:nvPr/>
          </p:nvSpPr>
          <p:spPr>
            <a:xfrm>
              <a:off x="8858059" y="5636046"/>
              <a:ext cx="14603" cy="874872"/>
            </a:xfrm>
            <a:custGeom>
              <a:avLst/>
              <a:gdLst>
                <a:gd name="connsiteX0" fmla="*/ 14202 w 14603"/>
                <a:gd name="connsiteY0" fmla="*/ 874872 h 874872"/>
                <a:gd name="connsiteX1" fmla="*/ 14202 w 14603"/>
                <a:gd name="connsiteY1" fmla="*/ 7369 h 874872"/>
                <a:gd name="connsiteX2" fmla="*/ 7101 w 14603"/>
                <a:gd name="connsiteY2" fmla="*/ 1 h 874872"/>
                <a:gd name="connsiteX3" fmla="*/ 6833 w 14603"/>
                <a:gd name="connsiteY3" fmla="*/ 1 h 874872"/>
                <a:gd name="connsiteX4" fmla="*/ 2546 w 14603"/>
                <a:gd name="connsiteY4" fmla="*/ 1609 h 874872"/>
                <a:gd name="connsiteX5" fmla="*/ 1340 w 14603"/>
                <a:gd name="connsiteY5" fmla="*/ 2546 h 874872"/>
                <a:gd name="connsiteX6" fmla="*/ 1340 w 14603"/>
                <a:gd name="connsiteY6" fmla="*/ 4020 h 874872"/>
                <a:gd name="connsiteX7" fmla="*/ 0 w 14603"/>
                <a:gd name="connsiteY7" fmla="*/ 7369 h 874872"/>
                <a:gd name="connsiteX8" fmla="*/ 0 w 14603"/>
                <a:gd name="connsiteY8" fmla="*/ 874872 h 874872"/>
                <a:gd name="connsiteX9" fmla="*/ 14604 w 14603"/>
                <a:gd name="connsiteY9" fmla="*/ 874872 h 87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3" h="874872">
                  <a:moveTo>
                    <a:pt x="14202" y="874872"/>
                  </a:moveTo>
                  <a:lnTo>
                    <a:pt x="14202" y="7369"/>
                  </a:lnTo>
                  <a:cubicBezTo>
                    <a:pt x="14283" y="3374"/>
                    <a:pt x="11093" y="76"/>
                    <a:pt x="7101" y="1"/>
                  </a:cubicBezTo>
                  <a:cubicBezTo>
                    <a:pt x="7007" y="0"/>
                    <a:pt x="6927" y="0"/>
                    <a:pt x="6833" y="1"/>
                  </a:cubicBezTo>
                  <a:cubicBezTo>
                    <a:pt x="5265" y="49"/>
                    <a:pt x="3752" y="615"/>
                    <a:pt x="2546" y="1609"/>
                  </a:cubicBezTo>
                  <a:lnTo>
                    <a:pt x="1340" y="2546"/>
                  </a:lnTo>
                  <a:cubicBezTo>
                    <a:pt x="1273" y="3035"/>
                    <a:pt x="1273" y="3531"/>
                    <a:pt x="1340" y="4020"/>
                  </a:cubicBezTo>
                  <a:cubicBezTo>
                    <a:pt x="0" y="6431"/>
                    <a:pt x="0" y="6431"/>
                    <a:pt x="0" y="7369"/>
                  </a:cubicBezTo>
                  <a:lnTo>
                    <a:pt x="0" y="874872"/>
                  </a:lnTo>
                  <a:lnTo>
                    <a:pt x="14604" y="8748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09260779-9CCF-DE5C-CF32-203A651C116F}"/>
                </a:ext>
              </a:extLst>
            </p:cNvPr>
            <p:cNvSpPr/>
            <p:nvPr/>
          </p:nvSpPr>
          <p:spPr>
            <a:xfrm>
              <a:off x="8887267" y="5628270"/>
              <a:ext cx="2545" cy="882648"/>
            </a:xfrm>
            <a:custGeom>
              <a:avLst/>
              <a:gdLst>
                <a:gd name="connsiteX0" fmla="*/ 1339 w 2545"/>
                <a:gd name="connsiteY0" fmla="*/ 882648 h 882648"/>
                <a:gd name="connsiteX1" fmla="*/ 2546 w 2545"/>
                <a:gd name="connsiteY1" fmla="*/ 882648 h 882648"/>
                <a:gd name="connsiteX2" fmla="*/ 2546 w 2545"/>
                <a:gd name="connsiteY2" fmla="*/ 1213 h 882648"/>
                <a:gd name="connsiteX3" fmla="*/ 1339 w 2545"/>
                <a:gd name="connsiteY3" fmla="*/ 8 h 882648"/>
                <a:gd name="connsiteX4" fmla="*/ 13 w 2545"/>
                <a:gd name="connsiteY4" fmla="*/ 1071 h 882648"/>
                <a:gd name="connsiteX5" fmla="*/ 0 w 2545"/>
                <a:gd name="connsiteY5" fmla="*/ 1213 h 882648"/>
                <a:gd name="connsiteX6" fmla="*/ 0 w 2545"/>
                <a:gd name="connsiteY6" fmla="*/ 882648 h 88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82648">
                  <a:moveTo>
                    <a:pt x="1339" y="882648"/>
                  </a:moveTo>
                  <a:lnTo>
                    <a:pt x="2546" y="882648"/>
                  </a:lnTo>
                  <a:lnTo>
                    <a:pt x="2546" y="1213"/>
                  </a:lnTo>
                  <a:cubicBezTo>
                    <a:pt x="2546" y="547"/>
                    <a:pt x="2009" y="8"/>
                    <a:pt x="1339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88264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D6DA128-B442-C5CE-CE67-07E7A9902892}"/>
                </a:ext>
              </a:extLst>
            </p:cNvPr>
            <p:cNvSpPr/>
            <p:nvPr/>
          </p:nvSpPr>
          <p:spPr>
            <a:xfrm>
              <a:off x="8740025" y="5630822"/>
              <a:ext cx="14738" cy="177224"/>
            </a:xfrm>
            <a:custGeom>
              <a:avLst/>
              <a:gdLst>
                <a:gd name="connsiteX0" fmla="*/ 7369 w 14738"/>
                <a:gd name="connsiteY0" fmla="*/ 7234 h 177224"/>
                <a:gd name="connsiteX1" fmla="*/ 0 w 14738"/>
                <a:gd name="connsiteY1" fmla="*/ 7234 h 177224"/>
                <a:gd name="connsiteX2" fmla="*/ 0 w 14738"/>
                <a:gd name="connsiteY2" fmla="*/ 177225 h 177224"/>
                <a:gd name="connsiteX3" fmla="*/ 14738 w 14738"/>
                <a:gd name="connsiteY3" fmla="*/ 177225 h 177224"/>
                <a:gd name="connsiteX4" fmla="*/ 14738 w 14738"/>
                <a:gd name="connsiteY4" fmla="*/ 0 h 177224"/>
                <a:gd name="connsiteX5" fmla="*/ 7503 w 14738"/>
                <a:gd name="connsiteY5" fmla="*/ 7235 h 177224"/>
                <a:gd name="connsiteX6" fmla="*/ 7369 w 14738"/>
                <a:gd name="connsiteY6" fmla="*/ 7234 h 1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77224">
                  <a:moveTo>
                    <a:pt x="7369" y="7234"/>
                  </a:moveTo>
                  <a:lnTo>
                    <a:pt x="0" y="7234"/>
                  </a:lnTo>
                  <a:lnTo>
                    <a:pt x="0" y="177225"/>
                  </a:lnTo>
                  <a:lnTo>
                    <a:pt x="14738" y="177225"/>
                  </a:lnTo>
                  <a:lnTo>
                    <a:pt x="14738" y="0"/>
                  </a:lnTo>
                  <a:cubicBezTo>
                    <a:pt x="14738" y="3995"/>
                    <a:pt x="11496" y="7234"/>
                    <a:pt x="7503" y="7235"/>
                  </a:cubicBezTo>
                  <a:cubicBezTo>
                    <a:pt x="7463" y="7235"/>
                    <a:pt x="7409" y="723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A3356D00-1E76-D29E-A9A5-53842072F948}"/>
                </a:ext>
              </a:extLst>
            </p:cNvPr>
            <p:cNvSpPr/>
            <p:nvPr/>
          </p:nvSpPr>
          <p:spPr>
            <a:xfrm>
              <a:off x="8702511" y="6512391"/>
              <a:ext cx="26795" cy="5894"/>
            </a:xfrm>
            <a:custGeom>
              <a:avLst/>
              <a:gdLst>
                <a:gd name="connsiteX0" fmla="*/ 6833 w 26795"/>
                <a:gd name="connsiteY0" fmla="*/ 0 h 5894"/>
                <a:gd name="connsiteX1" fmla="*/ 0 w 26795"/>
                <a:gd name="connsiteY1" fmla="*/ 4957 h 5894"/>
                <a:gd name="connsiteX2" fmla="*/ 0 w 26795"/>
                <a:gd name="connsiteY2" fmla="*/ 4957 h 5894"/>
                <a:gd name="connsiteX3" fmla="*/ 26796 w 26795"/>
                <a:gd name="connsiteY3" fmla="*/ 5894 h 5894"/>
                <a:gd name="connsiteX4" fmla="*/ 26796 w 26795"/>
                <a:gd name="connsiteY4" fmla="*/ 0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5" h="5894">
                  <a:moveTo>
                    <a:pt x="6833" y="0"/>
                  </a:moveTo>
                  <a:cubicBezTo>
                    <a:pt x="5895" y="2974"/>
                    <a:pt x="3122" y="4983"/>
                    <a:pt x="0" y="4957"/>
                  </a:cubicBezTo>
                  <a:lnTo>
                    <a:pt x="0" y="4957"/>
                  </a:lnTo>
                  <a:lnTo>
                    <a:pt x="26796" y="5894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0BAC0320-3D97-4E70-8870-7A2720E1AABF}"/>
                </a:ext>
              </a:extLst>
            </p:cNvPr>
            <p:cNvSpPr/>
            <p:nvPr/>
          </p:nvSpPr>
          <p:spPr>
            <a:xfrm>
              <a:off x="8702779" y="6502479"/>
              <a:ext cx="35637" cy="7233"/>
            </a:xfrm>
            <a:custGeom>
              <a:avLst/>
              <a:gdLst>
                <a:gd name="connsiteX0" fmla="*/ 7100 w 35637"/>
                <a:gd name="connsiteY0" fmla="*/ 7234 h 7233"/>
                <a:gd name="connsiteX1" fmla="*/ 27064 w 35637"/>
                <a:gd name="connsiteY1" fmla="*/ 7234 h 7233"/>
                <a:gd name="connsiteX2" fmla="*/ 34164 w 35637"/>
                <a:gd name="connsiteY2" fmla="*/ 1071 h 7233"/>
                <a:gd name="connsiteX3" fmla="*/ 35638 w 35637"/>
                <a:gd name="connsiteY3" fmla="*/ 1071 h 7233"/>
                <a:gd name="connsiteX4" fmla="*/ 34298 w 35637"/>
                <a:gd name="connsiteY4" fmla="*/ 1071 h 7233"/>
                <a:gd name="connsiteX5" fmla="*/ 0 w 35637"/>
                <a:gd name="connsiteY5" fmla="*/ 0 h 7233"/>
                <a:gd name="connsiteX6" fmla="*/ 0 w 35637"/>
                <a:gd name="connsiteY6" fmla="*/ 0 h 7233"/>
                <a:gd name="connsiteX7" fmla="*/ 7100 w 35637"/>
                <a:gd name="connsiteY7" fmla="*/ 7234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7" h="7233">
                  <a:moveTo>
                    <a:pt x="7100" y="7234"/>
                  </a:moveTo>
                  <a:lnTo>
                    <a:pt x="27064" y="7234"/>
                  </a:lnTo>
                  <a:cubicBezTo>
                    <a:pt x="27639" y="3737"/>
                    <a:pt x="30627" y="1152"/>
                    <a:pt x="34164" y="1071"/>
                  </a:cubicBezTo>
                  <a:cubicBezTo>
                    <a:pt x="34660" y="1005"/>
                    <a:pt x="35155" y="1005"/>
                    <a:pt x="35638" y="1071"/>
                  </a:cubicBezTo>
                  <a:lnTo>
                    <a:pt x="34298" y="1071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939" y="67"/>
                    <a:pt x="7100" y="3295"/>
                    <a:pt x="710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04340685-C6E5-9333-71C2-76DD5FD6D53F}"/>
                </a:ext>
              </a:extLst>
            </p:cNvPr>
            <p:cNvSpPr/>
            <p:nvPr/>
          </p:nvSpPr>
          <p:spPr>
            <a:xfrm>
              <a:off x="0" y="47548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017E23A8-FB13-214E-711A-2FDCE52E3CE1}"/>
                </a:ext>
              </a:extLst>
            </p:cNvPr>
            <p:cNvSpPr/>
            <p:nvPr/>
          </p:nvSpPr>
          <p:spPr>
            <a:xfrm>
              <a:off x="8709880" y="6509578"/>
              <a:ext cx="20230" cy="2545"/>
            </a:xfrm>
            <a:custGeom>
              <a:avLst/>
              <a:gdLst>
                <a:gd name="connsiteX0" fmla="*/ 0 w 20230"/>
                <a:gd name="connsiteY0" fmla="*/ 134 h 2545"/>
                <a:gd name="connsiteX1" fmla="*/ 0 w 20230"/>
                <a:gd name="connsiteY1" fmla="*/ 2545 h 2545"/>
                <a:gd name="connsiteX2" fmla="*/ 20231 w 20230"/>
                <a:gd name="connsiteY2" fmla="*/ 2545 h 2545"/>
                <a:gd name="connsiteX3" fmla="*/ 20231 w 20230"/>
                <a:gd name="connsiteY3" fmla="*/ 1206 h 2545"/>
                <a:gd name="connsiteX4" fmla="*/ 20231 w 20230"/>
                <a:gd name="connsiteY4" fmla="*/ 0 h 2545"/>
                <a:gd name="connsiteX5" fmla="*/ 0 w 20230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" h="2545">
                  <a:moveTo>
                    <a:pt x="0" y="134"/>
                  </a:moveTo>
                  <a:cubicBezTo>
                    <a:pt x="148" y="924"/>
                    <a:pt x="148" y="1755"/>
                    <a:pt x="0" y="2545"/>
                  </a:cubicBezTo>
                  <a:lnTo>
                    <a:pt x="20231" y="2545"/>
                  </a:lnTo>
                  <a:lnTo>
                    <a:pt x="20231" y="1206"/>
                  </a:lnTo>
                  <a:cubicBezTo>
                    <a:pt x="20164" y="804"/>
                    <a:pt x="20164" y="402"/>
                    <a:pt x="202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2355863-A676-F949-5E29-070F62BC8F7F}"/>
                </a:ext>
              </a:extLst>
            </p:cNvPr>
            <p:cNvSpPr/>
            <p:nvPr/>
          </p:nvSpPr>
          <p:spPr>
            <a:xfrm>
              <a:off x="4679969" y="6592363"/>
              <a:ext cx="2545" cy="261483"/>
            </a:xfrm>
            <a:custGeom>
              <a:avLst/>
              <a:gdLst>
                <a:gd name="connsiteX0" fmla="*/ 0 w 2545"/>
                <a:gd name="connsiteY0" fmla="*/ 0 h 261483"/>
                <a:gd name="connsiteX1" fmla="*/ 2546 w 2545"/>
                <a:gd name="connsiteY1" fmla="*/ 0 h 261483"/>
                <a:gd name="connsiteX2" fmla="*/ 2546 w 2545"/>
                <a:gd name="connsiteY2" fmla="*/ 261483 h 261483"/>
                <a:gd name="connsiteX3" fmla="*/ 0 w 2545"/>
                <a:gd name="connsiteY3" fmla="*/ 261483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261483">
                  <a:moveTo>
                    <a:pt x="0" y="0"/>
                  </a:moveTo>
                  <a:lnTo>
                    <a:pt x="2546" y="0"/>
                  </a:lnTo>
                  <a:lnTo>
                    <a:pt x="254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0825235-92EA-D690-388A-511EEC7D538D}"/>
                </a:ext>
              </a:extLst>
            </p:cNvPr>
            <p:cNvSpPr/>
            <p:nvPr/>
          </p:nvSpPr>
          <p:spPr>
            <a:xfrm>
              <a:off x="6817983" y="6505827"/>
              <a:ext cx="69400" cy="14735"/>
            </a:xfrm>
            <a:custGeom>
              <a:avLst/>
              <a:gdLst>
                <a:gd name="connsiteX0" fmla="*/ 62032 w 69400"/>
                <a:gd name="connsiteY0" fmla="*/ 12324 h 14735"/>
                <a:gd name="connsiteX1" fmla="*/ 60424 w 69400"/>
                <a:gd name="connsiteY1" fmla="*/ 11386 h 14735"/>
                <a:gd name="connsiteX2" fmla="*/ 60424 w 69400"/>
                <a:gd name="connsiteY2" fmla="*/ 10449 h 14735"/>
                <a:gd name="connsiteX3" fmla="*/ 59620 w 69400"/>
                <a:gd name="connsiteY3" fmla="*/ 9109 h 14735"/>
                <a:gd name="connsiteX4" fmla="*/ 59620 w 69400"/>
                <a:gd name="connsiteY4" fmla="*/ 7903 h 14735"/>
                <a:gd name="connsiteX5" fmla="*/ 59620 w 69400"/>
                <a:gd name="connsiteY5" fmla="*/ 6564 h 14735"/>
                <a:gd name="connsiteX6" fmla="*/ 59620 w 69400"/>
                <a:gd name="connsiteY6" fmla="*/ 6564 h 14735"/>
                <a:gd name="connsiteX7" fmla="*/ 59620 w 69400"/>
                <a:gd name="connsiteY7" fmla="*/ 5358 h 14735"/>
                <a:gd name="connsiteX8" fmla="*/ 59620 w 69400"/>
                <a:gd name="connsiteY8" fmla="*/ 4019 h 14735"/>
                <a:gd name="connsiteX9" fmla="*/ 60424 w 69400"/>
                <a:gd name="connsiteY9" fmla="*/ 2813 h 14735"/>
                <a:gd name="connsiteX10" fmla="*/ 60424 w 69400"/>
                <a:gd name="connsiteY10" fmla="*/ 1607 h 14735"/>
                <a:gd name="connsiteX11" fmla="*/ 61629 w 69400"/>
                <a:gd name="connsiteY11" fmla="*/ 804 h 14735"/>
                <a:gd name="connsiteX12" fmla="*/ 62701 w 69400"/>
                <a:gd name="connsiteY12" fmla="*/ 0 h 14735"/>
                <a:gd name="connsiteX13" fmla="*/ 64175 w 69400"/>
                <a:gd name="connsiteY13" fmla="*/ 0 h 14735"/>
                <a:gd name="connsiteX14" fmla="*/ 65247 w 69400"/>
                <a:gd name="connsiteY14" fmla="*/ 0 h 14735"/>
                <a:gd name="connsiteX15" fmla="*/ 69400 w 69400"/>
                <a:gd name="connsiteY15" fmla="*/ 0 h 14735"/>
                <a:gd name="connsiteX16" fmla="*/ 0 w 69400"/>
                <a:gd name="connsiteY16" fmla="*/ 0 h 14735"/>
                <a:gd name="connsiteX17" fmla="*/ 7369 w 69400"/>
                <a:gd name="connsiteY17" fmla="*/ 7367 h 14735"/>
                <a:gd name="connsiteX18" fmla="*/ 7369 w 69400"/>
                <a:gd name="connsiteY18" fmla="*/ 14735 h 14735"/>
                <a:gd name="connsiteX19" fmla="*/ 64309 w 69400"/>
                <a:gd name="connsiteY19" fmla="*/ 14735 h 14735"/>
                <a:gd name="connsiteX20" fmla="*/ 63103 w 69400"/>
                <a:gd name="connsiteY20" fmla="*/ 14735 h 14735"/>
                <a:gd name="connsiteX21" fmla="*/ 62032 w 69400"/>
                <a:gd name="connsiteY21" fmla="*/ 1232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400" h="14735">
                  <a:moveTo>
                    <a:pt x="62032" y="12324"/>
                  </a:moveTo>
                  <a:lnTo>
                    <a:pt x="60424" y="11386"/>
                  </a:lnTo>
                  <a:lnTo>
                    <a:pt x="60424" y="10449"/>
                  </a:lnTo>
                  <a:cubicBezTo>
                    <a:pt x="60076" y="10047"/>
                    <a:pt x="59807" y="9605"/>
                    <a:pt x="59620" y="9109"/>
                  </a:cubicBezTo>
                  <a:cubicBezTo>
                    <a:pt x="59566" y="8707"/>
                    <a:pt x="59566" y="8305"/>
                    <a:pt x="59620" y="7903"/>
                  </a:cubicBezTo>
                  <a:cubicBezTo>
                    <a:pt x="59539" y="7461"/>
                    <a:pt x="59539" y="7006"/>
                    <a:pt x="59620" y="6564"/>
                  </a:cubicBezTo>
                  <a:lnTo>
                    <a:pt x="59620" y="6564"/>
                  </a:lnTo>
                  <a:cubicBezTo>
                    <a:pt x="59620" y="6564"/>
                    <a:pt x="59620" y="5760"/>
                    <a:pt x="59620" y="5358"/>
                  </a:cubicBezTo>
                  <a:cubicBezTo>
                    <a:pt x="59620" y="4956"/>
                    <a:pt x="59620" y="4420"/>
                    <a:pt x="59620" y="4019"/>
                  </a:cubicBezTo>
                  <a:cubicBezTo>
                    <a:pt x="59861" y="3590"/>
                    <a:pt x="60129" y="3188"/>
                    <a:pt x="60424" y="2813"/>
                  </a:cubicBezTo>
                  <a:cubicBezTo>
                    <a:pt x="60383" y="2411"/>
                    <a:pt x="60383" y="2009"/>
                    <a:pt x="60424" y="1607"/>
                  </a:cubicBezTo>
                  <a:cubicBezTo>
                    <a:pt x="60799" y="1299"/>
                    <a:pt x="61201" y="1018"/>
                    <a:pt x="61629" y="804"/>
                  </a:cubicBezTo>
                  <a:cubicBezTo>
                    <a:pt x="61898" y="429"/>
                    <a:pt x="62273" y="147"/>
                    <a:pt x="62701" y="0"/>
                  </a:cubicBezTo>
                  <a:lnTo>
                    <a:pt x="64175" y="0"/>
                  </a:lnTo>
                  <a:lnTo>
                    <a:pt x="65247" y="0"/>
                  </a:lnTo>
                  <a:lnTo>
                    <a:pt x="69400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lnTo>
                    <a:pt x="7369" y="14735"/>
                  </a:lnTo>
                  <a:lnTo>
                    <a:pt x="64309" y="14735"/>
                  </a:lnTo>
                  <a:lnTo>
                    <a:pt x="63103" y="14735"/>
                  </a:lnTo>
                  <a:cubicBezTo>
                    <a:pt x="63103" y="14735"/>
                    <a:pt x="62299" y="12458"/>
                    <a:pt x="62032" y="1232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ACF3E79-60FE-CBE8-4E38-45E27E856308}"/>
                </a:ext>
              </a:extLst>
            </p:cNvPr>
            <p:cNvSpPr/>
            <p:nvPr/>
          </p:nvSpPr>
          <p:spPr>
            <a:xfrm>
              <a:off x="7612202" y="5877972"/>
              <a:ext cx="2545" cy="291891"/>
            </a:xfrm>
            <a:custGeom>
              <a:avLst/>
              <a:gdLst>
                <a:gd name="connsiteX0" fmla="*/ 1206 w 2545"/>
                <a:gd name="connsiteY0" fmla="*/ 291892 h 291891"/>
                <a:gd name="connsiteX1" fmla="*/ 2546 w 2545"/>
                <a:gd name="connsiteY1" fmla="*/ 291892 h 291891"/>
                <a:gd name="connsiteX2" fmla="*/ 2546 w 2545"/>
                <a:gd name="connsiteY2" fmla="*/ 0 h 291891"/>
                <a:gd name="connsiteX3" fmla="*/ 1206 w 2545"/>
                <a:gd name="connsiteY3" fmla="*/ 0 h 291891"/>
                <a:gd name="connsiteX4" fmla="*/ 0 w 2545"/>
                <a:gd name="connsiteY4" fmla="*/ 0 h 291891"/>
                <a:gd name="connsiteX5" fmla="*/ 0 w 2545"/>
                <a:gd name="connsiteY5" fmla="*/ 291624 h 29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91891">
                  <a:moveTo>
                    <a:pt x="1206" y="291892"/>
                  </a:moveTo>
                  <a:lnTo>
                    <a:pt x="2546" y="291892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916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A6E32E28-EAAB-B43E-5310-7982D36B4477}"/>
                </a:ext>
              </a:extLst>
            </p:cNvPr>
            <p:cNvSpPr/>
            <p:nvPr/>
          </p:nvSpPr>
          <p:spPr>
            <a:xfrm>
              <a:off x="7607513" y="5637788"/>
              <a:ext cx="17167" cy="24915"/>
            </a:xfrm>
            <a:custGeom>
              <a:avLst/>
              <a:gdLst>
                <a:gd name="connsiteX0" fmla="*/ 5895 w 17167"/>
                <a:gd name="connsiteY0" fmla="*/ 17950 h 24915"/>
                <a:gd name="connsiteX1" fmla="*/ 8038 w 17167"/>
                <a:gd name="connsiteY1" fmla="*/ 17950 h 24915"/>
                <a:gd name="connsiteX2" fmla="*/ 8038 w 17167"/>
                <a:gd name="connsiteY2" fmla="*/ 7234 h 24915"/>
                <a:gd name="connsiteX3" fmla="*/ 9379 w 17167"/>
                <a:gd name="connsiteY3" fmla="*/ 5894 h 24915"/>
                <a:gd name="connsiteX4" fmla="*/ 10718 w 17167"/>
                <a:gd name="connsiteY4" fmla="*/ 7234 h 24915"/>
                <a:gd name="connsiteX5" fmla="*/ 10718 w 17167"/>
                <a:gd name="connsiteY5" fmla="*/ 19424 h 24915"/>
                <a:gd name="connsiteX6" fmla="*/ 13264 w 17167"/>
                <a:gd name="connsiteY6" fmla="*/ 24916 h 24915"/>
                <a:gd name="connsiteX7" fmla="*/ 13264 w 17167"/>
                <a:gd name="connsiteY7" fmla="*/ 24916 h 24915"/>
                <a:gd name="connsiteX8" fmla="*/ 15809 w 17167"/>
                <a:gd name="connsiteY8" fmla="*/ 14601 h 24915"/>
                <a:gd name="connsiteX9" fmla="*/ 17015 w 17167"/>
                <a:gd name="connsiteY9" fmla="*/ 8707 h 24915"/>
                <a:gd name="connsiteX10" fmla="*/ 11281 w 17167"/>
                <a:gd name="connsiteY10" fmla="*/ 5 h 24915"/>
                <a:gd name="connsiteX11" fmla="*/ 11254 w 17167"/>
                <a:gd name="connsiteY11" fmla="*/ 0 h 24915"/>
                <a:gd name="connsiteX12" fmla="*/ 8976 w 17167"/>
                <a:gd name="connsiteY12" fmla="*/ 0 h 24915"/>
                <a:gd name="connsiteX13" fmla="*/ 7637 w 17167"/>
                <a:gd name="connsiteY13" fmla="*/ 0 h 24915"/>
                <a:gd name="connsiteX14" fmla="*/ 6297 w 17167"/>
                <a:gd name="connsiteY14" fmla="*/ 670 h 24915"/>
                <a:gd name="connsiteX15" fmla="*/ 5225 w 17167"/>
                <a:gd name="connsiteY15" fmla="*/ 670 h 24915"/>
                <a:gd name="connsiteX16" fmla="*/ 4153 w 17167"/>
                <a:gd name="connsiteY16" fmla="*/ 1741 h 24915"/>
                <a:gd name="connsiteX17" fmla="*/ 3484 w 17167"/>
                <a:gd name="connsiteY17" fmla="*/ 2813 h 24915"/>
                <a:gd name="connsiteX18" fmla="*/ 3484 w 17167"/>
                <a:gd name="connsiteY18" fmla="*/ 4153 h 24915"/>
                <a:gd name="connsiteX19" fmla="*/ 3484 w 17167"/>
                <a:gd name="connsiteY19" fmla="*/ 4956 h 24915"/>
                <a:gd name="connsiteX20" fmla="*/ 0 w 17167"/>
                <a:gd name="connsiteY20" fmla="*/ 22505 h 24915"/>
                <a:gd name="connsiteX21" fmla="*/ 0 w 17167"/>
                <a:gd name="connsiteY21" fmla="*/ 23308 h 24915"/>
                <a:gd name="connsiteX22" fmla="*/ 5895 w 17167"/>
                <a:gd name="connsiteY22" fmla="*/ 17950 h 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67" h="24915">
                  <a:moveTo>
                    <a:pt x="5895" y="17950"/>
                  </a:moveTo>
                  <a:cubicBezTo>
                    <a:pt x="6605" y="17875"/>
                    <a:pt x="7329" y="17875"/>
                    <a:pt x="8038" y="17950"/>
                  </a:cubicBezTo>
                  <a:lnTo>
                    <a:pt x="8038" y="7234"/>
                  </a:lnTo>
                  <a:cubicBezTo>
                    <a:pt x="8105" y="6521"/>
                    <a:pt x="8668" y="5956"/>
                    <a:pt x="9379" y="5894"/>
                  </a:cubicBezTo>
                  <a:cubicBezTo>
                    <a:pt x="10115" y="5894"/>
                    <a:pt x="10718" y="6494"/>
                    <a:pt x="10718" y="7234"/>
                  </a:cubicBezTo>
                  <a:lnTo>
                    <a:pt x="10718" y="19424"/>
                  </a:lnTo>
                  <a:cubicBezTo>
                    <a:pt x="12353" y="20771"/>
                    <a:pt x="13291" y="22793"/>
                    <a:pt x="13264" y="24916"/>
                  </a:cubicBezTo>
                  <a:lnTo>
                    <a:pt x="13264" y="24916"/>
                  </a:lnTo>
                  <a:lnTo>
                    <a:pt x="15809" y="14601"/>
                  </a:lnTo>
                  <a:lnTo>
                    <a:pt x="17015" y="8707"/>
                  </a:lnTo>
                  <a:cubicBezTo>
                    <a:pt x="17832" y="4722"/>
                    <a:pt x="15274" y="826"/>
                    <a:pt x="11281" y="5"/>
                  </a:cubicBezTo>
                  <a:cubicBezTo>
                    <a:pt x="11268" y="4"/>
                    <a:pt x="11268" y="1"/>
                    <a:pt x="11254" y="0"/>
                  </a:cubicBezTo>
                  <a:lnTo>
                    <a:pt x="8976" y="0"/>
                  </a:lnTo>
                  <a:lnTo>
                    <a:pt x="7637" y="0"/>
                  </a:lnTo>
                  <a:lnTo>
                    <a:pt x="6297" y="670"/>
                  </a:lnTo>
                  <a:lnTo>
                    <a:pt x="5225" y="670"/>
                  </a:lnTo>
                  <a:cubicBezTo>
                    <a:pt x="4837" y="993"/>
                    <a:pt x="4475" y="1352"/>
                    <a:pt x="4153" y="1741"/>
                  </a:cubicBezTo>
                  <a:cubicBezTo>
                    <a:pt x="3858" y="2045"/>
                    <a:pt x="3631" y="2411"/>
                    <a:pt x="3484" y="2813"/>
                  </a:cubicBezTo>
                  <a:lnTo>
                    <a:pt x="3484" y="4153"/>
                  </a:lnTo>
                  <a:cubicBezTo>
                    <a:pt x="3537" y="4418"/>
                    <a:pt x="3537" y="4691"/>
                    <a:pt x="3484" y="4956"/>
                  </a:cubicBezTo>
                  <a:lnTo>
                    <a:pt x="0" y="22505"/>
                  </a:lnTo>
                  <a:cubicBezTo>
                    <a:pt x="0" y="22505"/>
                    <a:pt x="0" y="22505"/>
                    <a:pt x="0" y="23308"/>
                  </a:cubicBezTo>
                  <a:cubicBezTo>
                    <a:pt x="750" y="20522"/>
                    <a:pt x="3054" y="18428"/>
                    <a:pt x="5895" y="1795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4CDA813-5377-A91C-90DF-EB308E58E113}"/>
                </a:ext>
              </a:extLst>
            </p:cNvPr>
            <p:cNvSpPr/>
            <p:nvPr/>
          </p:nvSpPr>
          <p:spPr>
            <a:xfrm>
              <a:off x="7615551" y="5644084"/>
              <a:ext cx="2679" cy="13529"/>
            </a:xfrm>
            <a:custGeom>
              <a:avLst/>
              <a:gdLst>
                <a:gd name="connsiteX0" fmla="*/ 1340 w 2679"/>
                <a:gd name="connsiteY0" fmla="*/ 0 h 13529"/>
                <a:gd name="connsiteX1" fmla="*/ 0 w 2679"/>
                <a:gd name="connsiteY1" fmla="*/ 1340 h 13529"/>
                <a:gd name="connsiteX2" fmla="*/ 0 w 2679"/>
                <a:gd name="connsiteY2" fmla="*/ 12056 h 13529"/>
                <a:gd name="connsiteX3" fmla="*/ 2680 w 2679"/>
                <a:gd name="connsiteY3" fmla="*/ 13530 h 13529"/>
                <a:gd name="connsiteX4" fmla="*/ 2680 w 2679"/>
                <a:gd name="connsiteY4" fmla="*/ 1340 h 13529"/>
                <a:gd name="connsiteX5" fmla="*/ 1340 w 2679"/>
                <a:gd name="connsiteY5" fmla="*/ 0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3529">
                  <a:moveTo>
                    <a:pt x="1340" y="0"/>
                  </a:moveTo>
                  <a:cubicBezTo>
                    <a:pt x="630" y="63"/>
                    <a:pt x="67" y="627"/>
                    <a:pt x="0" y="1340"/>
                  </a:cubicBezTo>
                  <a:lnTo>
                    <a:pt x="0" y="12056"/>
                  </a:lnTo>
                  <a:cubicBezTo>
                    <a:pt x="978" y="12383"/>
                    <a:pt x="1876" y="12881"/>
                    <a:pt x="2680" y="13530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7C3CE919-0C21-708C-078D-33FE428C2E3B}"/>
                </a:ext>
              </a:extLst>
            </p:cNvPr>
            <p:cNvSpPr/>
            <p:nvPr/>
          </p:nvSpPr>
          <p:spPr>
            <a:xfrm>
              <a:off x="4583103" y="5985941"/>
              <a:ext cx="14737" cy="592356"/>
            </a:xfrm>
            <a:custGeom>
              <a:avLst/>
              <a:gdLst>
                <a:gd name="connsiteX0" fmla="*/ 14470 w 14737"/>
                <a:gd name="connsiteY0" fmla="*/ 591687 h 592356"/>
                <a:gd name="connsiteX1" fmla="*/ 14470 w 14737"/>
                <a:gd name="connsiteY1" fmla="*/ 1340 h 592356"/>
                <a:gd name="connsiteX2" fmla="*/ 14470 w 14737"/>
                <a:gd name="connsiteY2" fmla="*/ 1340 h 592356"/>
                <a:gd name="connsiteX3" fmla="*/ 7369 w 14737"/>
                <a:gd name="connsiteY3" fmla="*/ 7368 h 592356"/>
                <a:gd name="connsiteX4" fmla="*/ 0 w 14737"/>
                <a:gd name="connsiteY4" fmla="*/ 0 h 592356"/>
                <a:gd name="connsiteX5" fmla="*/ 0 w 14737"/>
                <a:gd name="connsiteY5" fmla="*/ 592356 h 592356"/>
                <a:gd name="connsiteX6" fmla="*/ 14738 w 14737"/>
                <a:gd name="connsiteY6" fmla="*/ 592356 h 59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592356">
                  <a:moveTo>
                    <a:pt x="14470" y="591687"/>
                  </a:moveTo>
                  <a:lnTo>
                    <a:pt x="14470" y="1340"/>
                  </a:lnTo>
                  <a:lnTo>
                    <a:pt x="14470" y="1340"/>
                  </a:lnTo>
                  <a:cubicBezTo>
                    <a:pt x="13880" y="4808"/>
                    <a:pt x="10893" y="7352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592356"/>
                  </a:lnTo>
                  <a:lnTo>
                    <a:pt x="14738" y="59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A65862E-9054-4EBE-25D1-909CBA9CD15F}"/>
                </a:ext>
              </a:extLst>
            </p:cNvPr>
            <p:cNvSpPr/>
            <p:nvPr/>
          </p:nvSpPr>
          <p:spPr>
            <a:xfrm>
              <a:off x="7077230" y="5677876"/>
              <a:ext cx="198019" cy="14700"/>
            </a:xfrm>
            <a:custGeom>
              <a:avLst/>
              <a:gdLst>
                <a:gd name="connsiteX0" fmla="*/ 7369 w 198019"/>
                <a:gd name="connsiteY0" fmla="*/ 7199 h 14700"/>
                <a:gd name="connsiteX1" fmla="*/ 7369 w 198019"/>
                <a:gd name="connsiteY1" fmla="*/ 14701 h 14700"/>
                <a:gd name="connsiteX2" fmla="*/ 191454 w 198019"/>
                <a:gd name="connsiteY2" fmla="*/ 14701 h 14700"/>
                <a:gd name="connsiteX3" fmla="*/ 190248 w 198019"/>
                <a:gd name="connsiteY3" fmla="*/ 8941 h 14700"/>
                <a:gd name="connsiteX4" fmla="*/ 195741 w 198019"/>
                <a:gd name="connsiteY4" fmla="*/ 99 h 14700"/>
                <a:gd name="connsiteX5" fmla="*/ 198019 w 198019"/>
                <a:gd name="connsiteY5" fmla="*/ 99 h 14700"/>
                <a:gd name="connsiteX6" fmla="*/ 0 w 198019"/>
                <a:gd name="connsiteY6" fmla="*/ 99 h 14700"/>
                <a:gd name="connsiteX7" fmla="*/ 7369 w 198019"/>
                <a:gd name="connsiteY7" fmla="*/ 7199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19" h="14700">
                  <a:moveTo>
                    <a:pt x="7369" y="7199"/>
                  </a:moveTo>
                  <a:lnTo>
                    <a:pt x="7369" y="14701"/>
                  </a:lnTo>
                  <a:lnTo>
                    <a:pt x="191454" y="14701"/>
                  </a:lnTo>
                  <a:lnTo>
                    <a:pt x="190248" y="8941"/>
                  </a:lnTo>
                  <a:cubicBezTo>
                    <a:pt x="189323" y="4983"/>
                    <a:pt x="191789" y="1028"/>
                    <a:pt x="195741" y="99"/>
                  </a:cubicBezTo>
                  <a:cubicBezTo>
                    <a:pt x="196492" y="-33"/>
                    <a:pt x="197269" y="-33"/>
                    <a:pt x="198019" y="99"/>
                  </a:cubicBezTo>
                  <a:lnTo>
                    <a:pt x="0" y="99"/>
                  </a:lnTo>
                  <a:cubicBezTo>
                    <a:pt x="3966" y="97"/>
                    <a:pt x="7221" y="3235"/>
                    <a:pt x="7369" y="719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8CE91896-B2AA-2E24-538B-4C1FFEBFA888}"/>
                </a:ext>
              </a:extLst>
            </p:cNvPr>
            <p:cNvSpPr/>
            <p:nvPr/>
          </p:nvSpPr>
          <p:spPr>
            <a:xfrm>
              <a:off x="7267456" y="5678813"/>
              <a:ext cx="15429" cy="14700"/>
            </a:xfrm>
            <a:custGeom>
              <a:avLst/>
              <a:gdLst>
                <a:gd name="connsiteX0" fmla="*/ 22 w 15429"/>
                <a:gd name="connsiteY0" fmla="*/ 7869 h 14700"/>
                <a:gd name="connsiteX1" fmla="*/ 1228 w 15429"/>
                <a:gd name="connsiteY1" fmla="*/ 13629 h 14700"/>
                <a:gd name="connsiteX2" fmla="*/ 1228 w 15429"/>
                <a:gd name="connsiteY2" fmla="*/ 14701 h 14700"/>
                <a:gd name="connsiteX3" fmla="*/ 1228 w 15429"/>
                <a:gd name="connsiteY3" fmla="*/ 13763 h 14700"/>
                <a:gd name="connsiteX4" fmla="*/ 5515 w 15429"/>
                <a:gd name="connsiteY4" fmla="*/ 7065 h 14700"/>
                <a:gd name="connsiteX5" fmla="*/ 5515 w 15429"/>
                <a:gd name="connsiteY5" fmla="*/ 6128 h 14700"/>
                <a:gd name="connsiteX6" fmla="*/ 6855 w 15429"/>
                <a:gd name="connsiteY6" fmla="*/ 4788 h 14700"/>
                <a:gd name="connsiteX7" fmla="*/ 8194 w 15429"/>
                <a:gd name="connsiteY7" fmla="*/ 6128 h 14700"/>
                <a:gd name="connsiteX8" fmla="*/ 8194 w 15429"/>
                <a:gd name="connsiteY8" fmla="*/ 6128 h 14700"/>
                <a:gd name="connsiteX9" fmla="*/ 8194 w 15429"/>
                <a:gd name="connsiteY9" fmla="*/ 6128 h 14700"/>
                <a:gd name="connsiteX10" fmla="*/ 15430 w 15429"/>
                <a:gd name="connsiteY10" fmla="*/ 12691 h 14700"/>
                <a:gd name="connsiteX11" fmla="*/ 15430 w 15429"/>
                <a:gd name="connsiteY11" fmla="*/ 11754 h 14700"/>
                <a:gd name="connsiteX12" fmla="*/ 13688 w 15429"/>
                <a:gd name="connsiteY12" fmla="*/ 4252 h 14700"/>
                <a:gd name="connsiteX13" fmla="*/ 13688 w 15429"/>
                <a:gd name="connsiteY13" fmla="*/ 4252 h 14700"/>
                <a:gd name="connsiteX14" fmla="*/ 13688 w 15429"/>
                <a:gd name="connsiteY14" fmla="*/ 2913 h 14700"/>
                <a:gd name="connsiteX15" fmla="*/ 12884 w 15429"/>
                <a:gd name="connsiteY15" fmla="*/ 1841 h 14700"/>
                <a:gd name="connsiteX16" fmla="*/ 11946 w 15429"/>
                <a:gd name="connsiteY16" fmla="*/ 903 h 14700"/>
                <a:gd name="connsiteX17" fmla="*/ 10740 w 15429"/>
                <a:gd name="connsiteY17" fmla="*/ 99 h 14700"/>
                <a:gd name="connsiteX18" fmla="*/ 9535 w 15429"/>
                <a:gd name="connsiteY18" fmla="*/ 99 h 14700"/>
                <a:gd name="connsiteX19" fmla="*/ 8060 w 15429"/>
                <a:gd name="connsiteY19" fmla="*/ 99 h 14700"/>
                <a:gd name="connsiteX20" fmla="*/ 5783 w 15429"/>
                <a:gd name="connsiteY20" fmla="*/ 99 h 14700"/>
                <a:gd name="connsiteX21" fmla="*/ 22 w 15429"/>
                <a:gd name="connsiteY21" fmla="*/ 7869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29" h="14700">
                  <a:moveTo>
                    <a:pt x="22" y="7869"/>
                  </a:moveTo>
                  <a:lnTo>
                    <a:pt x="1228" y="13629"/>
                  </a:lnTo>
                  <a:lnTo>
                    <a:pt x="1228" y="14701"/>
                  </a:lnTo>
                  <a:lnTo>
                    <a:pt x="1228" y="13763"/>
                  </a:lnTo>
                  <a:cubicBezTo>
                    <a:pt x="1254" y="10895"/>
                    <a:pt x="2929" y="8295"/>
                    <a:pt x="5515" y="7065"/>
                  </a:cubicBezTo>
                  <a:lnTo>
                    <a:pt x="5515" y="6128"/>
                  </a:lnTo>
                  <a:cubicBezTo>
                    <a:pt x="5582" y="5415"/>
                    <a:pt x="6144" y="4850"/>
                    <a:pt x="6855" y="4788"/>
                  </a:cubicBezTo>
                  <a:cubicBezTo>
                    <a:pt x="7592" y="4788"/>
                    <a:pt x="8194" y="5388"/>
                    <a:pt x="8194" y="6128"/>
                  </a:cubicBezTo>
                  <a:lnTo>
                    <a:pt x="8194" y="6128"/>
                  </a:lnTo>
                  <a:lnTo>
                    <a:pt x="8194" y="6128"/>
                  </a:lnTo>
                  <a:cubicBezTo>
                    <a:pt x="11946" y="6111"/>
                    <a:pt x="15081" y="8959"/>
                    <a:pt x="15430" y="12691"/>
                  </a:cubicBezTo>
                  <a:lnTo>
                    <a:pt x="15430" y="11754"/>
                  </a:lnTo>
                  <a:lnTo>
                    <a:pt x="13688" y="4252"/>
                  </a:lnTo>
                  <a:cubicBezTo>
                    <a:pt x="13688" y="4252"/>
                    <a:pt x="13688" y="4252"/>
                    <a:pt x="13688" y="4252"/>
                  </a:cubicBezTo>
                  <a:cubicBezTo>
                    <a:pt x="13741" y="3807"/>
                    <a:pt x="13741" y="3357"/>
                    <a:pt x="13688" y="2913"/>
                  </a:cubicBezTo>
                  <a:cubicBezTo>
                    <a:pt x="13540" y="2479"/>
                    <a:pt x="13259" y="2103"/>
                    <a:pt x="12884" y="1841"/>
                  </a:cubicBezTo>
                  <a:cubicBezTo>
                    <a:pt x="12643" y="1464"/>
                    <a:pt x="12321" y="1144"/>
                    <a:pt x="11946" y="903"/>
                  </a:cubicBezTo>
                  <a:cubicBezTo>
                    <a:pt x="11611" y="547"/>
                    <a:pt x="11195" y="272"/>
                    <a:pt x="10740" y="99"/>
                  </a:cubicBezTo>
                  <a:lnTo>
                    <a:pt x="9535" y="99"/>
                  </a:lnTo>
                  <a:lnTo>
                    <a:pt x="8060" y="99"/>
                  </a:lnTo>
                  <a:cubicBezTo>
                    <a:pt x="7310" y="-33"/>
                    <a:pt x="6534" y="-33"/>
                    <a:pt x="5783" y="99"/>
                  </a:cubicBezTo>
                  <a:cubicBezTo>
                    <a:pt x="2192" y="890"/>
                    <a:pt x="-259" y="4205"/>
                    <a:pt x="22" y="78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7A18694-30C8-72CC-BD03-F5DFA86756F2}"/>
                </a:ext>
              </a:extLst>
            </p:cNvPr>
            <p:cNvSpPr/>
            <p:nvPr/>
          </p:nvSpPr>
          <p:spPr>
            <a:xfrm>
              <a:off x="7665525" y="5655738"/>
              <a:ext cx="161308" cy="14735"/>
            </a:xfrm>
            <a:custGeom>
              <a:avLst/>
              <a:gdLst>
                <a:gd name="connsiteX0" fmla="*/ 0 w 161308"/>
                <a:gd name="connsiteY0" fmla="*/ 14735 h 14735"/>
                <a:gd name="connsiteX1" fmla="*/ 153940 w 161308"/>
                <a:gd name="connsiteY1" fmla="*/ 14735 h 14735"/>
                <a:gd name="connsiteX2" fmla="*/ 153940 w 161308"/>
                <a:gd name="connsiteY2" fmla="*/ 7368 h 14735"/>
                <a:gd name="connsiteX3" fmla="*/ 161309 w 161308"/>
                <a:gd name="connsiteY3" fmla="*/ 0 h 14735"/>
                <a:gd name="connsiteX4" fmla="*/ 536 w 161308"/>
                <a:gd name="connsiteY4" fmla="*/ 0 h 14735"/>
                <a:gd name="connsiteX5" fmla="*/ 536 w 161308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08" h="14735">
                  <a:moveTo>
                    <a:pt x="0" y="14735"/>
                  </a:moveTo>
                  <a:lnTo>
                    <a:pt x="153940" y="14735"/>
                  </a:lnTo>
                  <a:lnTo>
                    <a:pt x="153940" y="7368"/>
                  </a:lnTo>
                  <a:cubicBezTo>
                    <a:pt x="153940" y="3298"/>
                    <a:pt x="157236" y="0"/>
                    <a:pt x="161309" y="0"/>
                  </a:cubicBezTo>
                  <a:lnTo>
                    <a:pt x="536" y="0"/>
                  </a:lnTo>
                  <a:lnTo>
                    <a:pt x="536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13E3ACA-8329-BEEE-06F0-F6630E9F3EF6}"/>
                </a:ext>
              </a:extLst>
            </p:cNvPr>
            <p:cNvSpPr/>
            <p:nvPr/>
          </p:nvSpPr>
          <p:spPr>
            <a:xfrm>
              <a:off x="7266674" y="5686012"/>
              <a:ext cx="4337" cy="149897"/>
            </a:xfrm>
            <a:custGeom>
              <a:avLst/>
              <a:gdLst>
                <a:gd name="connsiteX0" fmla="*/ 3215 w 4337"/>
                <a:gd name="connsiteY0" fmla="*/ 144137 h 149897"/>
                <a:gd name="connsiteX1" fmla="*/ 4287 w 4337"/>
                <a:gd name="connsiteY1" fmla="*/ 145075 h 149897"/>
                <a:gd name="connsiteX2" fmla="*/ 4287 w 4337"/>
                <a:gd name="connsiteY2" fmla="*/ 146147 h 149897"/>
                <a:gd name="connsiteX3" fmla="*/ 4287 w 4337"/>
                <a:gd name="connsiteY3" fmla="*/ 147486 h 149897"/>
                <a:gd name="connsiteX4" fmla="*/ 4287 w 4337"/>
                <a:gd name="connsiteY4" fmla="*/ 147486 h 149897"/>
                <a:gd name="connsiteX5" fmla="*/ 4287 w 4337"/>
                <a:gd name="connsiteY5" fmla="*/ 149897 h 149897"/>
                <a:gd name="connsiteX6" fmla="*/ 4287 w 4337"/>
                <a:gd name="connsiteY6" fmla="*/ 0 h 149897"/>
                <a:gd name="connsiteX7" fmla="*/ 0 w 4337"/>
                <a:gd name="connsiteY7" fmla="*/ 6698 h 149897"/>
                <a:gd name="connsiteX8" fmla="*/ 0 w 4337"/>
                <a:gd name="connsiteY8" fmla="*/ 143468 h 149897"/>
                <a:gd name="connsiteX9" fmla="*/ 3215 w 4337"/>
                <a:gd name="connsiteY9" fmla="*/ 144137 h 1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7" h="149897">
                  <a:moveTo>
                    <a:pt x="3215" y="144137"/>
                  </a:moveTo>
                  <a:lnTo>
                    <a:pt x="4287" y="145075"/>
                  </a:lnTo>
                  <a:cubicBezTo>
                    <a:pt x="4314" y="145431"/>
                    <a:pt x="4314" y="145790"/>
                    <a:pt x="4287" y="146147"/>
                  </a:cubicBezTo>
                  <a:cubicBezTo>
                    <a:pt x="4354" y="146590"/>
                    <a:pt x="4354" y="147043"/>
                    <a:pt x="4287" y="147486"/>
                  </a:cubicBezTo>
                  <a:lnTo>
                    <a:pt x="4287" y="147486"/>
                  </a:lnTo>
                  <a:lnTo>
                    <a:pt x="4287" y="149897"/>
                  </a:lnTo>
                  <a:lnTo>
                    <a:pt x="4287" y="0"/>
                  </a:lnTo>
                  <a:cubicBezTo>
                    <a:pt x="1702" y="1230"/>
                    <a:pt x="27" y="3830"/>
                    <a:pt x="0" y="6698"/>
                  </a:cubicBezTo>
                  <a:lnTo>
                    <a:pt x="0" y="143468"/>
                  </a:lnTo>
                  <a:cubicBezTo>
                    <a:pt x="0" y="143468"/>
                    <a:pt x="2814" y="144003"/>
                    <a:pt x="3215" y="1441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09B63858-2CBC-0DD3-3599-178CF3ACBFB8}"/>
                </a:ext>
              </a:extLst>
            </p:cNvPr>
            <p:cNvSpPr/>
            <p:nvPr/>
          </p:nvSpPr>
          <p:spPr>
            <a:xfrm>
              <a:off x="7276320" y="5685343"/>
              <a:ext cx="7101" cy="178162"/>
            </a:xfrm>
            <a:custGeom>
              <a:avLst/>
              <a:gdLst>
                <a:gd name="connsiteX0" fmla="*/ 0 w 7101"/>
                <a:gd name="connsiteY0" fmla="*/ 0 h 178162"/>
                <a:gd name="connsiteX1" fmla="*/ 0 w 7101"/>
                <a:gd name="connsiteY1" fmla="*/ 0 h 178162"/>
                <a:gd name="connsiteX2" fmla="*/ 0 w 7101"/>
                <a:gd name="connsiteY2" fmla="*/ 159810 h 178162"/>
                <a:gd name="connsiteX3" fmla="*/ 0 w 7101"/>
                <a:gd name="connsiteY3" fmla="*/ 162088 h 178162"/>
                <a:gd name="connsiteX4" fmla="*/ 0 w 7101"/>
                <a:gd name="connsiteY4" fmla="*/ 162088 h 178162"/>
                <a:gd name="connsiteX5" fmla="*/ 4824 w 7101"/>
                <a:gd name="connsiteY5" fmla="*/ 178162 h 178162"/>
                <a:gd name="connsiteX6" fmla="*/ 7101 w 7101"/>
                <a:gd name="connsiteY6" fmla="*/ 178162 h 178162"/>
                <a:gd name="connsiteX7" fmla="*/ 7101 w 7101"/>
                <a:gd name="connsiteY7" fmla="*/ 7234 h 178162"/>
                <a:gd name="connsiteX8" fmla="*/ 7101 w 7101"/>
                <a:gd name="connsiteY8" fmla="*/ 6430 h 178162"/>
                <a:gd name="connsiteX9" fmla="*/ 0 w 7101"/>
                <a:gd name="connsiteY9" fmla="*/ 0 h 17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1" h="178162">
                  <a:moveTo>
                    <a:pt x="0" y="0"/>
                  </a:moveTo>
                  <a:lnTo>
                    <a:pt x="0" y="0"/>
                  </a:lnTo>
                  <a:lnTo>
                    <a:pt x="0" y="159810"/>
                  </a:lnTo>
                  <a:lnTo>
                    <a:pt x="0" y="162088"/>
                  </a:lnTo>
                  <a:lnTo>
                    <a:pt x="0" y="162088"/>
                  </a:lnTo>
                  <a:lnTo>
                    <a:pt x="4824" y="178162"/>
                  </a:lnTo>
                  <a:lnTo>
                    <a:pt x="7101" y="178162"/>
                  </a:lnTo>
                  <a:lnTo>
                    <a:pt x="7101" y="7234"/>
                  </a:lnTo>
                  <a:cubicBezTo>
                    <a:pt x="7101" y="7234"/>
                    <a:pt x="7101" y="7234"/>
                    <a:pt x="7101" y="6430"/>
                  </a:cubicBezTo>
                  <a:cubicBezTo>
                    <a:pt x="6699" y="2802"/>
                    <a:pt x="3645" y="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B4C56415-E71B-CA2E-68AE-125FA65F847C}"/>
                </a:ext>
              </a:extLst>
            </p:cNvPr>
            <p:cNvSpPr/>
            <p:nvPr/>
          </p:nvSpPr>
          <p:spPr>
            <a:xfrm>
              <a:off x="7606173" y="5656084"/>
              <a:ext cx="14604" cy="207823"/>
            </a:xfrm>
            <a:custGeom>
              <a:avLst/>
              <a:gdLst>
                <a:gd name="connsiteX0" fmla="*/ 9379 w 14604"/>
                <a:gd name="connsiteY0" fmla="*/ 207823 h 207823"/>
                <a:gd name="connsiteX1" fmla="*/ 9379 w 14604"/>
                <a:gd name="connsiteY1" fmla="*/ 201661 h 207823"/>
                <a:gd name="connsiteX2" fmla="*/ 10719 w 14604"/>
                <a:gd name="connsiteY2" fmla="*/ 200322 h 207823"/>
                <a:gd name="connsiteX3" fmla="*/ 14604 w 14604"/>
                <a:gd name="connsiteY3" fmla="*/ 200322 h 207823"/>
                <a:gd name="connsiteX4" fmla="*/ 14604 w 14604"/>
                <a:gd name="connsiteY4" fmla="*/ 7022 h 207823"/>
                <a:gd name="connsiteX5" fmla="*/ 12058 w 14604"/>
                <a:gd name="connsiteY5" fmla="*/ 1530 h 207823"/>
                <a:gd name="connsiteX6" fmla="*/ 9379 w 14604"/>
                <a:gd name="connsiteY6" fmla="*/ 56 h 207823"/>
                <a:gd name="connsiteX7" fmla="*/ 7235 w 14604"/>
                <a:gd name="connsiteY7" fmla="*/ 56 h 207823"/>
                <a:gd name="connsiteX8" fmla="*/ 0 w 14604"/>
                <a:gd name="connsiteY8" fmla="*/ 6754 h 207823"/>
                <a:gd name="connsiteX9" fmla="*/ 0 w 14604"/>
                <a:gd name="connsiteY9" fmla="*/ 6754 h 207823"/>
                <a:gd name="connsiteX10" fmla="*/ 0 w 14604"/>
                <a:gd name="connsiteY10" fmla="*/ 207689 h 207823"/>
                <a:gd name="connsiteX11" fmla="*/ 7369 w 14604"/>
                <a:gd name="connsiteY11" fmla="*/ 207689 h 207823"/>
                <a:gd name="connsiteX12" fmla="*/ 9379 w 14604"/>
                <a:gd name="connsiteY12" fmla="*/ 207823 h 2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4" h="207823">
                  <a:moveTo>
                    <a:pt x="9379" y="207823"/>
                  </a:moveTo>
                  <a:lnTo>
                    <a:pt x="9379" y="201661"/>
                  </a:lnTo>
                  <a:cubicBezTo>
                    <a:pt x="9446" y="200948"/>
                    <a:pt x="10008" y="200383"/>
                    <a:pt x="10719" y="200322"/>
                  </a:cubicBezTo>
                  <a:lnTo>
                    <a:pt x="14604" y="200322"/>
                  </a:lnTo>
                  <a:lnTo>
                    <a:pt x="14604" y="7022"/>
                  </a:lnTo>
                  <a:cubicBezTo>
                    <a:pt x="14631" y="4899"/>
                    <a:pt x="13693" y="2877"/>
                    <a:pt x="12058" y="1530"/>
                  </a:cubicBezTo>
                  <a:cubicBezTo>
                    <a:pt x="11254" y="881"/>
                    <a:pt x="10357" y="383"/>
                    <a:pt x="9379" y="56"/>
                  </a:cubicBezTo>
                  <a:cubicBezTo>
                    <a:pt x="8669" y="-19"/>
                    <a:pt x="7945" y="-19"/>
                    <a:pt x="7235" y="56"/>
                  </a:cubicBezTo>
                  <a:cubicBezTo>
                    <a:pt x="3470" y="110"/>
                    <a:pt x="348" y="2999"/>
                    <a:pt x="0" y="6754"/>
                  </a:cubicBezTo>
                  <a:cubicBezTo>
                    <a:pt x="0" y="6754"/>
                    <a:pt x="0" y="6754"/>
                    <a:pt x="0" y="6754"/>
                  </a:cubicBezTo>
                  <a:lnTo>
                    <a:pt x="0" y="207689"/>
                  </a:lnTo>
                  <a:lnTo>
                    <a:pt x="7369" y="207689"/>
                  </a:lnTo>
                  <a:cubicBezTo>
                    <a:pt x="8039" y="207668"/>
                    <a:pt x="8709" y="207712"/>
                    <a:pt x="9379" y="20782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4F494F8-9A8D-FE21-38D9-17634834E84B}"/>
                </a:ext>
              </a:extLst>
            </p:cNvPr>
            <p:cNvSpPr/>
            <p:nvPr/>
          </p:nvSpPr>
          <p:spPr>
            <a:xfrm>
              <a:off x="7618231" y="5859084"/>
              <a:ext cx="2546" cy="11788"/>
            </a:xfrm>
            <a:custGeom>
              <a:avLst/>
              <a:gdLst>
                <a:gd name="connsiteX0" fmla="*/ 0 w 2546"/>
                <a:gd name="connsiteY0" fmla="*/ 0 h 11788"/>
                <a:gd name="connsiteX1" fmla="*/ 0 w 2546"/>
                <a:gd name="connsiteY1" fmla="*/ 6296 h 11788"/>
                <a:gd name="connsiteX2" fmla="*/ 2546 w 2546"/>
                <a:gd name="connsiteY2" fmla="*/ 11788 h 11788"/>
                <a:gd name="connsiteX3" fmla="*/ 2546 w 2546"/>
                <a:gd name="connsiteY3" fmla="*/ 0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" h="11788">
                  <a:moveTo>
                    <a:pt x="0" y="0"/>
                  </a:moveTo>
                  <a:lnTo>
                    <a:pt x="0" y="6296"/>
                  </a:lnTo>
                  <a:cubicBezTo>
                    <a:pt x="1635" y="7644"/>
                    <a:pt x="2573" y="9665"/>
                    <a:pt x="2546" y="11788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9271688-5F98-363D-BF48-A5B4B9D8631F}"/>
                </a:ext>
              </a:extLst>
            </p:cNvPr>
            <p:cNvSpPr/>
            <p:nvPr/>
          </p:nvSpPr>
          <p:spPr>
            <a:xfrm>
              <a:off x="7266808" y="5856673"/>
              <a:ext cx="1473" cy="7769"/>
            </a:xfrm>
            <a:custGeom>
              <a:avLst/>
              <a:gdLst>
                <a:gd name="connsiteX0" fmla="*/ 1474 w 1473"/>
                <a:gd name="connsiteY0" fmla="*/ 7100 h 7769"/>
                <a:gd name="connsiteX1" fmla="*/ 1474 w 1473"/>
                <a:gd name="connsiteY1" fmla="*/ 0 h 7769"/>
                <a:gd name="connsiteX2" fmla="*/ 0 w 1473"/>
                <a:gd name="connsiteY2" fmla="*/ 0 h 7769"/>
                <a:gd name="connsiteX3" fmla="*/ 0 w 1473"/>
                <a:gd name="connsiteY3" fmla="*/ 7770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" h="7769">
                  <a:moveTo>
                    <a:pt x="1474" y="7100"/>
                  </a:moveTo>
                  <a:lnTo>
                    <a:pt x="1474" y="0"/>
                  </a:lnTo>
                  <a:cubicBezTo>
                    <a:pt x="991" y="138"/>
                    <a:pt x="482" y="138"/>
                    <a:pt x="0" y="0"/>
                  </a:cubicBezTo>
                  <a:lnTo>
                    <a:pt x="0" y="77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6B6A11B-6CF5-5923-27EC-7ECAF3460CC2}"/>
                </a:ext>
              </a:extLst>
            </p:cNvPr>
            <p:cNvSpPr/>
            <p:nvPr/>
          </p:nvSpPr>
          <p:spPr>
            <a:xfrm>
              <a:off x="7262521" y="5851717"/>
              <a:ext cx="1607" cy="5626"/>
            </a:xfrm>
            <a:custGeom>
              <a:avLst/>
              <a:gdLst>
                <a:gd name="connsiteX0" fmla="*/ 0 w 1607"/>
                <a:gd name="connsiteY0" fmla="*/ 0 h 5626"/>
                <a:gd name="connsiteX1" fmla="*/ 1608 w 1607"/>
                <a:gd name="connsiteY1" fmla="*/ 5626 h 5626"/>
                <a:gd name="connsiteX2" fmla="*/ 1608 w 1607"/>
                <a:gd name="connsiteY2" fmla="*/ 2813 h 5626"/>
                <a:gd name="connsiteX3" fmla="*/ 0 w 1607"/>
                <a:gd name="connsiteY3" fmla="*/ 0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5626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48463B3-99FC-3C0C-D766-04F3673837B8}"/>
                </a:ext>
              </a:extLst>
            </p:cNvPr>
            <p:cNvSpPr/>
            <p:nvPr/>
          </p:nvSpPr>
          <p:spPr>
            <a:xfrm>
              <a:off x="7275918" y="5847564"/>
              <a:ext cx="5492" cy="16074"/>
            </a:xfrm>
            <a:custGeom>
              <a:avLst/>
              <a:gdLst>
                <a:gd name="connsiteX0" fmla="*/ 0 w 5492"/>
                <a:gd name="connsiteY0" fmla="*/ 5760 h 16074"/>
                <a:gd name="connsiteX1" fmla="*/ 0 w 5492"/>
                <a:gd name="connsiteY1" fmla="*/ 16075 h 16074"/>
                <a:gd name="connsiteX2" fmla="*/ 5493 w 5492"/>
                <a:gd name="connsiteY2" fmla="*/ 16075 h 16074"/>
                <a:gd name="connsiteX3" fmla="*/ 670 w 5492"/>
                <a:gd name="connsiteY3" fmla="*/ 0 h 16074"/>
                <a:gd name="connsiteX4" fmla="*/ 0 w 5492"/>
                <a:gd name="connsiteY4" fmla="*/ 5760 h 1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" h="16074">
                  <a:moveTo>
                    <a:pt x="0" y="5760"/>
                  </a:moveTo>
                  <a:lnTo>
                    <a:pt x="0" y="16075"/>
                  </a:lnTo>
                  <a:lnTo>
                    <a:pt x="5493" y="16075"/>
                  </a:lnTo>
                  <a:lnTo>
                    <a:pt x="670" y="0"/>
                  </a:lnTo>
                  <a:cubicBezTo>
                    <a:pt x="1259" y="1929"/>
                    <a:pt x="1018" y="4017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5F3AB80-2630-6D15-770D-D76396782A5A}"/>
                </a:ext>
              </a:extLst>
            </p:cNvPr>
            <p:cNvSpPr/>
            <p:nvPr/>
          </p:nvSpPr>
          <p:spPr>
            <a:xfrm>
              <a:off x="7270827" y="5855736"/>
              <a:ext cx="2411" cy="7769"/>
            </a:xfrm>
            <a:custGeom>
              <a:avLst/>
              <a:gdLst>
                <a:gd name="connsiteX0" fmla="*/ 2411 w 2411"/>
                <a:gd name="connsiteY0" fmla="*/ 7770 h 7769"/>
                <a:gd name="connsiteX1" fmla="*/ 2411 w 2411"/>
                <a:gd name="connsiteY1" fmla="*/ 0 h 7769"/>
                <a:gd name="connsiteX2" fmla="*/ 804 w 2411"/>
                <a:gd name="connsiteY2" fmla="*/ 804 h 7769"/>
                <a:gd name="connsiteX3" fmla="*/ 0 w 2411"/>
                <a:gd name="connsiteY3" fmla="*/ 804 h 7769"/>
                <a:gd name="connsiteX4" fmla="*/ 0 w 2411"/>
                <a:gd name="connsiteY4" fmla="*/ 7636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769">
                  <a:moveTo>
                    <a:pt x="2411" y="7770"/>
                  </a:moveTo>
                  <a:lnTo>
                    <a:pt x="2411" y="0"/>
                  </a:lnTo>
                  <a:cubicBezTo>
                    <a:pt x="1929" y="372"/>
                    <a:pt x="1393" y="646"/>
                    <a:pt x="804" y="804"/>
                  </a:cubicBezTo>
                  <a:lnTo>
                    <a:pt x="0" y="804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636BE2A0-0D29-31A4-20B9-B256C566C0BC}"/>
                </a:ext>
              </a:extLst>
            </p:cNvPr>
            <p:cNvSpPr/>
            <p:nvPr/>
          </p:nvSpPr>
          <p:spPr>
            <a:xfrm>
              <a:off x="8470060" y="5586751"/>
              <a:ext cx="170821" cy="14735"/>
            </a:xfrm>
            <a:custGeom>
              <a:avLst/>
              <a:gdLst>
                <a:gd name="connsiteX0" fmla="*/ 1608 w 170821"/>
                <a:gd name="connsiteY0" fmla="*/ 804 h 14735"/>
                <a:gd name="connsiteX1" fmla="*/ 2813 w 170821"/>
                <a:gd name="connsiteY1" fmla="*/ 804 h 14735"/>
                <a:gd name="connsiteX2" fmla="*/ 3885 w 170821"/>
                <a:gd name="connsiteY2" fmla="*/ 1608 h 14735"/>
                <a:gd name="connsiteX3" fmla="*/ 5091 w 170821"/>
                <a:gd name="connsiteY3" fmla="*/ 2545 h 14735"/>
                <a:gd name="connsiteX4" fmla="*/ 5091 w 170821"/>
                <a:gd name="connsiteY4" fmla="*/ 2545 h 14735"/>
                <a:gd name="connsiteX5" fmla="*/ 5091 w 170821"/>
                <a:gd name="connsiteY5" fmla="*/ 3483 h 14735"/>
                <a:gd name="connsiteX6" fmla="*/ 5895 w 170821"/>
                <a:gd name="connsiteY6" fmla="*/ 4822 h 14735"/>
                <a:gd name="connsiteX7" fmla="*/ 5895 w 170821"/>
                <a:gd name="connsiteY7" fmla="*/ 6296 h 14735"/>
                <a:gd name="connsiteX8" fmla="*/ 5895 w 170821"/>
                <a:gd name="connsiteY8" fmla="*/ 7368 h 14735"/>
                <a:gd name="connsiteX9" fmla="*/ 5895 w 170821"/>
                <a:gd name="connsiteY9" fmla="*/ 14735 h 14735"/>
                <a:gd name="connsiteX10" fmla="*/ 158629 w 170821"/>
                <a:gd name="connsiteY10" fmla="*/ 14735 h 14735"/>
                <a:gd name="connsiteX11" fmla="*/ 163453 w 170821"/>
                <a:gd name="connsiteY11" fmla="*/ 11118 h 14735"/>
                <a:gd name="connsiteX12" fmla="*/ 163453 w 170821"/>
                <a:gd name="connsiteY12" fmla="*/ 7368 h 14735"/>
                <a:gd name="connsiteX13" fmla="*/ 170821 w 170821"/>
                <a:gd name="connsiteY13" fmla="*/ 0 h 14735"/>
                <a:gd name="connsiteX14" fmla="*/ 0 w 170821"/>
                <a:gd name="connsiteY14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821" h="14735">
                  <a:moveTo>
                    <a:pt x="1608" y="804"/>
                  </a:moveTo>
                  <a:lnTo>
                    <a:pt x="2813" y="804"/>
                  </a:lnTo>
                  <a:lnTo>
                    <a:pt x="3885" y="1608"/>
                  </a:lnTo>
                  <a:lnTo>
                    <a:pt x="5091" y="2545"/>
                  </a:lnTo>
                  <a:lnTo>
                    <a:pt x="5091" y="2545"/>
                  </a:lnTo>
                  <a:lnTo>
                    <a:pt x="5091" y="3483"/>
                  </a:lnTo>
                  <a:cubicBezTo>
                    <a:pt x="5440" y="3878"/>
                    <a:pt x="5707" y="4332"/>
                    <a:pt x="5895" y="4822"/>
                  </a:cubicBezTo>
                  <a:cubicBezTo>
                    <a:pt x="5962" y="5311"/>
                    <a:pt x="5962" y="5807"/>
                    <a:pt x="5895" y="6296"/>
                  </a:cubicBezTo>
                  <a:cubicBezTo>
                    <a:pt x="5948" y="6651"/>
                    <a:pt x="5948" y="7013"/>
                    <a:pt x="5895" y="7368"/>
                  </a:cubicBezTo>
                  <a:lnTo>
                    <a:pt x="5895" y="14735"/>
                  </a:lnTo>
                  <a:lnTo>
                    <a:pt x="158629" y="14735"/>
                  </a:lnTo>
                  <a:lnTo>
                    <a:pt x="163453" y="11118"/>
                  </a:lnTo>
                  <a:lnTo>
                    <a:pt x="163453" y="7368"/>
                  </a:lnTo>
                  <a:cubicBezTo>
                    <a:pt x="163453" y="3298"/>
                    <a:pt x="166748" y="0"/>
                    <a:pt x="1708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853B1F00-1B94-2863-5686-EF333DE3EC55}"/>
                </a:ext>
              </a:extLst>
            </p:cNvPr>
            <p:cNvSpPr/>
            <p:nvPr/>
          </p:nvSpPr>
          <p:spPr>
            <a:xfrm>
              <a:off x="8634317" y="5601620"/>
              <a:ext cx="401" cy="267"/>
            </a:xfrm>
            <a:custGeom>
              <a:avLst/>
              <a:gdLst>
                <a:gd name="connsiteX0" fmla="*/ 402 w 401"/>
                <a:gd name="connsiteY0" fmla="*/ 268 h 267"/>
                <a:gd name="connsiteX1" fmla="*/ 402 w 401"/>
                <a:gd name="connsiteY1" fmla="*/ 0 h 267"/>
                <a:gd name="connsiteX2" fmla="*/ 0 w 401"/>
                <a:gd name="connsiteY2" fmla="*/ 268 h 267"/>
                <a:gd name="connsiteX3" fmla="*/ 402 w 401"/>
                <a:gd name="connsiteY3" fmla="*/ 268 h 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" h="267">
                  <a:moveTo>
                    <a:pt x="402" y="268"/>
                  </a:moveTo>
                  <a:lnTo>
                    <a:pt x="402" y="0"/>
                  </a:lnTo>
                  <a:lnTo>
                    <a:pt x="0" y="268"/>
                  </a:lnTo>
                  <a:lnTo>
                    <a:pt x="402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D955274-86BA-DA29-1A7E-5A8484D85B3A}"/>
                </a:ext>
              </a:extLst>
            </p:cNvPr>
            <p:cNvSpPr/>
            <p:nvPr/>
          </p:nvSpPr>
          <p:spPr>
            <a:xfrm>
              <a:off x="8600823" y="5598271"/>
              <a:ext cx="33895" cy="25049"/>
            </a:xfrm>
            <a:custGeom>
              <a:avLst/>
              <a:gdLst>
                <a:gd name="connsiteX0" fmla="*/ 4421 w 33895"/>
                <a:gd name="connsiteY0" fmla="*/ 25050 h 25049"/>
                <a:gd name="connsiteX1" fmla="*/ 33494 w 33895"/>
                <a:gd name="connsiteY1" fmla="*/ 3617 h 25049"/>
                <a:gd name="connsiteX2" fmla="*/ 33896 w 33895"/>
                <a:gd name="connsiteY2" fmla="*/ 3349 h 25049"/>
                <a:gd name="connsiteX3" fmla="*/ 33896 w 33895"/>
                <a:gd name="connsiteY3" fmla="*/ 0 h 25049"/>
                <a:gd name="connsiteX4" fmla="*/ 29073 w 33895"/>
                <a:gd name="connsiteY4" fmla="*/ 3617 h 25049"/>
                <a:gd name="connsiteX5" fmla="*/ 0 w 33895"/>
                <a:gd name="connsiteY5" fmla="*/ 25050 h 25049"/>
                <a:gd name="connsiteX6" fmla="*/ 4421 w 33895"/>
                <a:gd name="connsiteY6" fmla="*/ 25050 h 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95" h="25049">
                  <a:moveTo>
                    <a:pt x="4421" y="25050"/>
                  </a:moveTo>
                  <a:lnTo>
                    <a:pt x="33494" y="3617"/>
                  </a:lnTo>
                  <a:lnTo>
                    <a:pt x="33896" y="3349"/>
                  </a:lnTo>
                  <a:lnTo>
                    <a:pt x="33896" y="0"/>
                  </a:lnTo>
                  <a:lnTo>
                    <a:pt x="29073" y="3617"/>
                  </a:lnTo>
                  <a:lnTo>
                    <a:pt x="0" y="25050"/>
                  </a:lnTo>
                  <a:lnTo>
                    <a:pt x="4421" y="250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6129C715-BE94-3B7B-B36C-CD773708AB6D}"/>
                </a:ext>
              </a:extLst>
            </p:cNvPr>
            <p:cNvSpPr/>
            <p:nvPr/>
          </p:nvSpPr>
          <p:spPr>
            <a:xfrm>
              <a:off x="8634719" y="5587152"/>
              <a:ext cx="14738" cy="36302"/>
            </a:xfrm>
            <a:custGeom>
              <a:avLst/>
              <a:gdLst>
                <a:gd name="connsiteX0" fmla="*/ 0 w 14738"/>
                <a:gd name="connsiteY0" fmla="*/ 7368 h 36302"/>
                <a:gd name="connsiteX1" fmla="*/ 0 w 14738"/>
                <a:gd name="connsiteY1" fmla="*/ 36302 h 36302"/>
                <a:gd name="connsiteX2" fmla="*/ 14738 w 14738"/>
                <a:gd name="connsiteY2" fmla="*/ 36302 h 36302"/>
                <a:gd name="connsiteX3" fmla="*/ 14738 w 14738"/>
                <a:gd name="connsiteY3" fmla="*/ 7368 h 36302"/>
                <a:gd name="connsiteX4" fmla="*/ 7369 w 14738"/>
                <a:gd name="connsiteY4" fmla="*/ 0 h 36302"/>
                <a:gd name="connsiteX5" fmla="*/ 0 w 14738"/>
                <a:gd name="connsiteY5" fmla="*/ 7368 h 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6302">
                  <a:moveTo>
                    <a:pt x="0" y="7368"/>
                  </a:moveTo>
                  <a:lnTo>
                    <a:pt x="0" y="36302"/>
                  </a:lnTo>
                  <a:lnTo>
                    <a:pt x="14738" y="36302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002ED18-5A52-5C6B-0D5D-749CE4DF89DB}"/>
                </a:ext>
              </a:extLst>
            </p:cNvPr>
            <p:cNvSpPr/>
            <p:nvPr/>
          </p:nvSpPr>
          <p:spPr>
            <a:xfrm>
              <a:off x="4739321" y="6592229"/>
              <a:ext cx="2679" cy="261483"/>
            </a:xfrm>
            <a:custGeom>
              <a:avLst/>
              <a:gdLst>
                <a:gd name="connsiteX0" fmla="*/ 1608 w 2679"/>
                <a:gd name="connsiteY0" fmla="*/ 134 h 261483"/>
                <a:gd name="connsiteX1" fmla="*/ 0 w 2679"/>
                <a:gd name="connsiteY1" fmla="*/ 134 h 261483"/>
                <a:gd name="connsiteX2" fmla="*/ 0 w 2679"/>
                <a:gd name="connsiteY2" fmla="*/ 261483 h 261483"/>
                <a:gd name="connsiteX3" fmla="*/ 2680 w 2679"/>
                <a:gd name="connsiteY3" fmla="*/ 261483 h 261483"/>
                <a:gd name="connsiteX4" fmla="*/ 2680 w 2679"/>
                <a:gd name="connsiteY4" fmla="*/ 0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61483">
                  <a:moveTo>
                    <a:pt x="1608" y="134"/>
                  </a:moveTo>
                  <a:lnTo>
                    <a:pt x="0" y="134"/>
                  </a:lnTo>
                  <a:lnTo>
                    <a:pt x="0" y="261483"/>
                  </a:lnTo>
                  <a:lnTo>
                    <a:pt x="2680" y="261483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4EFFDAD-1D3B-4ED3-6489-ACDF3E83B72F}"/>
                </a:ext>
              </a:extLst>
            </p:cNvPr>
            <p:cNvSpPr/>
            <p:nvPr/>
          </p:nvSpPr>
          <p:spPr>
            <a:xfrm>
              <a:off x="4740795" y="6575083"/>
              <a:ext cx="72481" cy="17548"/>
            </a:xfrm>
            <a:custGeom>
              <a:avLst/>
              <a:gdLst>
                <a:gd name="connsiteX0" fmla="*/ 70070 w 72481"/>
                <a:gd name="connsiteY0" fmla="*/ 12994 h 17548"/>
                <a:gd name="connsiteX1" fmla="*/ 68596 w 72481"/>
                <a:gd name="connsiteY1" fmla="*/ 12056 h 17548"/>
                <a:gd name="connsiteX2" fmla="*/ 67927 w 72481"/>
                <a:gd name="connsiteY2" fmla="*/ 11118 h 17548"/>
                <a:gd name="connsiteX3" fmla="*/ 66989 w 72481"/>
                <a:gd name="connsiteY3" fmla="*/ 9779 h 17548"/>
                <a:gd name="connsiteX4" fmla="*/ 66989 w 72481"/>
                <a:gd name="connsiteY4" fmla="*/ 8573 h 17548"/>
                <a:gd name="connsiteX5" fmla="*/ 66989 w 72481"/>
                <a:gd name="connsiteY5" fmla="*/ 7100 h 17548"/>
                <a:gd name="connsiteX6" fmla="*/ 66989 w 72481"/>
                <a:gd name="connsiteY6" fmla="*/ 7100 h 17548"/>
                <a:gd name="connsiteX7" fmla="*/ 66989 w 72481"/>
                <a:gd name="connsiteY7" fmla="*/ 0 h 17548"/>
                <a:gd name="connsiteX8" fmla="*/ 0 w 72481"/>
                <a:gd name="connsiteY8" fmla="*/ 2813 h 17548"/>
                <a:gd name="connsiteX9" fmla="*/ 0 w 72481"/>
                <a:gd name="connsiteY9" fmla="*/ 2813 h 17548"/>
                <a:gd name="connsiteX10" fmla="*/ 7369 w 72481"/>
                <a:gd name="connsiteY10" fmla="*/ 10181 h 17548"/>
                <a:gd name="connsiteX11" fmla="*/ 0 w 72481"/>
                <a:gd name="connsiteY11" fmla="*/ 17548 h 17548"/>
                <a:gd name="connsiteX12" fmla="*/ 1340 w 72481"/>
                <a:gd name="connsiteY12" fmla="*/ 17548 h 17548"/>
                <a:gd name="connsiteX13" fmla="*/ 72482 w 72481"/>
                <a:gd name="connsiteY13" fmla="*/ 14601 h 17548"/>
                <a:gd name="connsiteX14" fmla="*/ 72482 w 72481"/>
                <a:gd name="connsiteY14" fmla="*/ 14601 h 17548"/>
                <a:gd name="connsiteX15" fmla="*/ 71008 w 72481"/>
                <a:gd name="connsiteY15" fmla="*/ 14601 h 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481" h="17548">
                  <a:moveTo>
                    <a:pt x="70070" y="12994"/>
                  </a:moveTo>
                  <a:cubicBezTo>
                    <a:pt x="69534" y="12766"/>
                    <a:pt x="69038" y="12445"/>
                    <a:pt x="68596" y="12056"/>
                  </a:cubicBezTo>
                  <a:lnTo>
                    <a:pt x="67927" y="11118"/>
                  </a:lnTo>
                  <a:cubicBezTo>
                    <a:pt x="67538" y="10730"/>
                    <a:pt x="67217" y="10274"/>
                    <a:pt x="66989" y="9779"/>
                  </a:cubicBezTo>
                  <a:cubicBezTo>
                    <a:pt x="66989" y="9779"/>
                    <a:pt x="66989" y="8975"/>
                    <a:pt x="66989" y="8573"/>
                  </a:cubicBezTo>
                  <a:cubicBezTo>
                    <a:pt x="66935" y="8078"/>
                    <a:pt x="66935" y="7595"/>
                    <a:pt x="66989" y="7100"/>
                  </a:cubicBezTo>
                  <a:lnTo>
                    <a:pt x="66989" y="7100"/>
                  </a:lnTo>
                  <a:lnTo>
                    <a:pt x="66989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73" y="2813"/>
                    <a:pt x="7369" y="6108"/>
                    <a:pt x="7369" y="10181"/>
                  </a:cubicBezTo>
                  <a:cubicBezTo>
                    <a:pt x="7369" y="14253"/>
                    <a:pt x="4073" y="17548"/>
                    <a:pt x="0" y="17548"/>
                  </a:cubicBezTo>
                  <a:lnTo>
                    <a:pt x="1340" y="17548"/>
                  </a:lnTo>
                  <a:lnTo>
                    <a:pt x="72482" y="14601"/>
                  </a:lnTo>
                  <a:lnTo>
                    <a:pt x="72482" y="14601"/>
                  </a:lnTo>
                  <a:lnTo>
                    <a:pt x="71008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452003F-6B3C-15F5-3D48-2675A07C919D}"/>
                </a:ext>
              </a:extLst>
            </p:cNvPr>
            <p:cNvSpPr/>
            <p:nvPr/>
          </p:nvSpPr>
          <p:spPr>
            <a:xfrm>
              <a:off x="6714955" y="6580575"/>
              <a:ext cx="95659" cy="2545"/>
            </a:xfrm>
            <a:custGeom>
              <a:avLst/>
              <a:gdLst>
                <a:gd name="connsiteX0" fmla="*/ 0 w 95659"/>
                <a:gd name="connsiteY0" fmla="*/ 0 h 2545"/>
                <a:gd name="connsiteX1" fmla="*/ 0 w 95659"/>
                <a:gd name="connsiteY1" fmla="*/ 0 h 2545"/>
                <a:gd name="connsiteX2" fmla="*/ 0 w 95659"/>
                <a:gd name="connsiteY2" fmla="*/ 1340 h 2545"/>
                <a:gd name="connsiteX3" fmla="*/ 0 w 95659"/>
                <a:gd name="connsiteY3" fmla="*/ 2545 h 2545"/>
                <a:gd name="connsiteX4" fmla="*/ 95660 w 95659"/>
                <a:gd name="connsiteY4" fmla="*/ 2545 h 2545"/>
                <a:gd name="connsiteX5" fmla="*/ 95660 w 95659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59" h="2545">
                  <a:moveTo>
                    <a:pt x="0" y="0"/>
                  </a:moveTo>
                  <a:lnTo>
                    <a:pt x="0" y="0"/>
                  </a:lnTo>
                  <a:lnTo>
                    <a:pt x="0" y="1340"/>
                  </a:lnTo>
                  <a:cubicBezTo>
                    <a:pt x="67" y="1742"/>
                    <a:pt x="67" y="2143"/>
                    <a:pt x="0" y="2545"/>
                  </a:cubicBezTo>
                  <a:lnTo>
                    <a:pt x="95660" y="2545"/>
                  </a:lnTo>
                  <a:lnTo>
                    <a:pt x="956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90D4BFF1-0FAE-A101-73A6-D7F3255876BA}"/>
                </a:ext>
              </a:extLst>
            </p:cNvPr>
            <p:cNvSpPr/>
            <p:nvPr/>
          </p:nvSpPr>
          <p:spPr>
            <a:xfrm>
              <a:off x="8475152" y="5589564"/>
              <a:ext cx="50" cy="1071"/>
            </a:xfrm>
            <a:custGeom>
              <a:avLst/>
              <a:gdLst>
                <a:gd name="connsiteX0" fmla="*/ 0 w 50"/>
                <a:gd name="connsiteY0" fmla="*/ 0 h 1071"/>
                <a:gd name="connsiteX1" fmla="*/ 0 w 50"/>
                <a:gd name="connsiteY1" fmla="*/ 1072 h 1071"/>
                <a:gd name="connsiteX2" fmla="*/ 0 w 50"/>
                <a:gd name="connsiteY2" fmla="*/ 134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" h="1071">
                  <a:moveTo>
                    <a:pt x="0" y="0"/>
                  </a:moveTo>
                  <a:cubicBezTo>
                    <a:pt x="67" y="354"/>
                    <a:pt x="67" y="718"/>
                    <a:pt x="0" y="1072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8D0A3DEC-A2DF-5EE5-324D-5290CB8B32B2}"/>
                </a:ext>
              </a:extLst>
            </p:cNvPr>
            <p:cNvSpPr/>
            <p:nvPr/>
          </p:nvSpPr>
          <p:spPr>
            <a:xfrm>
              <a:off x="8424776" y="5587956"/>
              <a:ext cx="41131" cy="35498"/>
            </a:xfrm>
            <a:custGeom>
              <a:avLst/>
              <a:gdLst>
                <a:gd name="connsiteX0" fmla="*/ 22776 w 41131"/>
                <a:gd name="connsiteY0" fmla="*/ 35498 h 35498"/>
                <a:gd name="connsiteX1" fmla="*/ 37648 w 41131"/>
                <a:gd name="connsiteY1" fmla="*/ 22103 h 35498"/>
                <a:gd name="connsiteX2" fmla="*/ 37648 w 41131"/>
                <a:gd name="connsiteY2" fmla="*/ 6028 h 35498"/>
                <a:gd name="connsiteX3" fmla="*/ 41131 w 41131"/>
                <a:gd name="connsiteY3" fmla="*/ 0 h 35498"/>
                <a:gd name="connsiteX4" fmla="*/ 40193 w 41131"/>
                <a:gd name="connsiteY4" fmla="*/ 0 h 35498"/>
                <a:gd name="connsiteX5" fmla="*/ 0 w 41131"/>
                <a:gd name="connsiteY5" fmla="*/ 34561 h 35498"/>
                <a:gd name="connsiteX6" fmla="*/ 22508 w 41131"/>
                <a:gd name="connsiteY6" fmla="*/ 34561 h 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31" h="35498">
                  <a:moveTo>
                    <a:pt x="22776" y="35498"/>
                  </a:moveTo>
                  <a:lnTo>
                    <a:pt x="37648" y="22103"/>
                  </a:lnTo>
                  <a:lnTo>
                    <a:pt x="37648" y="6028"/>
                  </a:lnTo>
                  <a:cubicBezTo>
                    <a:pt x="37675" y="3549"/>
                    <a:pt x="39001" y="1263"/>
                    <a:pt x="41131" y="0"/>
                  </a:cubicBezTo>
                  <a:lnTo>
                    <a:pt x="40193" y="0"/>
                  </a:lnTo>
                  <a:lnTo>
                    <a:pt x="0" y="34561"/>
                  </a:lnTo>
                  <a:lnTo>
                    <a:pt x="22508" y="3456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A02E7C4-7D4E-8849-B598-FFA720128EDA}"/>
                </a:ext>
              </a:extLst>
            </p:cNvPr>
            <p:cNvSpPr/>
            <p:nvPr/>
          </p:nvSpPr>
          <p:spPr>
            <a:xfrm>
              <a:off x="7823351" y="5877303"/>
              <a:ext cx="2144" cy="13395"/>
            </a:xfrm>
            <a:custGeom>
              <a:avLst/>
              <a:gdLst>
                <a:gd name="connsiteX0" fmla="*/ 0 w 2144"/>
                <a:gd name="connsiteY0" fmla="*/ 0 h 13395"/>
                <a:gd name="connsiteX1" fmla="*/ 2144 w 2144"/>
                <a:gd name="connsiteY1" fmla="*/ 0 h 13395"/>
                <a:gd name="connsiteX2" fmla="*/ 2144 w 2144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" h="13395">
                  <a:moveTo>
                    <a:pt x="0" y="0"/>
                  </a:moveTo>
                  <a:lnTo>
                    <a:pt x="2144" y="0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2F9C272A-35E5-4B5D-FD32-A91AB759F58A}"/>
                </a:ext>
              </a:extLst>
            </p:cNvPr>
            <p:cNvSpPr/>
            <p:nvPr/>
          </p:nvSpPr>
          <p:spPr>
            <a:xfrm>
              <a:off x="7828040" y="5877437"/>
              <a:ext cx="2009" cy="13395"/>
            </a:xfrm>
            <a:custGeom>
              <a:avLst/>
              <a:gdLst>
                <a:gd name="connsiteX0" fmla="*/ 2009 w 2009"/>
                <a:gd name="connsiteY0" fmla="*/ 0 h 13395"/>
                <a:gd name="connsiteX1" fmla="*/ 0 w 2009"/>
                <a:gd name="connsiteY1" fmla="*/ 0 h 13395"/>
                <a:gd name="connsiteX2" fmla="*/ 0 w 2009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9" h="13395">
                  <a:moveTo>
                    <a:pt x="200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6B0721C-C0FA-774D-7EFB-E88D0F9A199F}"/>
                </a:ext>
              </a:extLst>
            </p:cNvPr>
            <p:cNvSpPr/>
            <p:nvPr/>
          </p:nvSpPr>
          <p:spPr>
            <a:xfrm>
              <a:off x="7819396" y="5655738"/>
              <a:ext cx="14672" cy="215938"/>
            </a:xfrm>
            <a:custGeom>
              <a:avLst/>
              <a:gdLst>
                <a:gd name="connsiteX0" fmla="*/ 70 w 14672"/>
                <a:gd name="connsiteY0" fmla="*/ 7368 h 215938"/>
                <a:gd name="connsiteX1" fmla="*/ 70 w 14672"/>
                <a:gd name="connsiteY1" fmla="*/ 215134 h 215938"/>
                <a:gd name="connsiteX2" fmla="*/ 70 w 14672"/>
                <a:gd name="connsiteY2" fmla="*/ 215938 h 215938"/>
                <a:gd name="connsiteX3" fmla="*/ 1008 w 14672"/>
                <a:gd name="connsiteY3" fmla="*/ 211250 h 215938"/>
                <a:gd name="connsiteX4" fmla="*/ 9180 w 14672"/>
                <a:gd name="connsiteY4" fmla="*/ 197854 h 215938"/>
                <a:gd name="connsiteX5" fmla="*/ 9180 w 14672"/>
                <a:gd name="connsiteY5" fmla="*/ 197854 h 215938"/>
                <a:gd name="connsiteX6" fmla="*/ 11860 w 14672"/>
                <a:gd name="connsiteY6" fmla="*/ 193433 h 215938"/>
                <a:gd name="connsiteX7" fmla="*/ 11860 w 14672"/>
                <a:gd name="connsiteY7" fmla="*/ 193433 h 215938"/>
                <a:gd name="connsiteX8" fmla="*/ 14673 w 14672"/>
                <a:gd name="connsiteY8" fmla="*/ 189013 h 215938"/>
                <a:gd name="connsiteX9" fmla="*/ 14673 w 14672"/>
                <a:gd name="connsiteY9" fmla="*/ 7368 h 215938"/>
                <a:gd name="connsiteX10" fmla="*/ 7304 w 14672"/>
                <a:gd name="connsiteY10" fmla="*/ 0 h 215938"/>
                <a:gd name="connsiteX11" fmla="*/ 70 w 14672"/>
                <a:gd name="connsiteY11" fmla="*/ 7368 h 21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2" h="215938">
                  <a:moveTo>
                    <a:pt x="70" y="7368"/>
                  </a:moveTo>
                  <a:lnTo>
                    <a:pt x="70" y="215134"/>
                  </a:lnTo>
                  <a:cubicBezTo>
                    <a:pt x="70" y="215134"/>
                    <a:pt x="70" y="215134"/>
                    <a:pt x="70" y="215938"/>
                  </a:cubicBezTo>
                  <a:cubicBezTo>
                    <a:pt x="-158" y="214315"/>
                    <a:pt x="177" y="212662"/>
                    <a:pt x="1008" y="211250"/>
                  </a:cubicBezTo>
                  <a:lnTo>
                    <a:pt x="9180" y="197854"/>
                  </a:lnTo>
                  <a:lnTo>
                    <a:pt x="9180" y="197854"/>
                  </a:lnTo>
                  <a:lnTo>
                    <a:pt x="11860" y="193433"/>
                  </a:lnTo>
                  <a:lnTo>
                    <a:pt x="11860" y="193433"/>
                  </a:lnTo>
                  <a:lnTo>
                    <a:pt x="14673" y="189013"/>
                  </a:lnTo>
                  <a:lnTo>
                    <a:pt x="14673" y="7368"/>
                  </a:lnTo>
                  <a:cubicBezTo>
                    <a:pt x="14673" y="3298"/>
                    <a:pt x="11377" y="0"/>
                    <a:pt x="7304" y="0"/>
                  </a:cubicBezTo>
                  <a:cubicBezTo>
                    <a:pt x="3285" y="74"/>
                    <a:pt x="70" y="3350"/>
                    <a:pt x="7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D8B92943-CED1-A867-B776-60AB6EBD48E2}"/>
                </a:ext>
              </a:extLst>
            </p:cNvPr>
            <p:cNvSpPr/>
            <p:nvPr/>
          </p:nvSpPr>
          <p:spPr>
            <a:xfrm>
              <a:off x="7273239" y="5683065"/>
              <a:ext cx="2679" cy="162087"/>
            </a:xfrm>
            <a:custGeom>
              <a:avLst/>
              <a:gdLst>
                <a:gd name="connsiteX0" fmla="*/ 2680 w 2679"/>
                <a:gd name="connsiteY0" fmla="*/ 162088 h 162087"/>
                <a:gd name="connsiteX1" fmla="*/ 2680 w 2679"/>
                <a:gd name="connsiteY1" fmla="*/ 1340 h 162087"/>
                <a:gd name="connsiteX2" fmla="*/ 1339 w 2679"/>
                <a:gd name="connsiteY2" fmla="*/ 0 h 162087"/>
                <a:gd name="connsiteX3" fmla="*/ 0 w 2679"/>
                <a:gd name="connsiteY3" fmla="*/ 1340 h 162087"/>
                <a:gd name="connsiteX4" fmla="*/ 0 w 2679"/>
                <a:gd name="connsiteY4" fmla="*/ 153246 h 1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62087">
                  <a:moveTo>
                    <a:pt x="2680" y="162088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39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1532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2F3F3568-6E28-0214-CB33-0150491225E2}"/>
                </a:ext>
              </a:extLst>
            </p:cNvPr>
            <p:cNvSpPr/>
            <p:nvPr/>
          </p:nvSpPr>
          <p:spPr>
            <a:xfrm>
              <a:off x="7273641" y="5853324"/>
              <a:ext cx="2678" cy="10314"/>
            </a:xfrm>
            <a:custGeom>
              <a:avLst/>
              <a:gdLst>
                <a:gd name="connsiteX0" fmla="*/ 1339 w 2678"/>
                <a:gd name="connsiteY0" fmla="*/ 10181 h 10314"/>
                <a:gd name="connsiteX1" fmla="*/ 2679 w 2678"/>
                <a:gd name="connsiteY1" fmla="*/ 10181 h 10314"/>
                <a:gd name="connsiteX2" fmla="*/ 2679 w 2678"/>
                <a:gd name="connsiteY2" fmla="*/ 0 h 10314"/>
                <a:gd name="connsiteX3" fmla="*/ 0 w 2678"/>
                <a:gd name="connsiteY3" fmla="*/ 2545 h 10314"/>
                <a:gd name="connsiteX4" fmla="*/ 0 w 2678"/>
                <a:gd name="connsiteY4" fmla="*/ 10315 h 1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" h="10314">
                  <a:moveTo>
                    <a:pt x="1339" y="10181"/>
                  </a:moveTo>
                  <a:lnTo>
                    <a:pt x="2679" y="10181"/>
                  </a:lnTo>
                  <a:lnTo>
                    <a:pt x="2679" y="0"/>
                  </a:lnTo>
                  <a:cubicBezTo>
                    <a:pt x="2036" y="1074"/>
                    <a:pt x="1111" y="1953"/>
                    <a:pt x="0" y="2545"/>
                  </a:cubicBezTo>
                  <a:lnTo>
                    <a:pt x="0" y="10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43E2D8FE-E159-3D16-BAE0-7348E24B28EF}"/>
                </a:ext>
              </a:extLst>
            </p:cNvPr>
            <p:cNvSpPr/>
            <p:nvPr/>
          </p:nvSpPr>
          <p:spPr>
            <a:xfrm>
              <a:off x="7616891" y="5856405"/>
              <a:ext cx="33895" cy="2679"/>
            </a:xfrm>
            <a:custGeom>
              <a:avLst/>
              <a:gdLst>
                <a:gd name="connsiteX0" fmla="*/ 1339 w 33895"/>
                <a:gd name="connsiteY0" fmla="*/ 1340 h 2679"/>
                <a:gd name="connsiteX1" fmla="*/ 1339 w 33895"/>
                <a:gd name="connsiteY1" fmla="*/ 2679 h 2679"/>
                <a:gd name="connsiteX2" fmla="*/ 33896 w 33895"/>
                <a:gd name="connsiteY2" fmla="*/ 2679 h 2679"/>
                <a:gd name="connsiteX3" fmla="*/ 33896 w 33895"/>
                <a:gd name="connsiteY3" fmla="*/ 0 h 2679"/>
                <a:gd name="connsiteX4" fmla="*/ 0 w 33895"/>
                <a:gd name="connsiteY4" fmla="*/ 0 h 2679"/>
                <a:gd name="connsiteX5" fmla="*/ 1339 w 33895"/>
                <a:gd name="connsiteY5" fmla="*/ 134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5" h="2679">
                  <a:moveTo>
                    <a:pt x="1339" y="1340"/>
                  </a:moveTo>
                  <a:lnTo>
                    <a:pt x="1339" y="2679"/>
                  </a:lnTo>
                  <a:lnTo>
                    <a:pt x="33896" y="2679"/>
                  </a:lnTo>
                  <a:lnTo>
                    <a:pt x="33896" y="0"/>
                  </a:lnTo>
                  <a:lnTo>
                    <a:pt x="0" y="0"/>
                  </a:lnTo>
                  <a:cubicBezTo>
                    <a:pt x="737" y="0"/>
                    <a:pt x="1339" y="600"/>
                    <a:pt x="1339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BFD5B0AF-5D1F-6280-C2F6-08559C96DEC9}"/>
                </a:ext>
              </a:extLst>
            </p:cNvPr>
            <p:cNvSpPr/>
            <p:nvPr/>
          </p:nvSpPr>
          <p:spPr>
            <a:xfrm>
              <a:off x="7650787" y="5857745"/>
              <a:ext cx="14738" cy="312119"/>
            </a:xfrm>
            <a:custGeom>
              <a:avLst/>
              <a:gdLst>
                <a:gd name="connsiteX0" fmla="*/ 14738 w 14738"/>
                <a:gd name="connsiteY0" fmla="*/ 312119 h 312119"/>
                <a:gd name="connsiteX1" fmla="*/ 14738 w 14738"/>
                <a:gd name="connsiteY1" fmla="*/ 0 h 312119"/>
                <a:gd name="connsiteX2" fmla="*/ 7369 w 14738"/>
                <a:gd name="connsiteY2" fmla="*/ 7368 h 312119"/>
                <a:gd name="connsiteX3" fmla="*/ 0 w 14738"/>
                <a:gd name="connsiteY3" fmla="*/ 0 h 312119"/>
                <a:gd name="connsiteX4" fmla="*/ 0 w 14738"/>
                <a:gd name="connsiteY4" fmla="*/ 312119 h 312119"/>
                <a:gd name="connsiteX5" fmla="*/ 14738 w 14738"/>
                <a:gd name="connsiteY5" fmla="*/ 312119 h 31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12119">
                  <a:moveTo>
                    <a:pt x="14738" y="312119"/>
                  </a:move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312119"/>
                  </a:lnTo>
                  <a:lnTo>
                    <a:pt x="14738" y="3121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461560D7-500F-99FE-8629-910ABFC8650C}"/>
                </a:ext>
              </a:extLst>
            </p:cNvPr>
            <p:cNvSpPr/>
            <p:nvPr/>
          </p:nvSpPr>
          <p:spPr>
            <a:xfrm>
              <a:off x="4847173" y="6581915"/>
              <a:ext cx="7100" cy="1205"/>
            </a:xfrm>
            <a:custGeom>
              <a:avLst/>
              <a:gdLst>
                <a:gd name="connsiteX0" fmla="*/ 6431 w 7100"/>
                <a:gd name="connsiteY0" fmla="*/ 0 h 1205"/>
                <a:gd name="connsiteX1" fmla="*/ 0 w 7100"/>
                <a:gd name="connsiteY1" fmla="*/ 0 h 1205"/>
                <a:gd name="connsiteX2" fmla="*/ 0 w 7100"/>
                <a:gd name="connsiteY2" fmla="*/ 1206 h 1205"/>
                <a:gd name="connsiteX3" fmla="*/ 7101 w 7100"/>
                <a:gd name="connsiteY3" fmla="*/ 1206 h 1205"/>
                <a:gd name="connsiteX4" fmla="*/ 7101 w 7100"/>
                <a:gd name="connsiteY4" fmla="*/ 1206 h 1205"/>
                <a:gd name="connsiteX5" fmla="*/ 6431 w 7100"/>
                <a:gd name="connsiteY5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" h="1205">
                  <a:moveTo>
                    <a:pt x="6431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7101" y="1206"/>
                  </a:lnTo>
                  <a:lnTo>
                    <a:pt x="7101" y="1206"/>
                  </a:lnTo>
                  <a:cubicBezTo>
                    <a:pt x="7101" y="1206"/>
                    <a:pt x="6565" y="268"/>
                    <a:pt x="64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0DE0018E-6DD2-BF12-EE27-4A6BE7AD529E}"/>
                </a:ext>
              </a:extLst>
            </p:cNvPr>
            <p:cNvSpPr/>
            <p:nvPr/>
          </p:nvSpPr>
          <p:spPr>
            <a:xfrm>
              <a:off x="5519875" y="6580575"/>
              <a:ext cx="76635" cy="2545"/>
            </a:xfrm>
            <a:custGeom>
              <a:avLst/>
              <a:gdLst>
                <a:gd name="connsiteX0" fmla="*/ 53591 w 76635"/>
                <a:gd name="connsiteY0" fmla="*/ 1340 h 2545"/>
                <a:gd name="connsiteX1" fmla="*/ 52372 w 76635"/>
                <a:gd name="connsiteY1" fmla="*/ 147 h 2545"/>
                <a:gd name="connsiteX2" fmla="*/ 52385 w 76635"/>
                <a:gd name="connsiteY2" fmla="*/ 0 h 2545"/>
                <a:gd name="connsiteX3" fmla="*/ 0 w 76635"/>
                <a:gd name="connsiteY3" fmla="*/ 0 h 2545"/>
                <a:gd name="connsiteX4" fmla="*/ 0 w 76635"/>
                <a:gd name="connsiteY4" fmla="*/ 2545 h 2545"/>
                <a:gd name="connsiteX5" fmla="*/ 76635 w 76635"/>
                <a:gd name="connsiteY5" fmla="*/ 2545 h 2545"/>
                <a:gd name="connsiteX6" fmla="*/ 75831 w 76635"/>
                <a:gd name="connsiteY6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35" h="2545">
                  <a:moveTo>
                    <a:pt x="53591" y="1340"/>
                  </a:moveTo>
                  <a:cubicBezTo>
                    <a:pt x="52921" y="1340"/>
                    <a:pt x="52385" y="804"/>
                    <a:pt x="52372" y="147"/>
                  </a:cubicBezTo>
                  <a:cubicBezTo>
                    <a:pt x="52372" y="94"/>
                    <a:pt x="52385" y="54"/>
                    <a:pt x="52385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6635" y="2545"/>
                  </a:lnTo>
                  <a:lnTo>
                    <a:pt x="75831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839D87C8-6B18-48D4-8A8C-5FA9CF5B49FC}"/>
                </a:ext>
              </a:extLst>
            </p:cNvPr>
            <p:cNvSpPr/>
            <p:nvPr/>
          </p:nvSpPr>
          <p:spPr>
            <a:xfrm>
              <a:off x="7264128" y="5875829"/>
              <a:ext cx="2679" cy="627855"/>
            </a:xfrm>
            <a:custGeom>
              <a:avLst/>
              <a:gdLst>
                <a:gd name="connsiteX0" fmla="*/ 2680 w 2679"/>
                <a:gd name="connsiteY0" fmla="*/ 627855 h 627855"/>
                <a:gd name="connsiteX1" fmla="*/ 2680 w 2679"/>
                <a:gd name="connsiteY1" fmla="*/ 1875 h 627855"/>
                <a:gd name="connsiteX2" fmla="*/ 0 w 2679"/>
                <a:gd name="connsiteY2" fmla="*/ 0 h 627855"/>
                <a:gd name="connsiteX3" fmla="*/ 0 w 2679"/>
                <a:gd name="connsiteY3" fmla="*/ 627855 h 627855"/>
                <a:gd name="connsiteX4" fmla="*/ 2680 w 2679"/>
                <a:gd name="connsiteY4" fmla="*/ 627855 h 62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27855">
                  <a:moveTo>
                    <a:pt x="2680" y="627855"/>
                  </a:moveTo>
                  <a:lnTo>
                    <a:pt x="2680" y="1875"/>
                  </a:lnTo>
                  <a:cubicBezTo>
                    <a:pt x="1662" y="1455"/>
                    <a:pt x="750" y="814"/>
                    <a:pt x="0" y="0"/>
                  </a:cubicBezTo>
                  <a:lnTo>
                    <a:pt x="0" y="627855"/>
                  </a:lnTo>
                  <a:lnTo>
                    <a:pt x="2680" y="6278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7EF12BA-FE09-BD0B-6453-CE4477FE926A}"/>
                </a:ext>
              </a:extLst>
            </p:cNvPr>
            <p:cNvSpPr/>
            <p:nvPr/>
          </p:nvSpPr>
          <p:spPr>
            <a:xfrm>
              <a:off x="7264128" y="5854530"/>
              <a:ext cx="2679" cy="11386"/>
            </a:xfrm>
            <a:custGeom>
              <a:avLst/>
              <a:gdLst>
                <a:gd name="connsiteX0" fmla="*/ 2680 w 2679"/>
                <a:gd name="connsiteY0" fmla="*/ 1742 h 11386"/>
                <a:gd name="connsiteX1" fmla="*/ 0 w 2679"/>
                <a:gd name="connsiteY1" fmla="*/ 0 h 11386"/>
                <a:gd name="connsiteX2" fmla="*/ 0 w 2679"/>
                <a:gd name="connsiteY2" fmla="*/ 11386 h 11386"/>
                <a:gd name="connsiteX3" fmla="*/ 2680 w 2679"/>
                <a:gd name="connsiteY3" fmla="*/ 9511 h 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1386">
                  <a:moveTo>
                    <a:pt x="2680" y="1742"/>
                  </a:moveTo>
                  <a:cubicBezTo>
                    <a:pt x="1662" y="1372"/>
                    <a:pt x="750" y="777"/>
                    <a:pt x="0" y="0"/>
                  </a:cubicBezTo>
                  <a:lnTo>
                    <a:pt x="0" y="11386"/>
                  </a:lnTo>
                  <a:cubicBezTo>
                    <a:pt x="750" y="10572"/>
                    <a:pt x="1662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8ECEEBEE-983B-9A44-1D1D-2005E21F7EF9}"/>
                </a:ext>
              </a:extLst>
            </p:cNvPr>
            <p:cNvSpPr/>
            <p:nvPr/>
          </p:nvSpPr>
          <p:spPr>
            <a:xfrm>
              <a:off x="7268282" y="5856673"/>
              <a:ext cx="2545" cy="7099"/>
            </a:xfrm>
            <a:custGeom>
              <a:avLst/>
              <a:gdLst>
                <a:gd name="connsiteX0" fmla="*/ 1339 w 2545"/>
                <a:gd name="connsiteY0" fmla="*/ 6832 h 7099"/>
                <a:gd name="connsiteX1" fmla="*/ 2546 w 2545"/>
                <a:gd name="connsiteY1" fmla="*/ 6832 h 7099"/>
                <a:gd name="connsiteX2" fmla="*/ 2546 w 2545"/>
                <a:gd name="connsiteY2" fmla="*/ 0 h 7099"/>
                <a:gd name="connsiteX3" fmla="*/ 1339 w 2545"/>
                <a:gd name="connsiteY3" fmla="*/ 0 h 7099"/>
                <a:gd name="connsiteX4" fmla="*/ 0 w 2545"/>
                <a:gd name="connsiteY4" fmla="*/ 0 h 7099"/>
                <a:gd name="connsiteX5" fmla="*/ 0 w 2545"/>
                <a:gd name="connsiteY5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7099">
                  <a:moveTo>
                    <a:pt x="1339" y="6832"/>
                  </a:moveTo>
                  <a:lnTo>
                    <a:pt x="2546" y="6832"/>
                  </a:lnTo>
                  <a:lnTo>
                    <a:pt x="2546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83453B53-BAEC-D435-660F-B59CD133D9C3}"/>
                </a:ext>
              </a:extLst>
            </p:cNvPr>
            <p:cNvSpPr/>
            <p:nvPr/>
          </p:nvSpPr>
          <p:spPr>
            <a:xfrm>
              <a:off x="7268684" y="5829346"/>
              <a:ext cx="1205" cy="803"/>
            </a:xfrm>
            <a:custGeom>
              <a:avLst/>
              <a:gdLst>
                <a:gd name="connsiteX0" fmla="*/ 0 w 1205"/>
                <a:gd name="connsiteY0" fmla="*/ 0 h 803"/>
                <a:gd name="connsiteX1" fmla="*/ 1205 w 1205"/>
                <a:gd name="connsiteY1" fmla="*/ 804 h 803"/>
                <a:gd name="connsiteX2" fmla="*/ 267 w 1205"/>
                <a:gd name="connsiteY2" fmla="*/ 804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803">
                  <a:moveTo>
                    <a:pt x="0" y="0"/>
                  </a:moveTo>
                  <a:lnTo>
                    <a:pt x="1205" y="804"/>
                  </a:lnTo>
                  <a:cubicBezTo>
                    <a:pt x="1205" y="804"/>
                    <a:pt x="1205" y="804"/>
                    <a:pt x="267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B3F9327-6F88-2FD8-AF70-589F61A693BB}"/>
                </a:ext>
              </a:extLst>
            </p:cNvPr>
            <p:cNvSpPr/>
            <p:nvPr/>
          </p:nvSpPr>
          <p:spPr>
            <a:xfrm>
              <a:off x="7259707" y="5833901"/>
              <a:ext cx="16536" cy="22876"/>
            </a:xfrm>
            <a:custGeom>
              <a:avLst/>
              <a:gdLst>
                <a:gd name="connsiteX0" fmla="*/ 12862 w 16536"/>
                <a:gd name="connsiteY0" fmla="*/ 0 h 22876"/>
                <a:gd name="connsiteX1" fmla="*/ 12862 w 16536"/>
                <a:gd name="connsiteY1" fmla="*/ 0 h 22876"/>
                <a:gd name="connsiteX2" fmla="*/ 12862 w 16536"/>
                <a:gd name="connsiteY2" fmla="*/ 2411 h 22876"/>
                <a:gd name="connsiteX3" fmla="*/ 5761 w 16536"/>
                <a:gd name="connsiteY3" fmla="*/ 9779 h 22876"/>
                <a:gd name="connsiteX4" fmla="*/ 5494 w 16536"/>
                <a:gd name="connsiteY4" fmla="*/ 9779 h 22876"/>
                <a:gd name="connsiteX5" fmla="*/ 0 w 16536"/>
                <a:gd name="connsiteY5" fmla="*/ 9779 h 22876"/>
                <a:gd name="connsiteX6" fmla="*/ 2546 w 16536"/>
                <a:gd name="connsiteY6" fmla="*/ 18218 h 22876"/>
                <a:gd name="connsiteX7" fmla="*/ 2546 w 16536"/>
                <a:gd name="connsiteY7" fmla="*/ 18218 h 22876"/>
                <a:gd name="connsiteX8" fmla="*/ 4153 w 16536"/>
                <a:gd name="connsiteY8" fmla="*/ 21031 h 22876"/>
                <a:gd name="connsiteX9" fmla="*/ 6833 w 16536"/>
                <a:gd name="connsiteY9" fmla="*/ 22773 h 22876"/>
                <a:gd name="connsiteX10" fmla="*/ 8307 w 16536"/>
                <a:gd name="connsiteY10" fmla="*/ 22773 h 22876"/>
                <a:gd name="connsiteX11" fmla="*/ 9647 w 16536"/>
                <a:gd name="connsiteY11" fmla="*/ 22773 h 22876"/>
                <a:gd name="connsiteX12" fmla="*/ 10852 w 16536"/>
                <a:gd name="connsiteY12" fmla="*/ 22773 h 22876"/>
                <a:gd name="connsiteX13" fmla="*/ 11656 w 16536"/>
                <a:gd name="connsiteY13" fmla="*/ 22773 h 22876"/>
                <a:gd name="connsiteX14" fmla="*/ 13264 w 16536"/>
                <a:gd name="connsiteY14" fmla="*/ 21969 h 22876"/>
                <a:gd name="connsiteX15" fmla="*/ 15943 w 16536"/>
                <a:gd name="connsiteY15" fmla="*/ 19424 h 22876"/>
                <a:gd name="connsiteX16" fmla="*/ 15943 w 16536"/>
                <a:gd name="connsiteY16" fmla="*/ 13664 h 22876"/>
                <a:gd name="connsiteX17" fmla="*/ 15943 w 16536"/>
                <a:gd name="connsiteY17" fmla="*/ 13664 h 22876"/>
                <a:gd name="connsiteX18" fmla="*/ 15943 w 16536"/>
                <a:gd name="connsiteY18" fmla="*/ 11386 h 22876"/>
                <a:gd name="connsiteX19" fmla="*/ 13264 w 16536"/>
                <a:gd name="connsiteY19" fmla="*/ 2545 h 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536" h="22876">
                  <a:moveTo>
                    <a:pt x="12862" y="0"/>
                  </a:moveTo>
                  <a:lnTo>
                    <a:pt x="12862" y="0"/>
                  </a:lnTo>
                  <a:cubicBezTo>
                    <a:pt x="13049" y="793"/>
                    <a:pt x="13049" y="1618"/>
                    <a:pt x="12862" y="2411"/>
                  </a:cubicBezTo>
                  <a:cubicBezTo>
                    <a:pt x="12942" y="6406"/>
                    <a:pt x="9754" y="9704"/>
                    <a:pt x="5761" y="9779"/>
                  </a:cubicBezTo>
                  <a:cubicBezTo>
                    <a:pt x="5681" y="9780"/>
                    <a:pt x="5587" y="9780"/>
                    <a:pt x="5494" y="9779"/>
                  </a:cubicBezTo>
                  <a:lnTo>
                    <a:pt x="0" y="9779"/>
                  </a:lnTo>
                  <a:lnTo>
                    <a:pt x="2546" y="18218"/>
                  </a:lnTo>
                  <a:lnTo>
                    <a:pt x="2546" y="18218"/>
                  </a:lnTo>
                  <a:cubicBezTo>
                    <a:pt x="2867" y="19263"/>
                    <a:pt x="3416" y="20225"/>
                    <a:pt x="4153" y="21031"/>
                  </a:cubicBezTo>
                  <a:cubicBezTo>
                    <a:pt x="4904" y="21808"/>
                    <a:pt x="5815" y="22403"/>
                    <a:pt x="6833" y="22773"/>
                  </a:cubicBezTo>
                  <a:cubicBezTo>
                    <a:pt x="7315" y="22911"/>
                    <a:pt x="7824" y="22911"/>
                    <a:pt x="8307" y="22773"/>
                  </a:cubicBezTo>
                  <a:lnTo>
                    <a:pt x="9647" y="22773"/>
                  </a:lnTo>
                  <a:lnTo>
                    <a:pt x="10852" y="22773"/>
                  </a:lnTo>
                  <a:lnTo>
                    <a:pt x="11656" y="22773"/>
                  </a:lnTo>
                  <a:cubicBezTo>
                    <a:pt x="12246" y="22614"/>
                    <a:pt x="12782" y="22341"/>
                    <a:pt x="13264" y="21969"/>
                  </a:cubicBezTo>
                  <a:cubicBezTo>
                    <a:pt x="14376" y="21377"/>
                    <a:pt x="15301" y="20498"/>
                    <a:pt x="15943" y="19424"/>
                  </a:cubicBezTo>
                  <a:cubicBezTo>
                    <a:pt x="16734" y="17586"/>
                    <a:pt x="16734" y="15501"/>
                    <a:pt x="15943" y="13664"/>
                  </a:cubicBezTo>
                  <a:lnTo>
                    <a:pt x="15943" y="13664"/>
                  </a:lnTo>
                  <a:lnTo>
                    <a:pt x="15943" y="11386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6218741-390B-3E30-CA52-0DF0B7D809AD}"/>
                </a:ext>
              </a:extLst>
            </p:cNvPr>
            <p:cNvSpPr/>
            <p:nvPr/>
          </p:nvSpPr>
          <p:spPr>
            <a:xfrm>
              <a:off x="6706380" y="6589014"/>
              <a:ext cx="2545" cy="264966"/>
            </a:xfrm>
            <a:custGeom>
              <a:avLst/>
              <a:gdLst>
                <a:gd name="connsiteX0" fmla="*/ 1206 w 2545"/>
                <a:gd name="connsiteY0" fmla="*/ 268 h 264966"/>
                <a:gd name="connsiteX1" fmla="*/ 0 w 2545"/>
                <a:gd name="connsiteY1" fmla="*/ 268 h 264966"/>
                <a:gd name="connsiteX2" fmla="*/ 0 w 2545"/>
                <a:gd name="connsiteY2" fmla="*/ 264966 h 264966"/>
                <a:gd name="connsiteX3" fmla="*/ 2546 w 2545"/>
                <a:gd name="connsiteY3" fmla="*/ 264966 h 264966"/>
                <a:gd name="connsiteX4" fmla="*/ 2546 w 2545"/>
                <a:gd name="connsiteY4" fmla="*/ 0 h 2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64966">
                  <a:moveTo>
                    <a:pt x="1206" y="268"/>
                  </a:moveTo>
                  <a:lnTo>
                    <a:pt x="0" y="268"/>
                  </a:lnTo>
                  <a:lnTo>
                    <a:pt x="0" y="264966"/>
                  </a:lnTo>
                  <a:lnTo>
                    <a:pt x="2546" y="26496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63EF6043-6050-B78A-1362-1BF901865AF4}"/>
                </a:ext>
              </a:extLst>
            </p:cNvPr>
            <p:cNvSpPr/>
            <p:nvPr/>
          </p:nvSpPr>
          <p:spPr>
            <a:xfrm>
              <a:off x="8086617" y="6300740"/>
              <a:ext cx="261658" cy="1205"/>
            </a:xfrm>
            <a:custGeom>
              <a:avLst/>
              <a:gdLst>
                <a:gd name="connsiteX0" fmla="*/ 0 w 261658"/>
                <a:gd name="connsiteY0" fmla="*/ 0 h 1205"/>
                <a:gd name="connsiteX1" fmla="*/ 261659 w 261658"/>
                <a:gd name="connsiteY1" fmla="*/ 0 h 1205"/>
                <a:gd name="connsiteX2" fmla="*/ 261659 w 261658"/>
                <a:gd name="connsiteY2" fmla="*/ 1206 h 1205"/>
                <a:gd name="connsiteX3" fmla="*/ 0 w 261658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58" h="1205">
                  <a:moveTo>
                    <a:pt x="0" y="0"/>
                  </a:moveTo>
                  <a:lnTo>
                    <a:pt x="261659" y="0"/>
                  </a:lnTo>
                  <a:lnTo>
                    <a:pt x="261659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F1FBD18-D648-173C-80A3-F780A536E0D5}"/>
                </a:ext>
              </a:extLst>
            </p:cNvPr>
            <p:cNvSpPr/>
            <p:nvPr/>
          </p:nvSpPr>
          <p:spPr>
            <a:xfrm>
              <a:off x="7615551" y="5876365"/>
              <a:ext cx="2679" cy="293499"/>
            </a:xfrm>
            <a:custGeom>
              <a:avLst/>
              <a:gdLst>
                <a:gd name="connsiteX0" fmla="*/ 1340 w 2679"/>
                <a:gd name="connsiteY0" fmla="*/ 293499 h 293499"/>
                <a:gd name="connsiteX1" fmla="*/ 2680 w 2679"/>
                <a:gd name="connsiteY1" fmla="*/ 293499 h 293499"/>
                <a:gd name="connsiteX2" fmla="*/ 2680 w 2679"/>
                <a:gd name="connsiteY2" fmla="*/ 0 h 293499"/>
                <a:gd name="connsiteX3" fmla="*/ 0 w 2679"/>
                <a:gd name="connsiteY3" fmla="*/ 1474 h 293499"/>
                <a:gd name="connsiteX4" fmla="*/ 0 w 2679"/>
                <a:gd name="connsiteY4" fmla="*/ 293499 h 2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93499">
                  <a:moveTo>
                    <a:pt x="1340" y="293499"/>
                  </a:moveTo>
                  <a:lnTo>
                    <a:pt x="2680" y="293499"/>
                  </a:lnTo>
                  <a:lnTo>
                    <a:pt x="2680" y="0"/>
                  </a:lnTo>
                  <a:cubicBezTo>
                    <a:pt x="1876" y="648"/>
                    <a:pt x="978" y="1147"/>
                    <a:pt x="0" y="1474"/>
                  </a:cubicBezTo>
                  <a:lnTo>
                    <a:pt x="0" y="29349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7347FF82-0B9E-17B1-F261-5715AF4BA954}"/>
                </a:ext>
              </a:extLst>
            </p:cNvPr>
            <p:cNvSpPr/>
            <p:nvPr/>
          </p:nvSpPr>
          <p:spPr>
            <a:xfrm>
              <a:off x="7615551" y="5856405"/>
              <a:ext cx="2679" cy="8975"/>
            </a:xfrm>
            <a:custGeom>
              <a:avLst/>
              <a:gdLst>
                <a:gd name="connsiteX0" fmla="*/ 2680 w 2679"/>
                <a:gd name="connsiteY0" fmla="*/ 1340 h 8975"/>
                <a:gd name="connsiteX1" fmla="*/ 1340 w 2679"/>
                <a:gd name="connsiteY1" fmla="*/ 0 h 8975"/>
                <a:gd name="connsiteX2" fmla="*/ 0 w 2679"/>
                <a:gd name="connsiteY2" fmla="*/ 1340 h 8975"/>
                <a:gd name="connsiteX3" fmla="*/ 0 w 2679"/>
                <a:gd name="connsiteY3" fmla="*/ 7502 h 8975"/>
                <a:gd name="connsiteX4" fmla="*/ 2680 w 2679"/>
                <a:gd name="connsiteY4" fmla="*/ 8975 h 8975"/>
                <a:gd name="connsiteX5" fmla="*/ 2680 w 2679"/>
                <a:gd name="connsiteY5" fmla="*/ 1340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8975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7502"/>
                  </a:lnTo>
                  <a:cubicBezTo>
                    <a:pt x="978" y="7828"/>
                    <a:pt x="1876" y="8327"/>
                    <a:pt x="2680" y="8975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FD06939B-02E6-C861-1A35-6741AD487C3E}"/>
                </a:ext>
              </a:extLst>
            </p:cNvPr>
            <p:cNvSpPr/>
            <p:nvPr/>
          </p:nvSpPr>
          <p:spPr>
            <a:xfrm>
              <a:off x="7268282" y="5877972"/>
              <a:ext cx="2545" cy="625711"/>
            </a:xfrm>
            <a:custGeom>
              <a:avLst/>
              <a:gdLst>
                <a:gd name="connsiteX0" fmla="*/ 0 w 2545"/>
                <a:gd name="connsiteY0" fmla="*/ 0 h 625711"/>
                <a:gd name="connsiteX1" fmla="*/ 0 w 2545"/>
                <a:gd name="connsiteY1" fmla="*/ 625712 h 625711"/>
                <a:gd name="connsiteX2" fmla="*/ 2546 w 2545"/>
                <a:gd name="connsiteY2" fmla="*/ 625712 h 625711"/>
                <a:gd name="connsiteX3" fmla="*/ 2546 w 2545"/>
                <a:gd name="connsiteY3" fmla="*/ 268 h 625711"/>
                <a:gd name="connsiteX4" fmla="*/ 1339 w 2545"/>
                <a:gd name="connsiteY4" fmla="*/ 268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625711">
                  <a:moveTo>
                    <a:pt x="0" y="0"/>
                  </a:moveTo>
                  <a:lnTo>
                    <a:pt x="0" y="625712"/>
                  </a:lnTo>
                  <a:lnTo>
                    <a:pt x="2546" y="625712"/>
                  </a:lnTo>
                  <a:lnTo>
                    <a:pt x="2546" y="268"/>
                  </a:lnTo>
                  <a:lnTo>
                    <a:pt x="1339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6C09208-6C8D-5183-B059-CFB121D09806}"/>
                </a:ext>
              </a:extLst>
            </p:cNvPr>
            <p:cNvSpPr/>
            <p:nvPr/>
          </p:nvSpPr>
          <p:spPr>
            <a:xfrm>
              <a:off x="5595438" y="6539852"/>
              <a:ext cx="14737" cy="36838"/>
            </a:xfrm>
            <a:custGeom>
              <a:avLst/>
              <a:gdLst>
                <a:gd name="connsiteX0" fmla="*/ 7369 w 14737"/>
                <a:gd name="connsiteY0" fmla="*/ 7234 h 36838"/>
                <a:gd name="connsiteX1" fmla="*/ 0 w 14737"/>
                <a:gd name="connsiteY1" fmla="*/ 7234 h 36838"/>
                <a:gd name="connsiteX2" fmla="*/ 0 w 14737"/>
                <a:gd name="connsiteY2" fmla="*/ 36838 h 36838"/>
                <a:gd name="connsiteX3" fmla="*/ 6967 w 14737"/>
                <a:gd name="connsiteY3" fmla="*/ 31748 h 36838"/>
                <a:gd name="connsiteX4" fmla="*/ 14737 w 14737"/>
                <a:gd name="connsiteY4" fmla="*/ 31748 h 36838"/>
                <a:gd name="connsiteX5" fmla="*/ 14737 w 14737"/>
                <a:gd name="connsiteY5" fmla="*/ 0 h 36838"/>
                <a:gd name="connsiteX6" fmla="*/ 7369 w 14737"/>
                <a:gd name="connsiteY6" fmla="*/ 7234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36838">
                  <a:moveTo>
                    <a:pt x="7369" y="7234"/>
                  </a:moveTo>
                  <a:lnTo>
                    <a:pt x="0" y="7234"/>
                  </a:lnTo>
                  <a:lnTo>
                    <a:pt x="0" y="36838"/>
                  </a:lnTo>
                  <a:cubicBezTo>
                    <a:pt x="1018" y="33837"/>
                    <a:pt x="3805" y="31801"/>
                    <a:pt x="6967" y="31748"/>
                  </a:cubicBezTo>
                  <a:lnTo>
                    <a:pt x="14737" y="31748"/>
                  </a:ln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18B14C18-2082-5AAF-24CF-9CB35B96C7C6}"/>
                </a:ext>
              </a:extLst>
            </p:cNvPr>
            <p:cNvSpPr/>
            <p:nvPr/>
          </p:nvSpPr>
          <p:spPr>
            <a:xfrm>
              <a:off x="7069861" y="5677707"/>
              <a:ext cx="14737" cy="150835"/>
            </a:xfrm>
            <a:custGeom>
              <a:avLst/>
              <a:gdLst>
                <a:gd name="connsiteX0" fmla="*/ 14737 w 14737"/>
                <a:gd name="connsiteY0" fmla="*/ 150835 h 150835"/>
                <a:gd name="connsiteX1" fmla="*/ 14737 w 14737"/>
                <a:gd name="connsiteY1" fmla="*/ 7368 h 150835"/>
                <a:gd name="connsiteX2" fmla="*/ 7369 w 14737"/>
                <a:gd name="connsiteY2" fmla="*/ 0 h 150835"/>
                <a:gd name="connsiteX3" fmla="*/ 0 w 14737"/>
                <a:gd name="connsiteY3" fmla="*/ 7368 h 150835"/>
                <a:gd name="connsiteX4" fmla="*/ 0 w 14737"/>
                <a:gd name="connsiteY4" fmla="*/ 150835 h 150835"/>
                <a:gd name="connsiteX5" fmla="*/ 14737 w 14737"/>
                <a:gd name="connsiteY5" fmla="*/ 150835 h 1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150835">
                  <a:moveTo>
                    <a:pt x="14737" y="150835"/>
                  </a:move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150835"/>
                  </a:lnTo>
                  <a:lnTo>
                    <a:pt x="14737" y="1508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E5CA6C7-36A7-E781-280F-95D04946CE3E}"/>
                </a:ext>
              </a:extLst>
            </p:cNvPr>
            <p:cNvSpPr/>
            <p:nvPr/>
          </p:nvSpPr>
          <p:spPr>
            <a:xfrm>
              <a:off x="9493917" y="6504756"/>
              <a:ext cx="46222" cy="14735"/>
            </a:xfrm>
            <a:custGeom>
              <a:avLst/>
              <a:gdLst>
                <a:gd name="connsiteX0" fmla="*/ 0 w 46222"/>
                <a:gd name="connsiteY0" fmla="*/ 8573 h 14735"/>
                <a:gd name="connsiteX1" fmla="*/ 0 w 46222"/>
                <a:gd name="connsiteY1" fmla="*/ 13530 h 14735"/>
                <a:gd name="connsiteX2" fmla="*/ 0 w 46222"/>
                <a:gd name="connsiteY2" fmla="*/ 14735 h 14735"/>
                <a:gd name="connsiteX3" fmla="*/ 46222 w 46222"/>
                <a:gd name="connsiteY3" fmla="*/ 14735 h 14735"/>
                <a:gd name="connsiteX4" fmla="*/ 46222 w 46222"/>
                <a:gd name="connsiteY4" fmla="*/ 0 h 14735"/>
                <a:gd name="connsiteX5" fmla="*/ 0 w 46222"/>
                <a:gd name="connsiteY5" fmla="*/ 0 h 14735"/>
                <a:gd name="connsiteX6" fmla="*/ 0 w 46222"/>
                <a:gd name="connsiteY6" fmla="*/ 7367 h 14735"/>
                <a:gd name="connsiteX7" fmla="*/ 0 w 46222"/>
                <a:gd name="connsiteY7" fmla="*/ 8573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22" h="14735">
                  <a:moveTo>
                    <a:pt x="0" y="8573"/>
                  </a:moveTo>
                  <a:lnTo>
                    <a:pt x="0" y="13530"/>
                  </a:lnTo>
                  <a:lnTo>
                    <a:pt x="0" y="14735"/>
                  </a:lnTo>
                  <a:lnTo>
                    <a:pt x="46222" y="14735"/>
                  </a:lnTo>
                  <a:lnTo>
                    <a:pt x="46222" y="0"/>
                  </a:lnTo>
                  <a:lnTo>
                    <a:pt x="0" y="0"/>
                  </a:lnTo>
                  <a:lnTo>
                    <a:pt x="0" y="7367"/>
                  </a:lnTo>
                  <a:lnTo>
                    <a:pt x="0" y="857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EA40D594-B74F-CFBF-C42D-25E7AA463EA9}"/>
                </a:ext>
              </a:extLst>
            </p:cNvPr>
            <p:cNvSpPr/>
            <p:nvPr/>
          </p:nvSpPr>
          <p:spPr>
            <a:xfrm>
              <a:off x="4947255" y="5923153"/>
              <a:ext cx="501879" cy="14296"/>
            </a:xfrm>
            <a:custGeom>
              <a:avLst/>
              <a:gdLst>
                <a:gd name="connsiteX0" fmla="*/ 7369 w 501879"/>
                <a:gd name="connsiteY0" fmla="*/ 6929 h 14296"/>
                <a:gd name="connsiteX1" fmla="*/ 7369 w 501879"/>
                <a:gd name="connsiteY1" fmla="*/ 14296 h 14296"/>
                <a:gd name="connsiteX2" fmla="*/ 499602 w 501879"/>
                <a:gd name="connsiteY2" fmla="*/ 14296 h 14296"/>
                <a:gd name="connsiteX3" fmla="*/ 498932 w 501879"/>
                <a:gd name="connsiteY3" fmla="*/ 14296 h 14296"/>
                <a:gd name="connsiteX4" fmla="*/ 493814 w 501879"/>
                <a:gd name="connsiteY4" fmla="*/ 5442 h 14296"/>
                <a:gd name="connsiteX5" fmla="*/ 493841 w 501879"/>
                <a:gd name="connsiteY5" fmla="*/ 5321 h 14296"/>
                <a:gd name="connsiteX6" fmla="*/ 501880 w 501879"/>
                <a:gd name="connsiteY6" fmla="*/ 97 h 14296"/>
                <a:gd name="connsiteX7" fmla="*/ 500942 w 501879"/>
                <a:gd name="connsiteY7" fmla="*/ 97 h 14296"/>
                <a:gd name="connsiteX8" fmla="*/ 0 w 501879"/>
                <a:gd name="connsiteY8" fmla="*/ 97 h 14296"/>
                <a:gd name="connsiteX9" fmla="*/ 7369 w 501879"/>
                <a:gd name="connsiteY9" fmla="*/ 6929 h 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879" h="14296">
                  <a:moveTo>
                    <a:pt x="7369" y="6929"/>
                  </a:moveTo>
                  <a:lnTo>
                    <a:pt x="7369" y="14296"/>
                  </a:lnTo>
                  <a:lnTo>
                    <a:pt x="499602" y="14296"/>
                  </a:lnTo>
                  <a:lnTo>
                    <a:pt x="498932" y="14296"/>
                  </a:lnTo>
                  <a:cubicBezTo>
                    <a:pt x="495074" y="13266"/>
                    <a:pt x="492783" y="9302"/>
                    <a:pt x="493814" y="5442"/>
                  </a:cubicBezTo>
                  <a:cubicBezTo>
                    <a:pt x="493814" y="5402"/>
                    <a:pt x="493828" y="5361"/>
                    <a:pt x="493841" y="5321"/>
                  </a:cubicBezTo>
                  <a:cubicBezTo>
                    <a:pt x="494766" y="1761"/>
                    <a:pt x="498249" y="-506"/>
                    <a:pt x="501880" y="97"/>
                  </a:cubicBezTo>
                  <a:lnTo>
                    <a:pt x="500942" y="97"/>
                  </a:lnTo>
                  <a:lnTo>
                    <a:pt x="0" y="97"/>
                  </a:lnTo>
                  <a:cubicBezTo>
                    <a:pt x="3872" y="86"/>
                    <a:pt x="7087" y="3071"/>
                    <a:pt x="7369" y="692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8F793D4-1E51-7E84-5098-5CABF504A43A}"/>
                </a:ext>
              </a:extLst>
            </p:cNvPr>
            <p:cNvSpPr/>
            <p:nvPr/>
          </p:nvSpPr>
          <p:spPr>
            <a:xfrm>
              <a:off x="5440815" y="5922269"/>
              <a:ext cx="74102" cy="30585"/>
            </a:xfrm>
            <a:custGeom>
              <a:avLst/>
              <a:gdLst>
                <a:gd name="connsiteX0" fmla="*/ 281 w 74102"/>
                <a:gd name="connsiteY0" fmla="*/ 5937 h 30585"/>
                <a:gd name="connsiteX1" fmla="*/ 5251 w 74102"/>
                <a:gd name="connsiteY1" fmla="*/ 14879 h 30585"/>
                <a:gd name="connsiteX2" fmla="*/ 5372 w 74102"/>
                <a:gd name="connsiteY2" fmla="*/ 14912 h 30585"/>
                <a:gd name="connsiteX3" fmla="*/ 6042 w 74102"/>
                <a:gd name="connsiteY3" fmla="*/ 14912 h 30585"/>
                <a:gd name="connsiteX4" fmla="*/ 6042 w 74102"/>
                <a:gd name="connsiteY4" fmla="*/ 7545 h 30585"/>
                <a:gd name="connsiteX5" fmla="*/ 7381 w 74102"/>
                <a:gd name="connsiteY5" fmla="*/ 6205 h 30585"/>
                <a:gd name="connsiteX6" fmla="*/ 8587 w 74102"/>
                <a:gd name="connsiteY6" fmla="*/ 7545 h 30585"/>
                <a:gd name="connsiteX7" fmla="*/ 8587 w 74102"/>
                <a:gd name="connsiteY7" fmla="*/ 15582 h 30585"/>
                <a:gd name="connsiteX8" fmla="*/ 64322 w 74102"/>
                <a:gd name="connsiteY8" fmla="*/ 30585 h 30585"/>
                <a:gd name="connsiteX9" fmla="*/ 64322 w 74102"/>
                <a:gd name="connsiteY9" fmla="*/ 24825 h 30585"/>
                <a:gd name="connsiteX10" fmla="*/ 71691 w 74102"/>
                <a:gd name="connsiteY10" fmla="*/ 17457 h 30585"/>
                <a:gd name="connsiteX11" fmla="*/ 74102 w 74102"/>
                <a:gd name="connsiteY11" fmla="*/ 17457 h 30585"/>
                <a:gd name="connsiteX12" fmla="*/ 74102 w 74102"/>
                <a:gd name="connsiteY12" fmla="*/ 17457 h 30585"/>
                <a:gd name="connsiteX13" fmla="*/ 9793 w 74102"/>
                <a:gd name="connsiteY13" fmla="*/ 177 h 30585"/>
                <a:gd name="connsiteX14" fmla="*/ 8855 w 74102"/>
                <a:gd name="connsiteY14" fmla="*/ 177 h 30585"/>
                <a:gd name="connsiteX15" fmla="*/ 361 w 74102"/>
                <a:gd name="connsiteY15" fmla="*/ 5531 h 30585"/>
                <a:gd name="connsiteX16" fmla="*/ 281 w 74102"/>
                <a:gd name="connsiteY16" fmla="*/ 5937 h 3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02" h="30585">
                  <a:moveTo>
                    <a:pt x="281" y="5937"/>
                  </a:moveTo>
                  <a:cubicBezTo>
                    <a:pt x="-818" y="9779"/>
                    <a:pt x="1406" y="13782"/>
                    <a:pt x="5251" y="14879"/>
                  </a:cubicBezTo>
                  <a:cubicBezTo>
                    <a:pt x="5291" y="14891"/>
                    <a:pt x="5332" y="14902"/>
                    <a:pt x="5372" y="14912"/>
                  </a:cubicBezTo>
                  <a:lnTo>
                    <a:pt x="6042" y="14912"/>
                  </a:lnTo>
                  <a:lnTo>
                    <a:pt x="6042" y="7545"/>
                  </a:lnTo>
                  <a:cubicBezTo>
                    <a:pt x="6042" y="6805"/>
                    <a:pt x="6645" y="6205"/>
                    <a:pt x="7381" y="6205"/>
                  </a:cubicBezTo>
                  <a:cubicBezTo>
                    <a:pt x="8065" y="6275"/>
                    <a:pt x="8587" y="6855"/>
                    <a:pt x="8587" y="7545"/>
                  </a:cubicBezTo>
                  <a:lnTo>
                    <a:pt x="8587" y="15582"/>
                  </a:lnTo>
                  <a:lnTo>
                    <a:pt x="64322" y="30585"/>
                  </a:lnTo>
                  <a:lnTo>
                    <a:pt x="64322" y="24825"/>
                  </a:lnTo>
                  <a:cubicBezTo>
                    <a:pt x="64322" y="20756"/>
                    <a:pt x="67618" y="17457"/>
                    <a:pt x="71691" y="17457"/>
                  </a:cubicBezTo>
                  <a:cubicBezTo>
                    <a:pt x="72495" y="17330"/>
                    <a:pt x="73299" y="17330"/>
                    <a:pt x="74102" y="17457"/>
                  </a:cubicBezTo>
                  <a:lnTo>
                    <a:pt x="74102" y="17457"/>
                  </a:lnTo>
                  <a:lnTo>
                    <a:pt x="9793" y="177"/>
                  </a:lnTo>
                  <a:lnTo>
                    <a:pt x="8855" y="177"/>
                  </a:lnTo>
                  <a:cubicBezTo>
                    <a:pt x="5037" y="-690"/>
                    <a:pt x="1232" y="1708"/>
                    <a:pt x="361" y="5531"/>
                  </a:cubicBezTo>
                  <a:cubicBezTo>
                    <a:pt x="334" y="5667"/>
                    <a:pt x="308" y="5802"/>
                    <a:pt x="281" y="59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E4A401E5-A411-F795-6B5F-356129FC7E9C}"/>
                </a:ext>
              </a:extLst>
            </p:cNvPr>
            <p:cNvSpPr/>
            <p:nvPr/>
          </p:nvSpPr>
          <p:spPr>
            <a:xfrm>
              <a:off x="5446857" y="5928742"/>
              <a:ext cx="2545" cy="924970"/>
            </a:xfrm>
            <a:custGeom>
              <a:avLst/>
              <a:gdLst>
                <a:gd name="connsiteX0" fmla="*/ 2546 w 2545"/>
                <a:gd name="connsiteY0" fmla="*/ 1340 h 924970"/>
                <a:gd name="connsiteX1" fmla="*/ 1340 w 2545"/>
                <a:gd name="connsiteY1" fmla="*/ 0 h 924970"/>
                <a:gd name="connsiteX2" fmla="*/ 0 w 2545"/>
                <a:gd name="connsiteY2" fmla="*/ 1340 h 924970"/>
                <a:gd name="connsiteX3" fmla="*/ 0 w 2545"/>
                <a:gd name="connsiteY3" fmla="*/ 8707 h 924970"/>
                <a:gd name="connsiteX4" fmla="*/ 0 w 2545"/>
                <a:gd name="connsiteY4" fmla="*/ 8707 h 924970"/>
                <a:gd name="connsiteX5" fmla="*/ 0 w 2545"/>
                <a:gd name="connsiteY5" fmla="*/ 924971 h 924970"/>
                <a:gd name="connsiteX6" fmla="*/ 2546 w 2545"/>
                <a:gd name="connsiteY6" fmla="*/ 924971 h 924970"/>
                <a:gd name="connsiteX7" fmla="*/ 2546 w 2545"/>
                <a:gd name="connsiteY7" fmla="*/ 1340 h 9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924970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707"/>
                  </a:lnTo>
                  <a:lnTo>
                    <a:pt x="0" y="8707"/>
                  </a:lnTo>
                  <a:lnTo>
                    <a:pt x="0" y="924971"/>
                  </a:lnTo>
                  <a:lnTo>
                    <a:pt x="2546" y="924971"/>
                  </a:lnTo>
                  <a:lnTo>
                    <a:pt x="2546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A77E704-452F-DD5B-7036-C046B090048A}"/>
                </a:ext>
              </a:extLst>
            </p:cNvPr>
            <p:cNvSpPr/>
            <p:nvPr/>
          </p:nvSpPr>
          <p:spPr>
            <a:xfrm>
              <a:off x="7824958" y="5877972"/>
              <a:ext cx="2595" cy="291891"/>
            </a:xfrm>
            <a:custGeom>
              <a:avLst/>
              <a:gdLst>
                <a:gd name="connsiteX0" fmla="*/ 2546 w 2595"/>
                <a:gd name="connsiteY0" fmla="*/ 291892 h 291891"/>
                <a:gd name="connsiteX1" fmla="*/ 2546 w 2595"/>
                <a:gd name="connsiteY1" fmla="*/ 288007 h 291891"/>
                <a:gd name="connsiteX2" fmla="*/ 2546 w 2595"/>
                <a:gd name="connsiteY2" fmla="*/ 288007 h 291891"/>
                <a:gd name="connsiteX3" fmla="*/ 2546 w 2595"/>
                <a:gd name="connsiteY3" fmla="*/ 286533 h 291891"/>
                <a:gd name="connsiteX4" fmla="*/ 2546 w 2595"/>
                <a:gd name="connsiteY4" fmla="*/ 285730 h 291891"/>
                <a:gd name="connsiteX5" fmla="*/ 2546 w 2595"/>
                <a:gd name="connsiteY5" fmla="*/ 0 h 291891"/>
                <a:gd name="connsiteX6" fmla="*/ 2546 w 2595"/>
                <a:gd name="connsiteY6" fmla="*/ 0 h 291891"/>
                <a:gd name="connsiteX7" fmla="*/ 1340 w 2595"/>
                <a:gd name="connsiteY7" fmla="*/ 0 h 291891"/>
                <a:gd name="connsiteX8" fmla="*/ 0 w 2595"/>
                <a:gd name="connsiteY8" fmla="*/ 0 h 291891"/>
                <a:gd name="connsiteX9" fmla="*/ 0 w 2595"/>
                <a:gd name="connsiteY9" fmla="*/ 0 h 291891"/>
                <a:gd name="connsiteX10" fmla="*/ 0 w 2595"/>
                <a:gd name="connsiteY10" fmla="*/ 291892 h 291891"/>
                <a:gd name="connsiteX11" fmla="*/ 2010 w 2595"/>
                <a:gd name="connsiteY11" fmla="*/ 291892 h 29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5" h="291891">
                  <a:moveTo>
                    <a:pt x="2546" y="291892"/>
                  </a:moveTo>
                  <a:lnTo>
                    <a:pt x="2546" y="288007"/>
                  </a:lnTo>
                  <a:cubicBezTo>
                    <a:pt x="2546" y="288007"/>
                    <a:pt x="2546" y="288007"/>
                    <a:pt x="2546" y="288007"/>
                  </a:cubicBezTo>
                  <a:cubicBezTo>
                    <a:pt x="2465" y="287525"/>
                    <a:pt x="2465" y="287016"/>
                    <a:pt x="2546" y="286533"/>
                  </a:cubicBezTo>
                  <a:cubicBezTo>
                    <a:pt x="2613" y="286265"/>
                    <a:pt x="2613" y="285998"/>
                    <a:pt x="2546" y="285730"/>
                  </a:cubicBezTo>
                  <a:lnTo>
                    <a:pt x="2546" y="0"/>
                  </a:lnTo>
                  <a:lnTo>
                    <a:pt x="2546" y="0"/>
                  </a:lnTo>
                  <a:lnTo>
                    <a:pt x="1340" y="0"/>
                  </a:lnTo>
                  <a:cubicBezTo>
                    <a:pt x="898" y="78"/>
                    <a:pt x="442" y="78"/>
                    <a:pt x="0" y="0"/>
                  </a:cubicBezTo>
                  <a:lnTo>
                    <a:pt x="0" y="0"/>
                  </a:lnTo>
                  <a:lnTo>
                    <a:pt x="0" y="291892"/>
                  </a:lnTo>
                  <a:lnTo>
                    <a:pt x="2010" y="2918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518C72E4-1620-CD73-A363-D31522EF363B}"/>
                </a:ext>
              </a:extLst>
            </p:cNvPr>
            <p:cNvSpPr/>
            <p:nvPr/>
          </p:nvSpPr>
          <p:spPr>
            <a:xfrm>
              <a:off x="7833667" y="5869667"/>
              <a:ext cx="2545" cy="288006"/>
            </a:xfrm>
            <a:custGeom>
              <a:avLst/>
              <a:gdLst>
                <a:gd name="connsiteX0" fmla="*/ 134 w 2545"/>
                <a:gd name="connsiteY0" fmla="*/ 287873 h 288006"/>
                <a:gd name="connsiteX1" fmla="*/ 1608 w 2545"/>
                <a:gd name="connsiteY1" fmla="*/ 287873 h 288006"/>
                <a:gd name="connsiteX2" fmla="*/ 2546 w 2545"/>
                <a:gd name="connsiteY2" fmla="*/ 287873 h 288006"/>
                <a:gd name="connsiteX3" fmla="*/ 2546 w 2545"/>
                <a:gd name="connsiteY3" fmla="*/ 0 h 288006"/>
                <a:gd name="connsiteX4" fmla="*/ 0 w 2545"/>
                <a:gd name="connsiteY4" fmla="*/ 4153 h 288006"/>
                <a:gd name="connsiteX5" fmla="*/ 0 w 2545"/>
                <a:gd name="connsiteY5" fmla="*/ 288007 h 2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006">
                  <a:moveTo>
                    <a:pt x="134" y="287873"/>
                  </a:moveTo>
                  <a:lnTo>
                    <a:pt x="1608" y="287873"/>
                  </a:lnTo>
                  <a:lnTo>
                    <a:pt x="2546" y="287873"/>
                  </a:lnTo>
                  <a:lnTo>
                    <a:pt x="2546" y="0"/>
                  </a:lnTo>
                  <a:lnTo>
                    <a:pt x="0" y="4153"/>
                  </a:lnTo>
                  <a:lnTo>
                    <a:pt x="0" y="28800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1D8A712-2609-763C-0239-A69B45233797}"/>
                </a:ext>
              </a:extLst>
            </p:cNvPr>
            <p:cNvSpPr/>
            <p:nvPr/>
          </p:nvSpPr>
          <p:spPr>
            <a:xfrm>
              <a:off x="7859793" y="5827337"/>
              <a:ext cx="2678" cy="316941"/>
            </a:xfrm>
            <a:custGeom>
              <a:avLst/>
              <a:gdLst>
                <a:gd name="connsiteX0" fmla="*/ 536 w 2678"/>
                <a:gd name="connsiteY0" fmla="*/ 316540 h 316941"/>
                <a:gd name="connsiteX1" fmla="*/ 2679 w 2678"/>
                <a:gd name="connsiteY1" fmla="*/ 316540 h 316941"/>
                <a:gd name="connsiteX2" fmla="*/ 2679 w 2678"/>
                <a:gd name="connsiteY2" fmla="*/ 0 h 316941"/>
                <a:gd name="connsiteX3" fmla="*/ 0 w 2678"/>
                <a:gd name="connsiteY3" fmla="*/ 4153 h 316941"/>
                <a:gd name="connsiteX4" fmla="*/ 0 w 2678"/>
                <a:gd name="connsiteY4" fmla="*/ 316942 h 31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" h="316941">
                  <a:moveTo>
                    <a:pt x="536" y="316540"/>
                  </a:moveTo>
                  <a:lnTo>
                    <a:pt x="2679" y="316540"/>
                  </a:lnTo>
                  <a:lnTo>
                    <a:pt x="2679" y="0"/>
                  </a:lnTo>
                  <a:lnTo>
                    <a:pt x="0" y="4153"/>
                  </a:lnTo>
                  <a:lnTo>
                    <a:pt x="0" y="3169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89899CD0-07D9-BF68-7129-6D82E74ADB94}"/>
                </a:ext>
              </a:extLst>
            </p:cNvPr>
            <p:cNvSpPr/>
            <p:nvPr/>
          </p:nvSpPr>
          <p:spPr>
            <a:xfrm>
              <a:off x="8701976" y="6143608"/>
              <a:ext cx="40997" cy="2545"/>
            </a:xfrm>
            <a:custGeom>
              <a:avLst/>
              <a:gdLst>
                <a:gd name="connsiteX0" fmla="*/ 0 w 40997"/>
                <a:gd name="connsiteY0" fmla="*/ 2545 h 2545"/>
                <a:gd name="connsiteX1" fmla="*/ 38853 w 40997"/>
                <a:gd name="connsiteY1" fmla="*/ 2545 h 2545"/>
                <a:gd name="connsiteX2" fmla="*/ 40997 w 40997"/>
                <a:gd name="connsiteY2" fmla="*/ 0 h 2545"/>
                <a:gd name="connsiteX3" fmla="*/ 0 w 40997"/>
                <a:gd name="connsiteY3" fmla="*/ 0 h 2545"/>
                <a:gd name="connsiteX4" fmla="*/ 0 w 40997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97" h="2545">
                  <a:moveTo>
                    <a:pt x="0" y="2545"/>
                  </a:moveTo>
                  <a:lnTo>
                    <a:pt x="38853" y="2545"/>
                  </a:lnTo>
                  <a:cubicBezTo>
                    <a:pt x="39335" y="1527"/>
                    <a:pt x="40072" y="643"/>
                    <a:pt x="40997" y="0"/>
                  </a:cubicBez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767367C7-67A7-0FED-A3AE-29003E711F1E}"/>
                </a:ext>
              </a:extLst>
            </p:cNvPr>
            <p:cNvSpPr/>
            <p:nvPr/>
          </p:nvSpPr>
          <p:spPr>
            <a:xfrm>
              <a:off x="8751949" y="6143608"/>
              <a:ext cx="23311" cy="2545"/>
            </a:xfrm>
            <a:custGeom>
              <a:avLst/>
              <a:gdLst>
                <a:gd name="connsiteX0" fmla="*/ 2144 w 23311"/>
                <a:gd name="connsiteY0" fmla="*/ 2545 h 2545"/>
                <a:gd name="connsiteX1" fmla="*/ 12460 w 23311"/>
                <a:gd name="connsiteY1" fmla="*/ 2545 h 2545"/>
                <a:gd name="connsiteX2" fmla="*/ 23312 w 23311"/>
                <a:gd name="connsiteY2" fmla="*/ 0 h 2545"/>
                <a:gd name="connsiteX3" fmla="*/ 0 w 23311"/>
                <a:gd name="connsiteY3" fmla="*/ 0 h 2545"/>
                <a:gd name="connsiteX4" fmla="*/ 2144 w 23311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1" h="2545">
                  <a:moveTo>
                    <a:pt x="2144" y="2545"/>
                  </a:moveTo>
                  <a:lnTo>
                    <a:pt x="12460" y="2545"/>
                  </a:lnTo>
                  <a:lnTo>
                    <a:pt x="23312" y="0"/>
                  </a:lnTo>
                  <a:lnTo>
                    <a:pt x="0" y="0"/>
                  </a:lnTo>
                  <a:cubicBezTo>
                    <a:pt x="885" y="683"/>
                    <a:pt x="1622" y="1554"/>
                    <a:pt x="2144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A5C04490-445B-40B0-81A0-EBF571EE9717}"/>
                </a:ext>
              </a:extLst>
            </p:cNvPr>
            <p:cNvSpPr/>
            <p:nvPr/>
          </p:nvSpPr>
          <p:spPr>
            <a:xfrm>
              <a:off x="7860730" y="6143182"/>
              <a:ext cx="186497" cy="2703"/>
            </a:xfrm>
            <a:custGeom>
              <a:avLst/>
              <a:gdLst>
                <a:gd name="connsiteX0" fmla="*/ 1206 w 186497"/>
                <a:gd name="connsiteY0" fmla="*/ 2704 h 2703"/>
                <a:gd name="connsiteX1" fmla="*/ 1206 w 186497"/>
                <a:gd name="connsiteY1" fmla="*/ 2704 h 2703"/>
                <a:gd name="connsiteX2" fmla="*/ 186497 w 186497"/>
                <a:gd name="connsiteY2" fmla="*/ 2704 h 2703"/>
                <a:gd name="connsiteX3" fmla="*/ 186497 w 186497"/>
                <a:gd name="connsiteY3" fmla="*/ 159 h 2703"/>
                <a:gd name="connsiteX4" fmla="*/ 0 w 186497"/>
                <a:gd name="connsiteY4" fmla="*/ 159 h 2703"/>
                <a:gd name="connsiteX5" fmla="*/ 1675 w 186497"/>
                <a:gd name="connsiteY5" fmla="*/ 627 h 2703"/>
                <a:gd name="connsiteX6" fmla="*/ 1206 w 186497"/>
                <a:gd name="connsiteY6" fmla="*/ 2302 h 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97" h="2703">
                  <a:moveTo>
                    <a:pt x="1206" y="2704"/>
                  </a:moveTo>
                  <a:lnTo>
                    <a:pt x="1206" y="2704"/>
                  </a:lnTo>
                  <a:lnTo>
                    <a:pt x="186497" y="2704"/>
                  </a:lnTo>
                  <a:lnTo>
                    <a:pt x="186497" y="159"/>
                  </a:lnTo>
                  <a:lnTo>
                    <a:pt x="0" y="159"/>
                  </a:lnTo>
                  <a:cubicBezTo>
                    <a:pt x="590" y="-176"/>
                    <a:pt x="1340" y="38"/>
                    <a:pt x="1675" y="627"/>
                  </a:cubicBezTo>
                  <a:cubicBezTo>
                    <a:pt x="2010" y="1217"/>
                    <a:pt x="1796" y="1967"/>
                    <a:pt x="1206" y="2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19A158EE-D0CC-E491-C280-0B7FEDCD2D39}"/>
                </a:ext>
              </a:extLst>
            </p:cNvPr>
            <p:cNvSpPr/>
            <p:nvPr/>
          </p:nvSpPr>
          <p:spPr>
            <a:xfrm>
              <a:off x="8793750" y="5815415"/>
              <a:ext cx="14570" cy="330069"/>
            </a:xfrm>
            <a:custGeom>
              <a:avLst/>
              <a:gdLst>
                <a:gd name="connsiteX0" fmla="*/ 7369 w 14570"/>
                <a:gd name="connsiteY0" fmla="*/ 7368 h 330069"/>
                <a:gd name="connsiteX1" fmla="*/ 0 w 14570"/>
                <a:gd name="connsiteY1" fmla="*/ 7368 h 330069"/>
                <a:gd name="connsiteX2" fmla="*/ 0 w 14570"/>
                <a:gd name="connsiteY2" fmla="*/ 323639 h 330069"/>
                <a:gd name="connsiteX3" fmla="*/ 5628 w 14570"/>
                <a:gd name="connsiteY3" fmla="*/ 322300 h 330069"/>
                <a:gd name="connsiteX4" fmla="*/ 14470 w 14570"/>
                <a:gd name="connsiteY4" fmla="*/ 327792 h 330069"/>
                <a:gd name="connsiteX5" fmla="*/ 14470 w 14570"/>
                <a:gd name="connsiteY5" fmla="*/ 330069 h 330069"/>
                <a:gd name="connsiteX6" fmla="*/ 14470 w 14570"/>
                <a:gd name="connsiteY6" fmla="*/ 330069 h 330069"/>
                <a:gd name="connsiteX7" fmla="*/ 14470 w 14570"/>
                <a:gd name="connsiteY7" fmla="*/ 0 h 330069"/>
                <a:gd name="connsiteX8" fmla="*/ 7369 w 14570"/>
                <a:gd name="connsiteY8" fmla="*/ 7368 h 33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330069">
                  <a:moveTo>
                    <a:pt x="7369" y="7368"/>
                  </a:moveTo>
                  <a:lnTo>
                    <a:pt x="0" y="7368"/>
                  </a:lnTo>
                  <a:lnTo>
                    <a:pt x="0" y="323639"/>
                  </a:lnTo>
                  <a:lnTo>
                    <a:pt x="5628" y="322300"/>
                  </a:lnTo>
                  <a:cubicBezTo>
                    <a:pt x="9580" y="321376"/>
                    <a:pt x="13545" y="323840"/>
                    <a:pt x="14470" y="327792"/>
                  </a:cubicBezTo>
                  <a:cubicBezTo>
                    <a:pt x="14604" y="328542"/>
                    <a:pt x="14604" y="329319"/>
                    <a:pt x="14470" y="330069"/>
                  </a:cubicBezTo>
                  <a:cubicBezTo>
                    <a:pt x="14470" y="330069"/>
                    <a:pt x="14470" y="330069"/>
                    <a:pt x="14470" y="330069"/>
                  </a:cubicBezTo>
                  <a:lnTo>
                    <a:pt x="14470" y="0"/>
                  </a:lnTo>
                  <a:cubicBezTo>
                    <a:pt x="14470" y="3967"/>
                    <a:pt x="11335" y="7223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B1D17213-BF4F-378D-402F-D6FF19212BF2}"/>
                </a:ext>
              </a:extLst>
            </p:cNvPr>
            <p:cNvSpPr/>
            <p:nvPr/>
          </p:nvSpPr>
          <p:spPr>
            <a:xfrm>
              <a:off x="7838892" y="6156334"/>
              <a:ext cx="5760" cy="2009"/>
            </a:xfrm>
            <a:custGeom>
              <a:avLst/>
              <a:gdLst>
                <a:gd name="connsiteX0" fmla="*/ 3483 w 5760"/>
                <a:gd name="connsiteY0" fmla="*/ 2009 h 2009"/>
                <a:gd name="connsiteX1" fmla="*/ 5761 w 5760"/>
                <a:gd name="connsiteY1" fmla="*/ 0 h 2009"/>
                <a:gd name="connsiteX2" fmla="*/ 0 w 5760"/>
                <a:gd name="connsiteY2" fmla="*/ 0 h 2009"/>
                <a:gd name="connsiteX3" fmla="*/ 0 w 5760"/>
                <a:gd name="connsiteY3" fmla="*/ 0 h 2009"/>
                <a:gd name="connsiteX4" fmla="*/ 3483 w 5760"/>
                <a:gd name="connsiteY4" fmla="*/ 2009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" h="2009">
                  <a:moveTo>
                    <a:pt x="3483" y="2009"/>
                  </a:moveTo>
                  <a:lnTo>
                    <a:pt x="57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26" y="321"/>
                    <a:pt x="2546" y="1018"/>
                    <a:pt x="3483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429F61EB-47F4-8D4D-49D7-F3567281CEC7}"/>
                </a:ext>
              </a:extLst>
            </p:cNvPr>
            <p:cNvSpPr/>
            <p:nvPr/>
          </p:nvSpPr>
          <p:spPr>
            <a:xfrm>
              <a:off x="7843983" y="6156334"/>
              <a:ext cx="202842" cy="8707"/>
            </a:xfrm>
            <a:custGeom>
              <a:avLst/>
              <a:gdLst>
                <a:gd name="connsiteX0" fmla="*/ 805 w 202842"/>
                <a:gd name="connsiteY0" fmla="*/ 8707 h 8707"/>
                <a:gd name="connsiteX1" fmla="*/ 202842 w 202842"/>
                <a:gd name="connsiteY1" fmla="*/ 8707 h 8707"/>
                <a:gd name="connsiteX2" fmla="*/ 202842 w 202842"/>
                <a:gd name="connsiteY2" fmla="*/ 0 h 8707"/>
                <a:gd name="connsiteX3" fmla="*/ 4958 w 202842"/>
                <a:gd name="connsiteY3" fmla="*/ 0 h 8707"/>
                <a:gd name="connsiteX4" fmla="*/ 0 w 202842"/>
                <a:gd name="connsiteY4" fmla="*/ 4019 h 8707"/>
                <a:gd name="connsiteX5" fmla="*/ 805 w 202842"/>
                <a:gd name="connsiteY5" fmla="*/ 8707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842" h="8707">
                  <a:moveTo>
                    <a:pt x="805" y="8707"/>
                  </a:moveTo>
                  <a:lnTo>
                    <a:pt x="202842" y="8707"/>
                  </a:lnTo>
                  <a:lnTo>
                    <a:pt x="202842" y="0"/>
                  </a:lnTo>
                  <a:lnTo>
                    <a:pt x="4958" y="0"/>
                  </a:lnTo>
                  <a:lnTo>
                    <a:pt x="0" y="4019"/>
                  </a:lnTo>
                  <a:cubicBezTo>
                    <a:pt x="791" y="5452"/>
                    <a:pt x="1072" y="7100"/>
                    <a:pt x="805" y="87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6F2E2EF-F1E7-4716-3A7C-ABAFBD442B91}"/>
                </a:ext>
              </a:extLst>
            </p:cNvPr>
            <p:cNvSpPr/>
            <p:nvPr/>
          </p:nvSpPr>
          <p:spPr>
            <a:xfrm>
              <a:off x="7836347" y="5865246"/>
              <a:ext cx="2545" cy="291355"/>
            </a:xfrm>
            <a:custGeom>
              <a:avLst/>
              <a:gdLst>
                <a:gd name="connsiteX0" fmla="*/ 2546 w 2545"/>
                <a:gd name="connsiteY0" fmla="*/ 291356 h 291355"/>
                <a:gd name="connsiteX1" fmla="*/ 2546 w 2545"/>
                <a:gd name="connsiteY1" fmla="*/ 0 h 291355"/>
                <a:gd name="connsiteX2" fmla="*/ 0 w 2545"/>
                <a:gd name="connsiteY2" fmla="*/ 4153 h 291355"/>
                <a:gd name="connsiteX3" fmla="*/ 0 w 2545"/>
                <a:gd name="connsiteY3" fmla="*/ 291356 h 291355"/>
                <a:gd name="connsiteX4" fmla="*/ 2546 w 2545"/>
                <a:gd name="connsiteY4" fmla="*/ 291356 h 2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91355">
                  <a:moveTo>
                    <a:pt x="2546" y="291356"/>
                  </a:moveTo>
                  <a:lnTo>
                    <a:pt x="2546" y="0"/>
                  </a:lnTo>
                  <a:lnTo>
                    <a:pt x="0" y="4153"/>
                  </a:lnTo>
                  <a:lnTo>
                    <a:pt x="0" y="291356"/>
                  </a:lnTo>
                  <a:cubicBezTo>
                    <a:pt x="844" y="291222"/>
                    <a:pt x="1701" y="291222"/>
                    <a:pt x="2546" y="2913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05D64503-56D1-260A-672D-870BDC77CE6F}"/>
                </a:ext>
              </a:extLst>
            </p:cNvPr>
            <p:cNvSpPr/>
            <p:nvPr/>
          </p:nvSpPr>
          <p:spPr>
            <a:xfrm>
              <a:off x="7817922" y="5854262"/>
              <a:ext cx="21640" cy="22428"/>
            </a:xfrm>
            <a:custGeom>
              <a:avLst/>
              <a:gdLst>
                <a:gd name="connsiteX0" fmla="*/ 2481 w 21640"/>
                <a:gd name="connsiteY0" fmla="*/ 20094 h 22428"/>
                <a:gd name="connsiteX1" fmla="*/ 3285 w 21640"/>
                <a:gd name="connsiteY1" fmla="*/ 21299 h 22428"/>
                <a:gd name="connsiteX2" fmla="*/ 4356 w 21640"/>
                <a:gd name="connsiteY2" fmla="*/ 22371 h 22428"/>
                <a:gd name="connsiteX3" fmla="*/ 4356 w 21640"/>
                <a:gd name="connsiteY3" fmla="*/ 22371 h 22428"/>
                <a:gd name="connsiteX4" fmla="*/ 4356 w 21640"/>
                <a:gd name="connsiteY4" fmla="*/ 22371 h 22428"/>
                <a:gd name="connsiteX5" fmla="*/ 6501 w 21640"/>
                <a:gd name="connsiteY5" fmla="*/ 22371 h 22428"/>
                <a:gd name="connsiteX6" fmla="*/ 7840 w 21640"/>
                <a:gd name="connsiteY6" fmla="*/ 22371 h 22428"/>
                <a:gd name="connsiteX7" fmla="*/ 9046 w 21640"/>
                <a:gd name="connsiteY7" fmla="*/ 22371 h 22428"/>
                <a:gd name="connsiteX8" fmla="*/ 11055 w 21640"/>
                <a:gd name="connsiteY8" fmla="*/ 22371 h 22428"/>
                <a:gd name="connsiteX9" fmla="*/ 11726 w 21640"/>
                <a:gd name="connsiteY9" fmla="*/ 22371 h 22428"/>
                <a:gd name="connsiteX10" fmla="*/ 13601 w 21640"/>
                <a:gd name="connsiteY10" fmla="*/ 20629 h 22428"/>
                <a:gd name="connsiteX11" fmla="*/ 13601 w 21640"/>
                <a:gd name="connsiteY11" fmla="*/ 20629 h 22428"/>
                <a:gd name="connsiteX12" fmla="*/ 14271 w 21640"/>
                <a:gd name="connsiteY12" fmla="*/ 19692 h 22428"/>
                <a:gd name="connsiteX13" fmla="*/ 16817 w 21640"/>
                <a:gd name="connsiteY13" fmla="*/ 15539 h 22428"/>
                <a:gd name="connsiteX14" fmla="*/ 16817 w 21640"/>
                <a:gd name="connsiteY14" fmla="*/ 15539 h 22428"/>
                <a:gd name="connsiteX15" fmla="*/ 19362 w 21640"/>
                <a:gd name="connsiteY15" fmla="*/ 11386 h 22428"/>
                <a:gd name="connsiteX16" fmla="*/ 21640 w 21640"/>
                <a:gd name="connsiteY16" fmla="*/ 7770 h 22428"/>
                <a:gd name="connsiteX17" fmla="*/ 15343 w 21640"/>
                <a:gd name="connsiteY17" fmla="*/ 11252 h 22428"/>
                <a:gd name="connsiteX18" fmla="*/ 11458 w 21640"/>
                <a:gd name="connsiteY18" fmla="*/ 10181 h 22428"/>
                <a:gd name="connsiteX19" fmla="*/ 9180 w 21640"/>
                <a:gd name="connsiteY19" fmla="*/ 0 h 22428"/>
                <a:gd name="connsiteX20" fmla="*/ 1007 w 21640"/>
                <a:gd name="connsiteY20" fmla="*/ 13396 h 22428"/>
                <a:gd name="connsiteX21" fmla="*/ 70 w 21640"/>
                <a:gd name="connsiteY21" fmla="*/ 18084 h 22428"/>
                <a:gd name="connsiteX22" fmla="*/ 70 w 21640"/>
                <a:gd name="connsiteY22" fmla="*/ 19558 h 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40" h="22428">
                  <a:moveTo>
                    <a:pt x="2481" y="20094"/>
                  </a:moveTo>
                  <a:lnTo>
                    <a:pt x="3285" y="21299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6501" y="22371"/>
                  </a:lnTo>
                  <a:cubicBezTo>
                    <a:pt x="6943" y="22448"/>
                    <a:pt x="7398" y="22448"/>
                    <a:pt x="7840" y="22371"/>
                  </a:cubicBezTo>
                  <a:lnTo>
                    <a:pt x="9046" y="22371"/>
                  </a:lnTo>
                  <a:lnTo>
                    <a:pt x="11055" y="22371"/>
                  </a:lnTo>
                  <a:lnTo>
                    <a:pt x="11726" y="22371"/>
                  </a:lnTo>
                  <a:cubicBezTo>
                    <a:pt x="12449" y="21898"/>
                    <a:pt x="13078" y="21310"/>
                    <a:pt x="13601" y="20629"/>
                  </a:cubicBezTo>
                  <a:lnTo>
                    <a:pt x="13601" y="20629"/>
                  </a:lnTo>
                  <a:lnTo>
                    <a:pt x="14271" y="19692"/>
                  </a:lnTo>
                  <a:lnTo>
                    <a:pt x="16817" y="15539"/>
                  </a:lnTo>
                  <a:lnTo>
                    <a:pt x="16817" y="15539"/>
                  </a:lnTo>
                  <a:lnTo>
                    <a:pt x="19362" y="11386"/>
                  </a:lnTo>
                  <a:lnTo>
                    <a:pt x="21640" y="7770"/>
                  </a:lnTo>
                  <a:cubicBezTo>
                    <a:pt x="20314" y="9966"/>
                    <a:pt x="17915" y="11291"/>
                    <a:pt x="15343" y="11252"/>
                  </a:cubicBezTo>
                  <a:cubicBezTo>
                    <a:pt x="13976" y="11231"/>
                    <a:pt x="12637" y="10863"/>
                    <a:pt x="11458" y="10181"/>
                  </a:cubicBezTo>
                  <a:cubicBezTo>
                    <a:pt x="8081" y="7957"/>
                    <a:pt x="7063" y="3452"/>
                    <a:pt x="9180" y="0"/>
                  </a:cubicBezTo>
                  <a:lnTo>
                    <a:pt x="1007" y="13396"/>
                  </a:lnTo>
                  <a:cubicBezTo>
                    <a:pt x="177" y="14808"/>
                    <a:pt x="-158" y="16461"/>
                    <a:pt x="70" y="18084"/>
                  </a:cubicBezTo>
                  <a:cubicBezTo>
                    <a:pt x="3" y="18573"/>
                    <a:pt x="3" y="19069"/>
                    <a:pt x="70" y="195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1A48677-8502-BB6B-16B6-557F73A3FECC}"/>
                </a:ext>
              </a:extLst>
            </p:cNvPr>
            <p:cNvSpPr/>
            <p:nvPr/>
          </p:nvSpPr>
          <p:spPr>
            <a:xfrm>
              <a:off x="8754629" y="6137707"/>
              <a:ext cx="52351" cy="25325"/>
            </a:xfrm>
            <a:custGeom>
              <a:avLst/>
              <a:gdLst>
                <a:gd name="connsiteX0" fmla="*/ 44749 w 52351"/>
                <a:gd name="connsiteY0" fmla="*/ 8 h 25325"/>
                <a:gd name="connsiteX1" fmla="*/ 39121 w 52351"/>
                <a:gd name="connsiteY1" fmla="*/ 1347 h 25325"/>
                <a:gd name="connsiteX2" fmla="*/ 20632 w 52351"/>
                <a:gd name="connsiteY2" fmla="*/ 5902 h 25325"/>
                <a:gd name="connsiteX3" fmla="*/ 9780 w 52351"/>
                <a:gd name="connsiteY3" fmla="*/ 8447 h 25325"/>
                <a:gd name="connsiteX4" fmla="*/ 0 w 52351"/>
                <a:gd name="connsiteY4" fmla="*/ 10858 h 25325"/>
                <a:gd name="connsiteX5" fmla="*/ 0 w 52351"/>
                <a:gd name="connsiteY5" fmla="*/ 10858 h 25325"/>
                <a:gd name="connsiteX6" fmla="*/ 0 w 52351"/>
                <a:gd name="connsiteY6" fmla="*/ 25326 h 25325"/>
                <a:gd name="connsiteX7" fmla="*/ 48098 w 52351"/>
                <a:gd name="connsiteY7" fmla="*/ 13671 h 25325"/>
                <a:gd name="connsiteX8" fmla="*/ 48098 w 52351"/>
                <a:gd name="connsiteY8" fmla="*/ 13671 h 25325"/>
                <a:gd name="connsiteX9" fmla="*/ 49438 w 52351"/>
                <a:gd name="connsiteY9" fmla="*/ 13671 h 25325"/>
                <a:gd name="connsiteX10" fmla="*/ 50510 w 52351"/>
                <a:gd name="connsiteY10" fmla="*/ 12868 h 25325"/>
                <a:gd name="connsiteX11" fmla="*/ 51448 w 52351"/>
                <a:gd name="connsiteY11" fmla="*/ 11796 h 25325"/>
                <a:gd name="connsiteX12" fmla="*/ 52252 w 52351"/>
                <a:gd name="connsiteY12" fmla="*/ 10724 h 25325"/>
                <a:gd name="connsiteX13" fmla="*/ 52252 w 52351"/>
                <a:gd name="connsiteY13" fmla="*/ 9385 h 25325"/>
                <a:gd name="connsiteX14" fmla="*/ 52252 w 52351"/>
                <a:gd name="connsiteY14" fmla="*/ 7911 h 25325"/>
                <a:gd name="connsiteX15" fmla="*/ 52252 w 52351"/>
                <a:gd name="connsiteY15" fmla="*/ 5634 h 25325"/>
                <a:gd name="connsiteX16" fmla="*/ 44749 w 52351"/>
                <a:gd name="connsiteY16" fmla="*/ 8 h 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1" h="25325">
                  <a:moveTo>
                    <a:pt x="44749" y="8"/>
                  </a:moveTo>
                  <a:lnTo>
                    <a:pt x="39121" y="1347"/>
                  </a:lnTo>
                  <a:lnTo>
                    <a:pt x="20632" y="5902"/>
                  </a:lnTo>
                  <a:lnTo>
                    <a:pt x="9780" y="8447"/>
                  </a:lnTo>
                  <a:lnTo>
                    <a:pt x="0" y="10858"/>
                  </a:lnTo>
                  <a:cubicBezTo>
                    <a:pt x="0" y="10858"/>
                    <a:pt x="0" y="10858"/>
                    <a:pt x="0" y="10858"/>
                  </a:cubicBezTo>
                  <a:lnTo>
                    <a:pt x="0" y="25326"/>
                  </a:lnTo>
                  <a:lnTo>
                    <a:pt x="48098" y="13671"/>
                  </a:lnTo>
                  <a:lnTo>
                    <a:pt x="48098" y="13671"/>
                  </a:lnTo>
                  <a:lnTo>
                    <a:pt x="49438" y="13671"/>
                  </a:lnTo>
                  <a:lnTo>
                    <a:pt x="50510" y="12868"/>
                  </a:lnTo>
                  <a:cubicBezTo>
                    <a:pt x="50884" y="12573"/>
                    <a:pt x="51207" y="12211"/>
                    <a:pt x="51448" y="11796"/>
                  </a:cubicBezTo>
                  <a:cubicBezTo>
                    <a:pt x="51796" y="11515"/>
                    <a:pt x="52077" y="11139"/>
                    <a:pt x="52252" y="10724"/>
                  </a:cubicBezTo>
                  <a:cubicBezTo>
                    <a:pt x="52278" y="10282"/>
                    <a:pt x="52278" y="9827"/>
                    <a:pt x="52252" y="9385"/>
                  </a:cubicBezTo>
                  <a:cubicBezTo>
                    <a:pt x="52318" y="8889"/>
                    <a:pt x="52318" y="8407"/>
                    <a:pt x="52252" y="7911"/>
                  </a:cubicBezTo>
                  <a:cubicBezTo>
                    <a:pt x="52385" y="7161"/>
                    <a:pt x="52385" y="6384"/>
                    <a:pt x="52252" y="5634"/>
                  </a:cubicBezTo>
                  <a:cubicBezTo>
                    <a:pt x="51421" y="2205"/>
                    <a:pt x="48272" y="-153"/>
                    <a:pt x="44749" y="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E56E850-31CC-6E83-13C5-545015F4BF61}"/>
                </a:ext>
              </a:extLst>
            </p:cNvPr>
            <p:cNvSpPr/>
            <p:nvPr/>
          </p:nvSpPr>
          <p:spPr>
            <a:xfrm>
              <a:off x="7830585" y="6156502"/>
              <a:ext cx="11790" cy="3985"/>
            </a:xfrm>
            <a:custGeom>
              <a:avLst/>
              <a:gdLst>
                <a:gd name="connsiteX0" fmla="*/ 9111 w 11790"/>
                <a:gd name="connsiteY0" fmla="*/ 3985 h 3985"/>
                <a:gd name="connsiteX1" fmla="*/ 11790 w 11790"/>
                <a:gd name="connsiteY1" fmla="*/ 1842 h 3985"/>
                <a:gd name="connsiteX2" fmla="*/ 8307 w 11790"/>
                <a:gd name="connsiteY2" fmla="*/ 100 h 3985"/>
                <a:gd name="connsiteX3" fmla="*/ 5762 w 11790"/>
                <a:gd name="connsiteY3" fmla="*/ 100 h 3985"/>
                <a:gd name="connsiteX4" fmla="*/ 5762 w 11790"/>
                <a:gd name="connsiteY4" fmla="*/ 100 h 3985"/>
                <a:gd name="connsiteX5" fmla="*/ 4824 w 11790"/>
                <a:gd name="connsiteY5" fmla="*/ 100 h 3985"/>
                <a:gd name="connsiteX6" fmla="*/ 3349 w 11790"/>
                <a:gd name="connsiteY6" fmla="*/ 100 h 3985"/>
                <a:gd name="connsiteX7" fmla="*/ 3349 w 11790"/>
                <a:gd name="connsiteY7" fmla="*/ 100 h 3985"/>
                <a:gd name="connsiteX8" fmla="*/ 2680 w 11790"/>
                <a:gd name="connsiteY8" fmla="*/ 100 h 3985"/>
                <a:gd name="connsiteX9" fmla="*/ 0 w 11790"/>
                <a:gd name="connsiteY9" fmla="*/ 2244 h 3985"/>
                <a:gd name="connsiteX10" fmla="*/ 0 w 11790"/>
                <a:gd name="connsiteY10" fmla="*/ 2244 h 3985"/>
                <a:gd name="connsiteX11" fmla="*/ 9647 w 11790"/>
                <a:gd name="connsiteY11" fmla="*/ 2244 h 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0" h="3985">
                  <a:moveTo>
                    <a:pt x="9111" y="3985"/>
                  </a:moveTo>
                  <a:lnTo>
                    <a:pt x="11790" y="1842"/>
                  </a:lnTo>
                  <a:cubicBezTo>
                    <a:pt x="10812" y="944"/>
                    <a:pt x="9607" y="342"/>
                    <a:pt x="8307" y="100"/>
                  </a:cubicBezTo>
                  <a:cubicBezTo>
                    <a:pt x="7463" y="-33"/>
                    <a:pt x="6606" y="-33"/>
                    <a:pt x="5762" y="100"/>
                  </a:cubicBezTo>
                  <a:lnTo>
                    <a:pt x="5762" y="100"/>
                  </a:lnTo>
                  <a:lnTo>
                    <a:pt x="4824" y="100"/>
                  </a:lnTo>
                  <a:lnTo>
                    <a:pt x="3349" y="100"/>
                  </a:lnTo>
                  <a:lnTo>
                    <a:pt x="3349" y="100"/>
                  </a:lnTo>
                  <a:lnTo>
                    <a:pt x="2680" y="100"/>
                  </a:lnTo>
                  <a:lnTo>
                    <a:pt x="0" y="2244"/>
                  </a:lnTo>
                  <a:lnTo>
                    <a:pt x="0" y="2244"/>
                  </a:lnTo>
                  <a:cubicBezTo>
                    <a:pt x="2720" y="-275"/>
                    <a:pt x="6927" y="-275"/>
                    <a:pt x="9647" y="22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208288A-DED9-E826-BE5E-96C17C0A6F9A}"/>
                </a:ext>
              </a:extLst>
            </p:cNvPr>
            <p:cNvSpPr/>
            <p:nvPr/>
          </p:nvSpPr>
          <p:spPr>
            <a:xfrm>
              <a:off x="7841304" y="6160353"/>
              <a:ext cx="3581" cy="4688"/>
            </a:xfrm>
            <a:custGeom>
              <a:avLst/>
              <a:gdLst>
                <a:gd name="connsiteX0" fmla="*/ 3484 w 3581"/>
                <a:gd name="connsiteY0" fmla="*/ 4688 h 4688"/>
                <a:gd name="connsiteX1" fmla="*/ 2679 w 3581"/>
                <a:gd name="connsiteY1" fmla="*/ 0 h 4688"/>
                <a:gd name="connsiteX2" fmla="*/ 0 w 3581"/>
                <a:gd name="connsiteY2" fmla="*/ 2143 h 4688"/>
                <a:gd name="connsiteX3" fmla="*/ 804 w 3581"/>
                <a:gd name="connsiteY3" fmla="*/ 4688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" h="4688">
                  <a:moveTo>
                    <a:pt x="3484" y="4688"/>
                  </a:moveTo>
                  <a:cubicBezTo>
                    <a:pt x="3751" y="3081"/>
                    <a:pt x="3470" y="1433"/>
                    <a:pt x="2679" y="0"/>
                  </a:cubicBezTo>
                  <a:lnTo>
                    <a:pt x="0" y="2143"/>
                  </a:lnTo>
                  <a:cubicBezTo>
                    <a:pt x="402" y="2947"/>
                    <a:pt x="683" y="3804"/>
                    <a:pt x="804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321FFDF-2D3B-3CA1-58B9-00755B5724A8}"/>
                </a:ext>
              </a:extLst>
            </p:cNvPr>
            <p:cNvSpPr/>
            <p:nvPr/>
          </p:nvSpPr>
          <p:spPr>
            <a:xfrm>
              <a:off x="7839696" y="6143852"/>
              <a:ext cx="22465" cy="18644"/>
            </a:xfrm>
            <a:custGeom>
              <a:avLst/>
              <a:gdLst>
                <a:gd name="connsiteX0" fmla="*/ 0 w 22465"/>
                <a:gd name="connsiteY0" fmla="*/ 16635 h 18644"/>
                <a:gd name="connsiteX1" fmla="*/ 1608 w 22465"/>
                <a:gd name="connsiteY1" fmla="*/ 18645 h 18644"/>
                <a:gd name="connsiteX2" fmla="*/ 4287 w 22465"/>
                <a:gd name="connsiteY2" fmla="*/ 16501 h 18644"/>
                <a:gd name="connsiteX3" fmla="*/ 9244 w 22465"/>
                <a:gd name="connsiteY3" fmla="*/ 12483 h 18644"/>
                <a:gd name="connsiteX4" fmla="*/ 21838 w 22465"/>
                <a:gd name="connsiteY4" fmla="*/ 2302 h 18644"/>
                <a:gd name="connsiteX5" fmla="*/ 21838 w 22465"/>
                <a:gd name="connsiteY5" fmla="*/ 2302 h 18644"/>
                <a:gd name="connsiteX6" fmla="*/ 22307 w 22465"/>
                <a:gd name="connsiteY6" fmla="*/ 627 h 18644"/>
                <a:gd name="connsiteX7" fmla="*/ 20632 w 22465"/>
                <a:gd name="connsiteY7" fmla="*/ 158 h 18644"/>
                <a:gd name="connsiteX8" fmla="*/ 20632 w 22465"/>
                <a:gd name="connsiteY8" fmla="*/ 158 h 18644"/>
                <a:gd name="connsiteX9" fmla="*/ 20632 w 22465"/>
                <a:gd name="connsiteY9" fmla="*/ 158 h 18644"/>
                <a:gd name="connsiteX10" fmla="*/ 5493 w 22465"/>
                <a:gd name="connsiteY10" fmla="*/ 12215 h 18644"/>
                <a:gd name="connsiteX11" fmla="*/ 3215 w 22465"/>
                <a:gd name="connsiteY11" fmla="*/ 14224 h 1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5" h="18644">
                  <a:moveTo>
                    <a:pt x="0" y="16635"/>
                  </a:moveTo>
                  <a:cubicBezTo>
                    <a:pt x="683" y="17184"/>
                    <a:pt x="1232" y="17868"/>
                    <a:pt x="1608" y="18645"/>
                  </a:cubicBezTo>
                  <a:lnTo>
                    <a:pt x="4287" y="16501"/>
                  </a:lnTo>
                  <a:lnTo>
                    <a:pt x="9244" y="12483"/>
                  </a:lnTo>
                  <a:lnTo>
                    <a:pt x="21838" y="2302"/>
                  </a:lnTo>
                  <a:lnTo>
                    <a:pt x="21838" y="2302"/>
                  </a:lnTo>
                  <a:cubicBezTo>
                    <a:pt x="22427" y="1967"/>
                    <a:pt x="22642" y="1217"/>
                    <a:pt x="22307" y="627"/>
                  </a:cubicBezTo>
                  <a:cubicBezTo>
                    <a:pt x="21972" y="38"/>
                    <a:pt x="21222" y="-176"/>
                    <a:pt x="20632" y="158"/>
                  </a:cubicBezTo>
                  <a:lnTo>
                    <a:pt x="20632" y="158"/>
                  </a:lnTo>
                  <a:lnTo>
                    <a:pt x="20632" y="158"/>
                  </a:lnTo>
                  <a:lnTo>
                    <a:pt x="5493" y="12215"/>
                  </a:lnTo>
                  <a:lnTo>
                    <a:pt x="3215" y="142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7B57B2A-8A9B-FD9B-627F-E521F352E393}"/>
                </a:ext>
              </a:extLst>
            </p:cNvPr>
            <p:cNvSpPr/>
            <p:nvPr/>
          </p:nvSpPr>
          <p:spPr>
            <a:xfrm>
              <a:off x="7831390" y="5810994"/>
              <a:ext cx="33895" cy="46215"/>
            </a:xfrm>
            <a:custGeom>
              <a:avLst/>
              <a:gdLst>
                <a:gd name="connsiteX0" fmla="*/ 0 w 33895"/>
                <a:gd name="connsiteY0" fmla="*/ 38446 h 46215"/>
                <a:gd name="connsiteX1" fmla="*/ 10182 w 33895"/>
                <a:gd name="connsiteY1" fmla="*/ 36168 h 46215"/>
                <a:gd name="connsiteX2" fmla="*/ 12460 w 33895"/>
                <a:gd name="connsiteY2" fmla="*/ 46215 h 46215"/>
                <a:gd name="connsiteX3" fmla="*/ 28403 w 33895"/>
                <a:gd name="connsiteY3" fmla="*/ 20495 h 46215"/>
                <a:gd name="connsiteX4" fmla="*/ 31082 w 33895"/>
                <a:gd name="connsiteY4" fmla="*/ 16343 h 46215"/>
                <a:gd name="connsiteX5" fmla="*/ 33896 w 33895"/>
                <a:gd name="connsiteY5" fmla="*/ 11788 h 46215"/>
                <a:gd name="connsiteX6" fmla="*/ 29743 w 33895"/>
                <a:gd name="connsiteY6" fmla="*/ 11788 h 46215"/>
                <a:gd name="connsiteX7" fmla="*/ 22374 w 33895"/>
                <a:gd name="connsiteY7" fmla="*/ 4421 h 46215"/>
                <a:gd name="connsiteX8" fmla="*/ 23982 w 33895"/>
                <a:gd name="connsiteY8" fmla="*/ 0 h 46215"/>
                <a:gd name="connsiteX9" fmla="*/ 23982 w 33895"/>
                <a:gd name="connsiteY9" fmla="*/ 0 h 46215"/>
                <a:gd name="connsiteX10" fmla="*/ 3349 w 33895"/>
                <a:gd name="connsiteY10" fmla="*/ 33489 h 46215"/>
                <a:gd name="connsiteX11" fmla="*/ 536 w 33895"/>
                <a:gd name="connsiteY11" fmla="*/ 37910 h 4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95" h="46215">
                  <a:moveTo>
                    <a:pt x="0" y="38446"/>
                  </a:moveTo>
                  <a:cubicBezTo>
                    <a:pt x="2223" y="35065"/>
                    <a:pt x="6725" y="34057"/>
                    <a:pt x="10182" y="36168"/>
                  </a:cubicBezTo>
                  <a:cubicBezTo>
                    <a:pt x="13545" y="38342"/>
                    <a:pt x="14563" y="42803"/>
                    <a:pt x="12460" y="46215"/>
                  </a:cubicBezTo>
                  <a:lnTo>
                    <a:pt x="28403" y="20495"/>
                  </a:lnTo>
                  <a:lnTo>
                    <a:pt x="31082" y="16343"/>
                  </a:lnTo>
                  <a:lnTo>
                    <a:pt x="33896" y="11788"/>
                  </a:lnTo>
                  <a:lnTo>
                    <a:pt x="29743" y="11788"/>
                  </a:lnTo>
                  <a:cubicBezTo>
                    <a:pt x="25669" y="11788"/>
                    <a:pt x="22374" y="8490"/>
                    <a:pt x="22374" y="4421"/>
                  </a:cubicBezTo>
                  <a:cubicBezTo>
                    <a:pt x="22387" y="2808"/>
                    <a:pt x="22964" y="1248"/>
                    <a:pt x="23982" y="0"/>
                  </a:cubicBezTo>
                  <a:lnTo>
                    <a:pt x="23982" y="0"/>
                  </a:lnTo>
                  <a:lnTo>
                    <a:pt x="3349" y="33489"/>
                  </a:lnTo>
                  <a:lnTo>
                    <a:pt x="536" y="379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73AE9E03-25FE-01D5-573E-5C9A708FE911}"/>
                </a:ext>
              </a:extLst>
            </p:cNvPr>
            <p:cNvSpPr/>
            <p:nvPr/>
          </p:nvSpPr>
          <p:spPr>
            <a:xfrm>
              <a:off x="7827606" y="5846060"/>
              <a:ext cx="17338" cy="19053"/>
            </a:xfrm>
            <a:custGeom>
              <a:avLst/>
              <a:gdLst>
                <a:gd name="connsiteX0" fmla="*/ 3382 w 17338"/>
                <a:gd name="connsiteY0" fmla="*/ 17981 h 19053"/>
                <a:gd name="connsiteX1" fmla="*/ 7267 w 17338"/>
                <a:gd name="connsiteY1" fmla="*/ 19053 h 19053"/>
                <a:gd name="connsiteX2" fmla="*/ 13564 w 17338"/>
                <a:gd name="connsiteY2" fmla="*/ 15570 h 19053"/>
                <a:gd name="connsiteX3" fmla="*/ 13564 w 17338"/>
                <a:gd name="connsiteY3" fmla="*/ 15570 h 19053"/>
                <a:gd name="connsiteX4" fmla="*/ 16244 w 17338"/>
                <a:gd name="connsiteY4" fmla="*/ 11149 h 19053"/>
                <a:gd name="connsiteX5" fmla="*/ 16244 w 17338"/>
                <a:gd name="connsiteY5" fmla="*/ 11149 h 19053"/>
                <a:gd name="connsiteX6" fmla="*/ 13965 w 17338"/>
                <a:gd name="connsiteY6" fmla="*/ 1103 h 19053"/>
                <a:gd name="connsiteX7" fmla="*/ 3784 w 17338"/>
                <a:gd name="connsiteY7" fmla="*/ 3380 h 19053"/>
                <a:gd name="connsiteX8" fmla="*/ 1104 w 17338"/>
                <a:gd name="connsiteY8" fmla="*/ 7801 h 19053"/>
                <a:gd name="connsiteX9" fmla="*/ 1104 w 17338"/>
                <a:gd name="connsiteY9" fmla="*/ 7801 h 19053"/>
                <a:gd name="connsiteX10" fmla="*/ 3382 w 17338"/>
                <a:gd name="connsiteY10" fmla="*/ 17981 h 1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38" h="19053">
                  <a:moveTo>
                    <a:pt x="3382" y="17981"/>
                  </a:moveTo>
                  <a:cubicBezTo>
                    <a:pt x="4561" y="18663"/>
                    <a:pt x="5900" y="19031"/>
                    <a:pt x="7267" y="19053"/>
                  </a:cubicBezTo>
                  <a:cubicBezTo>
                    <a:pt x="9839" y="19092"/>
                    <a:pt x="12238" y="17767"/>
                    <a:pt x="13564" y="15570"/>
                  </a:cubicBezTo>
                  <a:lnTo>
                    <a:pt x="13564" y="15570"/>
                  </a:lnTo>
                  <a:lnTo>
                    <a:pt x="16244" y="11149"/>
                  </a:lnTo>
                  <a:lnTo>
                    <a:pt x="16244" y="11149"/>
                  </a:lnTo>
                  <a:cubicBezTo>
                    <a:pt x="18347" y="7738"/>
                    <a:pt x="17329" y="3277"/>
                    <a:pt x="13965" y="1103"/>
                  </a:cubicBezTo>
                  <a:cubicBezTo>
                    <a:pt x="10509" y="-1008"/>
                    <a:pt x="6007" y="-1"/>
                    <a:pt x="3784" y="3380"/>
                  </a:cubicBezTo>
                  <a:lnTo>
                    <a:pt x="1104" y="7801"/>
                  </a:lnTo>
                  <a:lnTo>
                    <a:pt x="1104" y="7801"/>
                  </a:lnTo>
                  <a:cubicBezTo>
                    <a:pt x="-1013" y="11253"/>
                    <a:pt x="5" y="15758"/>
                    <a:pt x="3382" y="1798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CCD830A-F6D2-72B1-B313-A0D30F12D51F}"/>
                </a:ext>
              </a:extLst>
            </p:cNvPr>
            <p:cNvSpPr/>
            <p:nvPr/>
          </p:nvSpPr>
          <p:spPr>
            <a:xfrm>
              <a:off x="4847173" y="6581781"/>
              <a:ext cx="6430" cy="13395"/>
            </a:xfrm>
            <a:custGeom>
              <a:avLst/>
              <a:gdLst>
                <a:gd name="connsiteX0" fmla="*/ 0 w 6430"/>
                <a:gd name="connsiteY0" fmla="*/ 0 h 13395"/>
                <a:gd name="connsiteX1" fmla="*/ 6431 w 6430"/>
                <a:gd name="connsiteY1" fmla="*/ 0 h 13395"/>
                <a:gd name="connsiteX2" fmla="*/ 6431 w 6430"/>
                <a:gd name="connsiteY2" fmla="*/ 0 h 13395"/>
                <a:gd name="connsiteX3" fmla="*/ 6431 w 6430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3395">
                  <a:moveTo>
                    <a:pt x="0" y="0"/>
                  </a:moveTo>
                  <a:lnTo>
                    <a:pt x="6431" y="0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57FF3FE-916C-78DC-FB5B-3A1CE57ACC71}"/>
                </a:ext>
              </a:extLst>
            </p:cNvPr>
            <p:cNvSpPr/>
            <p:nvPr/>
          </p:nvSpPr>
          <p:spPr>
            <a:xfrm>
              <a:off x="5572260" y="6579905"/>
              <a:ext cx="23847" cy="2016"/>
            </a:xfrm>
            <a:custGeom>
              <a:avLst/>
              <a:gdLst>
                <a:gd name="connsiteX0" fmla="*/ 1206 w 23847"/>
                <a:gd name="connsiteY0" fmla="*/ 2009 h 2016"/>
                <a:gd name="connsiteX1" fmla="*/ 23848 w 23847"/>
                <a:gd name="connsiteY1" fmla="*/ 2009 h 2016"/>
                <a:gd name="connsiteX2" fmla="*/ 23848 w 23847"/>
                <a:gd name="connsiteY2" fmla="*/ 2009 h 2016"/>
                <a:gd name="connsiteX3" fmla="*/ 12996 w 23847"/>
                <a:gd name="connsiteY3" fmla="*/ 2009 h 2016"/>
                <a:gd name="connsiteX4" fmla="*/ 11656 w 23847"/>
                <a:gd name="connsiteY4" fmla="*/ 670 h 2016"/>
                <a:gd name="connsiteX5" fmla="*/ 11656 w 23847"/>
                <a:gd name="connsiteY5" fmla="*/ 0 h 2016"/>
                <a:gd name="connsiteX6" fmla="*/ 1206 w 23847"/>
                <a:gd name="connsiteY6" fmla="*/ 0 h 2016"/>
                <a:gd name="connsiteX7" fmla="*/ 0 w 23847"/>
                <a:gd name="connsiteY7" fmla="*/ 1339 h 2016"/>
                <a:gd name="connsiteX8" fmla="*/ 0 w 23847"/>
                <a:gd name="connsiteY8" fmla="*/ 1339 h 2016"/>
                <a:gd name="connsiteX9" fmla="*/ 1206 w 23847"/>
                <a:gd name="connsiteY9" fmla="*/ 2009 h 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47" h="2016">
                  <a:moveTo>
                    <a:pt x="1206" y="2009"/>
                  </a:moveTo>
                  <a:lnTo>
                    <a:pt x="23848" y="2009"/>
                  </a:lnTo>
                  <a:lnTo>
                    <a:pt x="23848" y="2009"/>
                  </a:lnTo>
                  <a:lnTo>
                    <a:pt x="12996" y="2009"/>
                  </a:lnTo>
                  <a:cubicBezTo>
                    <a:pt x="12259" y="2009"/>
                    <a:pt x="11656" y="1406"/>
                    <a:pt x="11656" y="670"/>
                  </a:cubicBezTo>
                  <a:cubicBezTo>
                    <a:pt x="11656" y="670"/>
                    <a:pt x="11656" y="67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28" y="1795"/>
                    <a:pt x="697" y="2063"/>
                    <a:pt x="1206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8D5B000-E2DE-A88F-F2D3-FE40518895FA}"/>
                </a:ext>
              </a:extLst>
            </p:cNvPr>
            <p:cNvSpPr/>
            <p:nvPr/>
          </p:nvSpPr>
          <p:spPr>
            <a:xfrm>
              <a:off x="6707586" y="5880114"/>
              <a:ext cx="343250" cy="14468"/>
            </a:xfrm>
            <a:custGeom>
              <a:avLst/>
              <a:gdLst>
                <a:gd name="connsiteX0" fmla="*/ 7369 w 343250"/>
                <a:gd name="connsiteY0" fmla="*/ 7101 h 14468"/>
                <a:gd name="connsiteX1" fmla="*/ 7369 w 343250"/>
                <a:gd name="connsiteY1" fmla="*/ 14469 h 14468"/>
                <a:gd name="connsiteX2" fmla="*/ 343251 w 343250"/>
                <a:gd name="connsiteY2" fmla="*/ 14469 h 14468"/>
                <a:gd name="connsiteX3" fmla="*/ 343251 w 343250"/>
                <a:gd name="connsiteY3" fmla="*/ 1 h 14468"/>
                <a:gd name="connsiteX4" fmla="*/ 0 w 343250"/>
                <a:gd name="connsiteY4" fmla="*/ 1 h 14468"/>
                <a:gd name="connsiteX5" fmla="*/ 7369 w 343250"/>
                <a:gd name="connsiteY5" fmla="*/ 7098 h 14468"/>
                <a:gd name="connsiteX6" fmla="*/ 7369 w 343250"/>
                <a:gd name="connsiteY6" fmla="*/ 7101 h 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50" h="14468">
                  <a:moveTo>
                    <a:pt x="7369" y="7101"/>
                  </a:moveTo>
                  <a:lnTo>
                    <a:pt x="7369" y="14469"/>
                  </a:lnTo>
                  <a:lnTo>
                    <a:pt x="343251" y="14469"/>
                  </a:lnTo>
                  <a:lnTo>
                    <a:pt x="343251" y="1"/>
                  </a:lnTo>
                  <a:lnTo>
                    <a:pt x="0" y="1"/>
                  </a:lnTo>
                  <a:cubicBezTo>
                    <a:pt x="3993" y="-74"/>
                    <a:pt x="7288" y="3104"/>
                    <a:pt x="7369" y="7098"/>
                  </a:cubicBezTo>
                  <a:cubicBezTo>
                    <a:pt x="7369" y="7100"/>
                    <a:pt x="7369" y="7100"/>
                    <a:pt x="7369" y="71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D5B65F5-DAA1-3A2B-1342-AA414F3FD2D7}"/>
                </a:ext>
              </a:extLst>
            </p:cNvPr>
            <p:cNvSpPr/>
            <p:nvPr/>
          </p:nvSpPr>
          <p:spPr>
            <a:xfrm>
              <a:off x="4590204" y="5880148"/>
              <a:ext cx="225082" cy="14435"/>
            </a:xfrm>
            <a:custGeom>
              <a:avLst/>
              <a:gdLst>
                <a:gd name="connsiteX0" fmla="*/ 7369 w 225082"/>
                <a:gd name="connsiteY0" fmla="*/ 7068 h 14435"/>
                <a:gd name="connsiteX1" fmla="*/ 7369 w 225082"/>
                <a:gd name="connsiteY1" fmla="*/ 14435 h 14435"/>
                <a:gd name="connsiteX2" fmla="*/ 222671 w 225082"/>
                <a:gd name="connsiteY2" fmla="*/ 14435 h 14435"/>
                <a:gd name="connsiteX3" fmla="*/ 216709 w 225082"/>
                <a:gd name="connsiteY3" fmla="*/ 6063 h 14435"/>
                <a:gd name="connsiteX4" fmla="*/ 225083 w 225082"/>
                <a:gd name="connsiteY4" fmla="*/ 102 h 14435"/>
                <a:gd name="connsiteX5" fmla="*/ 0 w 225082"/>
                <a:gd name="connsiteY5" fmla="*/ 102 h 14435"/>
                <a:gd name="connsiteX6" fmla="*/ 7369 w 225082"/>
                <a:gd name="connsiteY6" fmla="*/ 7068 h 1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082" h="14435">
                  <a:moveTo>
                    <a:pt x="7369" y="7068"/>
                  </a:moveTo>
                  <a:lnTo>
                    <a:pt x="7369" y="14435"/>
                  </a:lnTo>
                  <a:lnTo>
                    <a:pt x="222671" y="14435"/>
                  </a:lnTo>
                  <a:cubicBezTo>
                    <a:pt x="218719" y="13769"/>
                    <a:pt x="216039" y="10021"/>
                    <a:pt x="216709" y="6063"/>
                  </a:cubicBezTo>
                  <a:cubicBezTo>
                    <a:pt x="217379" y="2104"/>
                    <a:pt x="221130" y="-564"/>
                    <a:pt x="225083" y="102"/>
                  </a:cubicBezTo>
                  <a:lnTo>
                    <a:pt x="0" y="102"/>
                  </a:lnTo>
                  <a:cubicBezTo>
                    <a:pt x="3939" y="26"/>
                    <a:pt x="7221" y="3125"/>
                    <a:pt x="7369" y="70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E60301B-F299-962C-D88D-43DFD26A5CC6}"/>
                </a:ext>
              </a:extLst>
            </p:cNvPr>
            <p:cNvSpPr/>
            <p:nvPr/>
          </p:nvSpPr>
          <p:spPr>
            <a:xfrm>
              <a:off x="4842216" y="5885474"/>
              <a:ext cx="4555" cy="1071"/>
            </a:xfrm>
            <a:custGeom>
              <a:avLst/>
              <a:gdLst>
                <a:gd name="connsiteX0" fmla="*/ 1339 w 4555"/>
                <a:gd name="connsiteY0" fmla="*/ 1072 h 1071"/>
                <a:gd name="connsiteX1" fmla="*/ 2411 w 4555"/>
                <a:gd name="connsiteY1" fmla="*/ 1072 h 1071"/>
                <a:gd name="connsiteX2" fmla="*/ 4555 w 4555"/>
                <a:gd name="connsiteY2" fmla="*/ 1072 h 1071"/>
                <a:gd name="connsiteX3" fmla="*/ 0 w 4555"/>
                <a:gd name="connsiteY3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5" h="1071">
                  <a:moveTo>
                    <a:pt x="1339" y="1072"/>
                  </a:moveTo>
                  <a:lnTo>
                    <a:pt x="2411" y="1072"/>
                  </a:lnTo>
                  <a:cubicBezTo>
                    <a:pt x="3122" y="931"/>
                    <a:pt x="3845" y="931"/>
                    <a:pt x="4555" y="10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26E182D0-A894-5F66-E420-FFE69D463FD1}"/>
                </a:ext>
              </a:extLst>
            </p:cNvPr>
            <p:cNvSpPr/>
            <p:nvPr/>
          </p:nvSpPr>
          <p:spPr>
            <a:xfrm>
              <a:off x="4813143" y="5894985"/>
              <a:ext cx="2679" cy="83588"/>
            </a:xfrm>
            <a:custGeom>
              <a:avLst/>
              <a:gdLst>
                <a:gd name="connsiteX0" fmla="*/ 1340 w 2679"/>
                <a:gd name="connsiteY0" fmla="*/ 82919 h 83588"/>
                <a:gd name="connsiteX1" fmla="*/ 2680 w 2679"/>
                <a:gd name="connsiteY1" fmla="*/ 82919 h 83588"/>
                <a:gd name="connsiteX2" fmla="*/ 2680 w 2679"/>
                <a:gd name="connsiteY2" fmla="*/ 0 h 83588"/>
                <a:gd name="connsiteX3" fmla="*/ 0 w 2679"/>
                <a:gd name="connsiteY3" fmla="*/ 0 h 83588"/>
                <a:gd name="connsiteX4" fmla="*/ 0 w 2679"/>
                <a:gd name="connsiteY4" fmla="*/ 0 h 83588"/>
                <a:gd name="connsiteX5" fmla="*/ 0 w 2679"/>
                <a:gd name="connsiteY5" fmla="*/ 83589 h 8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83588">
                  <a:moveTo>
                    <a:pt x="1340" y="82919"/>
                  </a:moveTo>
                  <a:lnTo>
                    <a:pt x="2680" y="82919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35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7B815FE8-58DF-AF89-6B17-0A2B7E6C835F}"/>
                </a:ext>
              </a:extLst>
            </p:cNvPr>
            <p:cNvSpPr/>
            <p:nvPr/>
          </p:nvSpPr>
          <p:spPr>
            <a:xfrm>
              <a:off x="6240138" y="6571466"/>
              <a:ext cx="460212" cy="7099"/>
            </a:xfrm>
            <a:custGeom>
              <a:avLst/>
              <a:gdLst>
                <a:gd name="connsiteX0" fmla="*/ 0 w 460212"/>
                <a:gd name="connsiteY0" fmla="*/ 0 h 7099"/>
                <a:gd name="connsiteX1" fmla="*/ 460213 w 460212"/>
                <a:gd name="connsiteY1" fmla="*/ 0 h 7099"/>
                <a:gd name="connsiteX2" fmla="*/ 460213 w 460212"/>
                <a:gd name="connsiteY2" fmla="*/ 7100 h 7099"/>
                <a:gd name="connsiteX3" fmla="*/ 0 w 460212"/>
                <a:gd name="connsiteY3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212" h="7099">
                  <a:moveTo>
                    <a:pt x="0" y="0"/>
                  </a:moveTo>
                  <a:lnTo>
                    <a:pt x="460213" y="0"/>
                  </a:lnTo>
                  <a:lnTo>
                    <a:pt x="460213" y="710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7AEE2D1D-C4D5-7567-3F6C-FA7645775ABB}"/>
                </a:ext>
              </a:extLst>
            </p:cNvPr>
            <p:cNvSpPr/>
            <p:nvPr/>
          </p:nvSpPr>
          <p:spPr>
            <a:xfrm>
              <a:off x="6240138" y="6581245"/>
              <a:ext cx="461686" cy="4956"/>
            </a:xfrm>
            <a:custGeom>
              <a:avLst/>
              <a:gdLst>
                <a:gd name="connsiteX0" fmla="*/ 460079 w 461686"/>
                <a:gd name="connsiteY0" fmla="*/ 0 h 4956"/>
                <a:gd name="connsiteX1" fmla="*/ 0 w 461686"/>
                <a:gd name="connsiteY1" fmla="*/ 0 h 4956"/>
                <a:gd name="connsiteX2" fmla="*/ 0 w 461686"/>
                <a:gd name="connsiteY2" fmla="*/ 4957 h 4956"/>
                <a:gd name="connsiteX3" fmla="*/ 461687 w 461686"/>
                <a:gd name="connsiteY3" fmla="*/ 4957 h 4956"/>
                <a:gd name="connsiteX4" fmla="*/ 460079 w 461686"/>
                <a:gd name="connsiteY4" fmla="*/ 67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86" h="4956">
                  <a:moveTo>
                    <a:pt x="460079" y="0"/>
                  </a:moveTo>
                  <a:lnTo>
                    <a:pt x="0" y="0"/>
                  </a:lnTo>
                  <a:lnTo>
                    <a:pt x="0" y="4957"/>
                  </a:lnTo>
                  <a:lnTo>
                    <a:pt x="461687" y="4957"/>
                  </a:lnTo>
                  <a:cubicBezTo>
                    <a:pt x="460695" y="3751"/>
                    <a:pt x="460132" y="2237"/>
                    <a:pt x="460079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9E667B23-D9EF-A74F-1B7B-D65096270625}"/>
                </a:ext>
              </a:extLst>
            </p:cNvPr>
            <p:cNvSpPr/>
            <p:nvPr/>
          </p:nvSpPr>
          <p:spPr>
            <a:xfrm>
              <a:off x="4883749" y="6570662"/>
              <a:ext cx="54663" cy="7099"/>
            </a:xfrm>
            <a:custGeom>
              <a:avLst/>
              <a:gdLst>
                <a:gd name="connsiteX0" fmla="*/ 4287 w 54663"/>
                <a:gd name="connsiteY0" fmla="*/ 1474 h 7099"/>
                <a:gd name="connsiteX1" fmla="*/ 4287 w 54663"/>
                <a:gd name="connsiteY1" fmla="*/ 1474 h 7099"/>
                <a:gd name="connsiteX2" fmla="*/ 6163 w 54663"/>
                <a:gd name="connsiteY2" fmla="*/ 2679 h 7099"/>
                <a:gd name="connsiteX3" fmla="*/ 6163 w 54663"/>
                <a:gd name="connsiteY3" fmla="*/ 2679 h 7099"/>
                <a:gd name="connsiteX4" fmla="*/ 7369 w 54663"/>
                <a:gd name="connsiteY4" fmla="*/ 4421 h 7099"/>
                <a:gd name="connsiteX5" fmla="*/ 7369 w 54663"/>
                <a:gd name="connsiteY5" fmla="*/ 5626 h 7099"/>
                <a:gd name="connsiteX6" fmla="*/ 7369 w 54663"/>
                <a:gd name="connsiteY6" fmla="*/ 7100 h 7099"/>
                <a:gd name="connsiteX7" fmla="*/ 54663 w 54663"/>
                <a:gd name="connsiteY7" fmla="*/ 7100 h 7099"/>
                <a:gd name="connsiteX8" fmla="*/ 54663 w 54663"/>
                <a:gd name="connsiteY8" fmla="*/ 0 h 7099"/>
                <a:gd name="connsiteX9" fmla="*/ 0 w 54663"/>
                <a:gd name="connsiteY9" fmla="*/ 0 h 7099"/>
                <a:gd name="connsiteX10" fmla="*/ 1072 w 54663"/>
                <a:gd name="connsiteY10" fmla="*/ 0 h 7099"/>
                <a:gd name="connsiteX11" fmla="*/ 4287 w 54663"/>
                <a:gd name="connsiteY11" fmla="*/ 1474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63" h="7099">
                  <a:moveTo>
                    <a:pt x="4287" y="1474"/>
                  </a:moveTo>
                  <a:lnTo>
                    <a:pt x="4287" y="1474"/>
                  </a:lnTo>
                  <a:cubicBezTo>
                    <a:pt x="4958" y="1795"/>
                    <a:pt x="5587" y="2197"/>
                    <a:pt x="6163" y="2679"/>
                  </a:cubicBezTo>
                  <a:cubicBezTo>
                    <a:pt x="6163" y="2679"/>
                    <a:pt x="6163" y="2679"/>
                    <a:pt x="6163" y="2679"/>
                  </a:cubicBezTo>
                  <a:cubicBezTo>
                    <a:pt x="6686" y="3175"/>
                    <a:pt x="7088" y="3764"/>
                    <a:pt x="7369" y="4421"/>
                  </a:cubicBezTo>
                  <a:cubicBezTo>
                    <a:pt x="7436" y="4822"/>
                    <a:pt x="7436" y="5224"/>
                    <a:pt x="7369" y="5626"/>
                  </a:cubicBezTo>
                  <a:cubicBezTo>
                    <a:pt x="7423" y="6122"/>
                    <a:pt x="7423" y="6604"/>
                    <a:pt x="7369" y="7100"/>
                  </a:cubicBezTo>
                  <a:lnTo>
                    <a:pt x="54663" y="7100"/>
                  </a:lnTo>
                  <a:lnTo>
                    <a:pt x="54663" y="0"/>
                  </a:lnTo>
                  <a:lnTo>
                    <a:pt x="0" y="0"/>
                  </a:lnTo>
                  <a:lnTo>
                    <a:pt x="1072" y="0"/>
                  </a:lnTo>
                  <a:cubicBezTo>
                    <a:pt x="2251" y="187"/>
                    <a:pt x="3363" y="697"/>
                    <a:pt x="4287" y="14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57F386E4-FEC8-092B-6737-12255FBBC84D}"/>
                </a:ext>
              </a:extLst>
            </p:cNvPr>
            <p:cNvSpPr/>
            <p:nvPr/>
          </p:nvSpPr>
          <p:spPr>
            <a:xfrm>
              <a:off x="4885625" y="6580173"/>
              <a:ext cx="54394" cy="4996"/>
            </a:xfrm>
            <a:custGeom>
              <a:avLst/>
              <a:gdLst>
                <a:gd name="connsiteX0" fmla="*/ 6565 w 54394"/>
                <a:gd name="connsiteY0" fmla="*/ 1072 h 4996"/>
                <a:gd name="connsiteX1" fmla="*/ 6565 w 54394"/>
                <a:gd name="connsiteY1" fmla="*/ 1072 h 4996"/>
                <a:gd name="connsiteX2" fmla="*/ 5761 w 54394"/>
                <a:gd name="connsiteY2" fmla="*/ 2143 h 4996"/>
                <a:gd name="connsiteX3" fmla="*/ 5091 w 54394"/>
                <a:gd name="connsiteY3" fmla="*/ 3349 h 4996"/>
                <a:gd name="connsiteX4" fmla="*/ 3885 w 54394"/>
                <a:gd name="connsiteY4" fmla="*/ 4153 h 4996"/>
                <a:gd name="connsiteX5" fmla="*/ 2679 w 54394"/>
                <a:gd name="connsiteY5" fmla="*/ 4957 h 4996"/>
                <a:gd name="connsiteX6" fmla="*/ 1340 w 54394"/>
                <a:gd name="connsiteY6" fmla="*/ 4957 h 4996"/>
                <a:gd name="connsiteX7" fmla="*/ 0 w 54394"/>
                <a:gd name="connsiteY7" fmla="*/ 4957 h 4996"/>
                <a:gd name="connsiteX8" fmla="*/ 54395 w 54394"/>
                <a:gd name="connsiteY8" fmla="*/ 4957 h 4996"/>
                <a:gd name="connsiteX9" fmla="*/ 54395 w 54394"/>
                <a:gd name="connsiteY9" fmla="*/ 0 h 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94" h="4996">
                  <a:moveTo>
                    <a:pt x="6565" y="1072"/>
                  </a:moveTo>
                  <a:lnTo>
                    <a:pt x="6565" y="1072"/>
                  </a:lnTo>
                  <a:cubicBezTo>
                    <a:pt x="6377" y="1487"/>
                    <a:pt x="6096" y="1849"/>
                    <a:pt x="5761" y="2143"/>
                  </a:cubicBezTo>
                  <a:cubicBezTo>
                    <a:pt x="5614" y="2585"/>
                    <a:pt x="5386" y="3001"/>
                    <a:pt x="5091" y="3349"/>
                  </a:cubicBezTo>
                  <a:cubicBezTo>
                    <a:pt x="4716" y="3657"/>
                    <a:pt x="4314" y="3938"/>
                    <a:pt x="3885" y="4153"/>
                  </a:cubicBezTo>
                  <a:cubicBezTo>
                    <a:pt x="3885" y="4153"/>
                    <a:pt x="3215" y="4822"/>
                    <a:pt x="2679" y="4957"/>
                  </a:cubicBezTo>
                  <a:cubicBezTo>
                    <a:pt x="2237" y="5010"/>
                    <a:pt x="1782" y="5010"/>
                    <a:pt x="1340" y="4957"/>
                  </a:cubicBezTo>
                  <a:lnTo>
                    <a:pt x="0" y="4957"/>
                  </a:lnTo>
                  <a:lnTo>
                    <a:pt x="54395" y="4957"/>
                  </a:lnTo>
                  <a:lnTo>
                    <a:pt x="5439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6659A5BA-00CC-143B-C5F7-EDC7E614D977}"/>
                </a:ext>
              </a:extLst>
            </p:cNvPr>
            <p:cNvSpPr/>
            <p:nvPr/>
          </p:nvSpPr>
          <p:spPr>
            <a:xfrm>
              <a:off x="4847307" y="5982593"/>
              <a:ext cx="16613" cy="15271"/>
            </a:xfrm>
            <a:custGeom>
              <a:avLst/>
              <a:gdLst>
                <a:gd name="connsiteX0" fmla="*/ 4556 w 16613"/>
                <a:gd name="connsiteY0" fmla="*/ 8841 h 15271"/>
                <a:gd name="connsiteX1" fmla="*/ 4556 w 16613"/>
                <a:gd name="connsiteY1" fmla="*/ 8841 h 15271"/>
                <a:gd name="connsiteX2" fmla="*/ 4556 w 16613"/>
                <a:gd name="connsiteY2" fmla="*/ 9779 h 15271"/>
                <a:gd name="connsiteX3" fmla="*/ 4556 w 16613"/>
                <a:gd name="connsiteY3" fmla="*/ 10850 h 15271"/>
                <a:gd name="connsiteX4" fmla="*/ 3618 w 16613"/>
                <a:gd name="connsiteY4" fmla="*/ 12190 h 15271"/>
                <a:gd name="connsiteX5" fmla="*/ 3618 w 16613"/>
                <a:gd name="connsiteY5" fmla="*/ 12994 h 15271"/>
                <a:gd name="connsiteX6" fmla="*/ 2144 w 16613"/>
                <a:gd name="connsiteY6" fmla="*/ 13932 h 15271"/>
                <a:gd name="connsiteX7" fmla="*/ 1340 w 16613"/>
                <a:gd name="connsiteY7" fmla="*/ 13932 h 15271"/>
                <a:gd name="connsiteX8" fmla="*/ 0 w 16613"/>
                <a:gd name="connsiteY8" fmla="*/ 13932 h 15271"/>
                <a:gd name="connsiteX9" fmla="*/ 0 w 16613"/>
                <a:gd name="connsiteY9" fmla="*/ 13932 h 15271"/>
                <a:gd name="connsiteX10" fmla="*/ 7235 w 16613"/>
                <a:gd name="connsiteY10" fmla="*/ 15271 h 15271"/>
                <a:gd name="connsiteX11" fmla="*/ 7235 w 16613"/>
                <a:gd name="connsiteY11" fmla="*/ 9109 h 15271"/>
                <a:gd name="connsiteX12" fmla="*/ 14604 w 16613"/>
                <a:gd name="connsiteY12" fmla="*/ 1741 h 15271"/>
                <a:gd name="connsiteX13" fmla="*/ 16613 w 16613"/>
                <a:gd name="connsiteY13" fmla="*/ 1741 h 15271"/>
                <a:gd name="connsiteX14" fmla="*/ 15943 w 16613"/>
                <a:gd name="connsiteY14" fmla="*/ 1741 h 15271"/>
                <a:gd name="connsiteX15" fmla="*/ 6029 w 16613"/>
                <a:gd name="connsiteY15" fmla="*/ 0 h 15271"/>
                <a:gd name="connsiteX16" fmla="*/ 6029 w 16613"/>
                <a:gd name="connsiteY16" fmla="*/ 6162 h 15271"/>
                <a:gd name="connsiteX17" fmla="*/ 4556 w 16613"/>
                <a:gd name="connsiteY17" fmla="*/ 8841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13" h="15271">
                  <a:moveTo>
                    <a:pt x="4556" y="8841"/>
                  </a:moveTo>
                  <a:lnTo>
                    <a:pt x="4556" y="8841"/>
                  </a:lnTo>
                  <a:cubicBezTo>
                    <a:pt x="4556" y="8841"/>
                    <a:pt x="4556" y="8841"/>
                    <a:pt x="4556" y="9779"/>
                  </a:cubicBezTo>
                  <a:lnTo>
                    <a:pt x="4556" y="10850"/>
                  </a:lnTo>
                  <a:cubicBezTo>
                    <a:pt x="4274" y="11318"/>
                    <a:pt x="3966" y="11767"/>
                    <a:pt x="3618" y="12190"/>
                  </a:cubicBezTo>
                  <a:lnTo>
                    <a:pt x="3618" y="12994"/>
                  </a:lnTo>
                  <a:cubicBezTo>
                    <a:pt x="3175" y="13384"/>
                    <a:pt x="2680" y="13700"/>
                    <a:pt x="2144" y="13932"/>
                  </a:cubicBezTo>
                  <a:lnTo>
                    <a:pt x="1340" y="13932"/>
                  </a:lnTo>
                  <a:cubicBezTo>
                    <a:pt x="898" y="13990"/>
                    <a:pt x="442" y="13990"/>
                    <a:pt x="0" y="13932"/>
                  </a:cubicBezTo>
                  <a:lnTo>
                    <a:pt x="0" y="13932"/>
                  </a:lnTo>
                  <a:lnTo>
                    <a:pt x="7235" y="15271"/>
                  </a:lnTo>
                  <a:lnTo>
                    <a:pt x="7235" y="9109"/>
                  </a:lnTo>
                  <a:cubicBezTo>
                    <a:pt x="7235" y="5039"/>
                    <a:pt x="10531" y="1741"/>
                    <a:pt x="14604" y="1741"/>
                  </a:cubicBezTo>
                  <a:cubicBezTo>
                    <a:pt x="15274" y="1621"/>
                    <a:pt x="15943" y="1621"/>
                    <a:pt x="16613" y="1741"/>
                  </a:cubicBezTo>
                  <a:lnTo>
                    <a:pt x="15943" y="1741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6029" y="6162"/>
                    <a:pt x="4556" y="8707"/>
                    <a:pt x="4556" y="88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97EFAE-FBD2-2357-3E38-D4FD7577F80F}"/>
                </a:ext>
              </a:extLst>
            </p:cNvPr>
            <p:cNvSpPr/>
            <p:nvPr/>
          </p:nvSpPr>
          <p:spPr>
            <a:xfrm>
              <a:off x="4867940" y="6571466"/>
              <a:ext cx="18354" cy="803"/>
            </a:xfrm>
            <a:custGeom>
              <a:avLst/>
              <a:gdLst>
                <a:gd name="connsiteX0" fmla="*/ 17015 w 18354"/>
                <a:gd name="connsiteY0" fmla="*/ 0 h 803"/>
                <a:gd name="connsiteX1" fmla="*/ 18355 w 18354"/>
                <a:gd name="connsiteY1" fmla="*/ 0 h 803"/>
                <a:gd name="connsiteX2" fmla="*/ 17283 w 18354"/>
                <a:gd name="connsiteY2" fmla="*/ 0 h 803"/>
                <a:gd name="connsiteX3" fmla="*/ 0 w 18354"/>
                <a:gd name="connsiteY3" fmla="*/ 0 h 803"/>
                <a:gd name="connsiteX4" fmla="*/ 0 w 18354"/>
                <a:gd name="connsiteY4" fmla="*/ 804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4" h="803">
                  <a:moveTo>
                    <a:pt x="17015" y="0"/>
                  </a:moveTo>
                  <a:lnTo>
                    <a:pt x="18355" y="0"/>
                  </a:lnTo>
                  <a:lnTo>
                    <a:pt x="17283" y="0"/>
                  </a:lnTo>
                  <a:lnTo>
                    <a:pt x="0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0F55A5D8-095B-7D19-1F99-0D4364D10D9B}"/>
                </a:ext>
              </a:extLst>
            </p:cNvPr>
            <p:cNvSpPr/>
            <p:nvPr/>
          </p:nvSpPr>
          <p:spPr>
            <a:xfrm>
              <a:off x="4847173" y="6579504"/>
              <a:ext cx="6296" cy="2277"/>
            </a:xfrm>
            <a:custGeom>
              <a:avLst/>
              <a:gdLst>
                <a:gd name="connsiteX0" fmla="*/ 0 w 6296"/>
                <a:gd name="connsiteY0" fmla="*/ 2277 h 2277"/>
                <a:gd name="connsiteX1" fmla="*/ 6297 w 6296"/>
                <a:gd name="connsiteY1" fmla="*/ 2277 h 2277"/>
                <a:gd name="connsiteX2" fmla="*/ 6297 w 6296"/>
                <a:gd name="connsiteY2" fmla="*/ 938 h 2277"/>
                <a:gd name="connsiteX3" fmla="*/ 6297 w 6296"/>
                <a:gd name="connsiteY3" fmla="*/ 938 h 2277"/>
                <a:gd name="connsiteX4" fmla="*/ 6297 w 6296"/>
                <a:gd name="connsiteY4" fmla="*/ 0 h 2277"/>
                <a:gd name="connsiteX5" fmla="*/ 134 w 6296"/>
                <a:gd name="connsiteY5" fmla="*/ 0 h 2277"/>
                <a:gd name="connsiteX6" fmla="*/ 134 w 6296"/>
                <a:gd name="connsiteY6" fmla="*/ 1206 h 2277"/>
                <a:gd name="connsiteX7" fmla="*/ 0 w 6296"/>
                <a:gd name="connsiteY7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6" h="2277">
                  <a:moveTo>
                    <a:pt x="0" y="2277"/>
                  </a:moveTo>
                  <a:lnTo>
                    <a:pt x="6297" y="2277"/>
                  </a:lnTo>
                  <a:cubicBezTo>
                    <a:pt x="6297" y="2277"/>
                    <a:pt x="6297" y="1474"/>
                    <a:pt x="6297" y="938"/>
                  </a:cubicBezTo>
                  <a:lnTo>
                    <a:pt x="6297" y="938"/>
                  </a:lnTo>
                  <a:lnTo>
                    <a:pt x="6297" y="0"/>
                  </a:lnTo>
                  <a:lnTo>
                    <a:pt x="134" y="0"/>
                  </a:lnTo>
                  <a:lnTo>
                    <a:pt x="134" y="1206"/>
                  </a:lnTo>
                  <a:cubicBezTo>
                    <a:pt x="134" y="1567"/>
                    <a:pt x="94" y="192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7F6C359D-683F-F254-3145-E2DAC520337E}"/>
                </a:ext>
              </a:extLst>
            </p:cNvPr>
            <p:cNvSpPr/>
            <p:nvPr/>
          </p:nvSpPr>
          <p:spPr>
            <a:xfrm>
              <a:off x="4843288" y="5997998"/>
              <a:ext cx="2679" cy="578558"/>
            </a:xfrm>
            <a:custGeom>
              <a:avLst/>
              <a:gdLst>
                <a:gd name="connsiteX0" fmla="*/ 0 w 2679"/>
                <a:gd name="connsiteY0" fmla="*/ 576282 h 578558"/>
                <a:gd name="connsiteX1" fmla="*/ 2680 w 2679"/>
                <a:gd name="connsiteY1" fmla="*/ 578559 h 578558"/>
                <a:gd name="connsiteX2" fmla="*/ 2680 w 2679"/>
                <a:gd name="connsiteY2" fmla="*/ 0 h 578558"/>
                <a:gd name="connsiteX3" fmla="*/ 1340 w 2679"/>
                <a:gd name="connsiteY3" fmla="*/ 0 h 578558"/>
                <a:gd name="connsiteX4" fmla="*/ 0 w 2679"/>
                <a:gd name="connsiteY4" fmla="*/ 0 h 57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578558">
                  <a:moveTo>
                    <a:pt x="0" y="576282"/>
                  </a:moveTo>
                  <a:cubicBezTo>
                    <a:pt x="1059" y="576817"/>
                    <a:pt x="1983" y="577594"/>
                    <a:pt x="2680" y="578559"/>
                  </a:cubicBez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4309AFC3-0D7B-4C0B-B4B2-1C15355DBC58}"/>
                </a:ext>
              </a:extLst>
            </p:cNvPr>
            <p:cNvSpPr/>
            <p:nvPr/>
          </p:nvSpPr>
          <p:spPr>
            <a:xfrm>
              <a:off x="4597573" y="5983932"/>
              <a:ext cx="209540" cy="2679"/>
            </a:xfrm>
            <a:custGeom>
              <a:avLst/>
              <a:gdLst>
                <a:gd name="connsiteX0" fmla="*/ 209541 w 209540"/>
                <a:gd name="connsiteY0" fmla="*/ 1340 h 2679"/>
                <a:gd name="connsiteX1" fmla="*/ 209541 w 209540"/>
                <a:gd name="connsiteY1" fmla="*/ 0 h 2679"/>
                <a:gd name="connsiteX2" fmla="*/ 0 w 209540"/>
                <a:gd name="connsiteY2" fmla="*/ 0 h 2679"/>
                <a:gd name="connsiteX3" fmla="*/ 0 w 209540"/>
                <a:gd name="connsiteY3" fmla="*/ 1340 h 2679"/>
                <a:gd name="connsiteX4" fmla="*/ 0 w 209540"/>
                <a:gd name="connsiteY4" fmla="*/ 2679 h 2679"/>
                <a:gd name="connsiteX5" fmla="*/ 209541 w 209540"/>
                <a:gd name="connsiteY5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0" h="2679">
                  <a:moveTo>
                    <a:pt x="209541" y="1340"/>
                  </a:moveTo>
                  <a:cubicBezTo>
                    <a:pt x="209487" y="895"/>
                    <a:pt x="209487" y="445"/>
                    <a:pt x="209541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80" y="1783"/>
                    <a:pt x="80" y="2236"/>
                    <a:pt x="0" y="2679"/>
                  </a:cubicBezTo>
                  <a:lnTo>
                    <a:pt x="209541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2CA8F9EC-7EDB-9C7D-D720-B98FC7DF45E1}"/>
                </a:ext>
              </a:extLst>
            </p:cNvPr>
            <p:cNvSpPr/>
            <p:nvPr/>
          </p:nvSpPr>
          <p:spPr>
            <a:xfrm>
              <a:off x="4844628" y="5997998"/>
              <a:ext cx="2679" cy="147"/>
            </a:xfrm>
            <a:custGeom>
              <a:avLst/>
              <a:gdLst>
                <a:gd name="connsiteX0" fmla="*/ 1340 w 2679"/>
                <a:gd name="connsiteY0" fmla="*/ 0 h 147"/>
                <a:gd name="connsiteX1" fmla="*/ 2679 w 2679"/>
                <a:gd name="connsiteY1" fmla="*/ 0 h 147"/>
                <a:gd name="connsiteX2" fmla="*/ 0 w 2679"/>
                <a:gd name="connsiteY2" fmla="*/ 0 h 147"/>
                <a:gd name="connsiteX3" fmla="*/ 0 w 2679"/>
                <a:gd name="connsiteY3" fmla="*/ 0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47">
                  <a:moveTo>
                    <a:pt x="1340" y="0"/>
                  </a:moveTo>
                  <a:cubicBezTo>
                    <a:pt x="1782" y="59"/>
                    <a:pt x="2237" y="59"/>
                    <a:pt x="2679" y="0"/>
                  </a:cubicBezTo>
                  <a:cubicBezTo>
                    <a:pt x="1795" y="197"/>
                    <a:pt x="884" y="19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668C3A04-4861-62B7-AB14-1A7C606E6DB0}"/>
                </a:ext>
              </a:extLst>
            </p:cNvPr>
            <p:cNvSpPr/>
            <p:nvPr/>
          </p:nvSpPr>
          <p:spPr>
            <a:xfrm>
              <a:off x="4841278" y="5997194"/>
              <a:ext cx="3349" cy="937"/>
            </a:xfrm>
            <a:custGeom>
              <a:avLst/>
              <a:gdLst>
                <a:gd name="connsiteX0" fmla="*/ 2010 w 3349"/>
                <a:gd name="connsiteY0" fmla="*/ 938 h 937"/>
                <a:gd name="connsiteX1" fmla="*/ 3349 w 3349"/>
                <a:gd name="connsiteY1" fmla="*/ 938 h 937"/>
                <a:gd name="connsiteX2" fmla="*/ 0 w 3349"/>
                <a:gd name="connsiteY2" fmla="*/ 0 h 937"/>
                <a:gd name="connsiteX3" fmla="*/ 0 w 3349"/>
                <a:gd name="connsiteY3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" h="937">
                  <a:moveTo>
                    <a:pt x="2010" y="938"/>
                  </a:moveTo>
                  <a:lnTo>
                    <a:pt x="3349" y="938"/>
                  </a:lnTo>
                  <a:cubicBezTo>
                    <a:pt x="2170" y="896"/>
                    <a:pt x="1032" y="57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D378DBEE-1B08-D59E-C269-8F14AAC61D02}"/>
                </a:ext>
              </a:extLst>
            </p:cNvPr>
            <p:cNvSpPr/>
            <p:nvPr/>
          </p:nvSpPr>
          <p:spPr>
            <a:xfrm>
              <a:off x="4837929" y="5997194"/>
              <a:ext cx="803" cy="13395"/>
            </a:xfrm>
            <a:custGeom>
              <a:avLst/>
              <a:gdLst>
                <a:gd name="connsiteX0" fmla="*/ 804 w 803"/>
                <a:gd name="connsiteY0" fmla="*/ 0 h 13395"/>
                <a:gd name="connsiteX1" fmla="*/ 0 w 803"/>
                <a:gd name="connsiteY1" fmla="*/ 0 h 13395"/>
                <a:gd name="connsiteX2" fmla="*/ 804 w 80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" h="13395">
                  <a:moveTo>
                    <a:pt x="804" y="0"/>
                  </a:moveTo>
                  <a:lnTo>
                    <a:pt x="0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5576D998-A73E-4916-737D-6B957924B2AE}"/>
                </a:ext>
              </a:extLst>
            </p:cNvPr>
            <p:cNvSpPr/>
            <p:nvPr/>
          </p:nvSpPr>
          <p:spPr>
            <a:xfrm>
              <a:off x="4833055" y="5991300"/>
              <a:ext cx="50" cy="937"/>
            </a:xfrm>
            <a:custGeom>
              <a:avLst/>
              <a:gdLst>
                <a:gd name="connsiteX0" fmla="*/ 50 w 50"/>
                <a:gd name="connsiteY0" fmla="*/ 938 h 937"/>
                <a:gd name="connsiteX1" fmla="*/ 50 w 50"/>
                <a:gd name="connsiteY1" fmla="*/ 0 h 937"/>
                <a:gd name="connsiteX2" fmla="*/ 50 w 50"/>
                <a:gd name="connsiteY2" fmla="*/ 0 h 937"/>
                <a:gd name="connsiteX3" fmla="*/ 50 w 50"/>
                <a:gd name="connsiteY3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937">
                  <a:moveTo>
                    <a:pt x="50" y="938"/>
                  </a:moveTo>
                  <a:cubicBezTo>
                    <a:pt x="-17" y="628"/>
                    <a:pt x="-17" y="309"/>
                    <a:pt x="50" y="0"/>
                  </a:cubicBezTo>
                  <a:lnTo>
                    <a:pt x="50" y="0"/>
                  </a:lnTo>
                  <a:cubicBezTo>
                    <a:pt x="-3" y="309"/>
                    <a:pt x="-3" y="628"/>
                    <a:pt x="5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B909008F-08E0-17F2-4150-3424CED213C6}"/>
                </a:ext>
              </a:extLst>
            </p:cNvPr>
            <p:cNvSpPr/>
            <p:nvPr/>
          </p:nvSpPr>
          <p:spPr>
            <a:xfrm>
              <a:off x="4851863" y="5991434"/>
              <a:ext cx="49" cy="1607"/>
            </a:xfrm>
            <a:custGeom>
              <a:avLst/>
              <a:gdLst>
                <a:gd name="connsiteX0" fmla="*/ 0 w 49"/>
                <a:gd name="connsiteY0" fmla="*/ 0 h 1607"/>
                <a:gd name="connsiteX1" fmla="*/ 0 w 49"/>
                <a:gd name="connsiteY1" fmla="*/ 1608 h 1607"/>
                <a:gd name="connsiteX2" fmla="*/ 0 w 49"/>
                <a:gd name="connsiteY2" fmla="*/ 67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" h="1607">
                  <a:moveTo>
                    <a:pt x="0" y="0"/>
                  </a:moveTo>
                  <a:cubicBezTo>
                    <a:pt x="67" y="535"/>
                    <a:pt x="67" y="1073"/>
                    <a:pt x="0" y="1608"/>
                  </a:cubicBezTo>
                  <a:cubicBezTo>
                    <a:pt x="0" y="1608"/>
                    <a:pt x="0" y="1608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041F449-3810-BAD4-3477-D1BC4C2F34E8}"/>
                </a:ext>
              </a:extLst>
            </p:cNvPr>
            <p:cNvSpPr/>
            <p:nvPr/>
          </p:nvSpPr>
          <p:spPr>
            <a:xfrm>
              <a:off x="4582568" y="5879847"/>
              <a:ext cx="14797" cy="112797"/>
            </a:xfrm>
            <a:custGeom>
              <a:avLst/>
              <a:gdLst>
                <a:gd name="connsiteX0" fmla="*/ 7636 w 14797"/>
                <a:gd name="connsiteY0" fmla="*/ 112793 h 112797"/>
                <a:gd name="connsiteX1" fmla="*/ 14738 w 14797"/>
                <a:gd name="connsiteY1" fmla="*/ 106764 h 112797"/>
                <a:gd name="connsiteX2" fmla="*/ 14738 w 14797"/>
                <a:gd name="connsiteY2" fmla="*/ 105425 h 112797"/>
                <a:gd name="connsiteX3" fmla="*/ 14738 w 14797"/>
                <a:gd name="connsiteY3" fmla="*/ 7369 h 112797"/>
                <a:gd name="connsiteX4" fmla="*/ 7636 w 14797"/>
                <a:gd name="connsiteY4" fmla="*/ 1 h 112797"/>
                <a:gd name="connsiteX5" fmla="*/ 7369 w 14797"/>
                <a:gd name="connsiteY5" fmla="*/ 1 h 112797"/>
                <a:gd name="connsiteX6" fmla="*/ 0 w 14797"/>
                <a:gd name="connsiteY6" fmla="*/ 7369 h 112797"/>
                <a:gd name="connsiteX7" fmla="*/ 0 w 14797"/>
                <a:gd name="connsiteY7" fmla="*/ 105425 h 112797"/>
                <a:gd name="connsiteX8" fmla="*/ 7369 w 14797"/>
                <a:gd name="connsiteY8" fmla="*/ 112798 h 112797"/>
                <a:gd name="connsiteX9" fmla="*/ 7636 w 14797"/>
                <a:gd name="connsiteY9" fmla="*/ 112793 h 1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7" h="112797">
                  <a:moveTo>
                    <a:pt x="7636" y="112793"/>
                  </a:moveTo>
                  <a:cubicBezTo>
                    <a:pt x="11160" y="112777"/>
                    <a:pt x="14148" y="110233"/>
                    <a:pt x="14738" y="106764"/>
                  </a:cubicBezTo>
                  <a:cubicBezTo>
                    <a:pt x="14818" y="106321"/>
                    <a:pt x="14818" y="105868"/>
                    <a:pt x="14738" y="105425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6" y="1"/>
                  </a:cubicBezTo>
                  <a:cubicBezTo>
                    <a:pt x="7543" y="0"/>
                    <a:pt x="7462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105425"/>
                  </a:lnTo>
                  <a:cubicBezTo>
                    <a:pt x="0" y="109495"/>
                    <a:pt x="3296" y="112795"/>
                    <a:pt x="7369" y="112798"/>
                  </a:cubicBezTo>
                  <a:cubicBezTo>
                    <a:pt x="7449" y="112798"/>
                    <a:pt x="7543" y="112795"/>
                    <a:pt x="7636" y="1127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CD30BB66-9790-A652-4064-3CD911BBC8A9}"/>
                </a:ext>
              </a:extLst>
            </p:cNvPr>
            <p:cNvSpPr/>
            <p:nvPr/>
          </p:nvSpPr>
          <p:spPr>
            <a:xfrm>
              <a:off x="4821851" y="5988755"/>
              <a:ext cx="11120" cy="2545"/>
            </a:xfrm>
            <a:custGeom>
              <a:avLst/>
              <a:gdLst>
                <a:gd name="connsiteX0" fmla="*/ 0 w 11120"/>
                <a:gd name="connsiteY0" fmla="*/ 0 h 2545"/>
                <a:gd name="connsiteX1" fmla="*/ 0 w 11120"/>
                <a:gd name="connsiteY1" fmla="*/ 2545 h 2545"/>
                <a:gd name="connsiteX2" fmla="*/ 11120 w 11120"/>
                <a:gd name="connsiteY2" fmla="*/ 2545 h 2545"/>
                <a:gd name="connsiteX3" fmla="*/ 11120 w 11120"/>
                <a:gd name="connsiteY3" fmla="*/ 1206 h 2545"/>
                <a:gd name="connsiteX4" fmla="*/ 11120 w 11120"/>
                <a:gd name="connsiteY4" fmla="*/ 1206 h 2545"/>
                <a:gd name="connsiteX5" fmla="*/ 4153 w 11120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0" h="2545">
                  <a:moveTo>
                    <a:pt x="0" y="0"/>
                  </a:moveTo>
                  <a:lnTo>
                    <a:pt x="0" y="2545"/>
                  </a:lnTo>
                  <a:lnTo>
                    <a:pt x="11120" y="2545"/>
                  </a:lnTo>
                  <a:cubicBezTo>
                    <a:pt x="11040" y="2102"/>
                    <a:pt x="11040" y="1649"/>
                    <a:pt x="11120" y="1206"/>
                  </a:cubicBezTo>
                  <a:lnTo>
                    <a:pt x="11120" y="1206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8B647BA8-7892-8055-3388-A32C53EA7DA0}"/>
                </a:ext>
              </a:extLst>
            </p:cNvPr>
            <p:cNvSpPr/>
            <p:nvPr/>
          </p:nvSpPr>
          <p:spPr>
            <a:xfrm>
              <a:off x="4838733" y="5997060"/>
              <a:ext cx="2545" cy="576013"/>
            </a:xfrm>
            <a:custGeom>
              <a:avLst/>
              <a:gdLst>
                <a:gd name="connsiteX0" fmla="*/ 0 w 2545"/>
                <a:gd name="connsiteY0" fmla="*/ 0 h 576013"/>
                <a:gd name="connsiteX1" fmla="*/ 0 w 2545"/>
                <a:gd name="connsiteY1" fmla="*/ 0 h 576013"/>
                <a:gd name="connsiteX2" fmla="*/ 0 w 2545"/>
                <a:gd name="connsiteY2" fmla="*/ 576014 h 576013"/>
                <a:gd name="connsiteX3" fmla="*/ 938 w 2545"/>
                <a:gd name="connsiteY3" fmla="*/ 576014 h 576013"/>
                <a:gd name="connsiteX4" fmla="*/ 2546 w 2545"/>
                <a:gd name="connsiteY4" fmla="*/ 576014 h 576013"/>
                <a:gd name="connsiteX5" fmla="*/ 2546 w 2545"/>
                <a:gd name="connsiteY5" fmla="*/ 0 h 576013"/>
                <a:gd name="connsiteX6" fmla="*/ 1340 w 2545"/>
                <a:gd name="connsiteY6" fmla="*/ 0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576013">
                  <a:moveTo>
                    <a:pt x="0" y="0"/>
                  </a:moveTo>
                  <a:lnTo>
                    <a:pt x="0" y="0"/>
                  </a:lnTo>
                  <a:lnTo>
                    <a:pt x="0" y="576014"/>
                  </a:lnTo>
                  <a:lnTo>
                    <a:pt x="938" y="576014"/>
                  </a:lnTo>
                  <a:lnTo>
                    <a:pt x="2546" y="576014"/>
                  </a:lnTo>
                  <a:lnTo>
                    <a:pt x="2546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D5A3E305-E460-F5C4-9FA9-43B19E0F2FDE}"/>
                </a:ext>
              </a:extLst>
            </p:cNvPr>
            <p:cNvSpPr/>
            <p:nvPr/>
          </p:nvSpPr>
          <p:spPr>
            <a:xfrm>
              <a:off x="4815956" y="6574159"/>
              <a:ext cx="31277" cy="15659"/>
            </a:xfrm>
            <a:custGeom>
              <a:avLst/>
              <a:gdLst>
                <a:gd name="connsiteX0" fmla="*/ 31217 w 31277"/>
                <a:gd name="connsiteY0" fmla="*/ 7622 h 15659"/>
                <a:gd name="connsiteX1" fmla="*/ 31217 w 31277"/>
                <a:gd name="connsiteY1" fmla="*/ 6283 h 15659"/>
                <a:gd name="connsiteX2" fmla="*/ 31217 w 31277"/>
                <a:gd name="connsiteY2" fmla="*/ 5077 h 15659"/>
                <a:gd name="connsiteX3" fmla="*/ 30145 w 31277"/>
                <a:gd name="connsiteY3" fmla="*/ 2398 h 15659"/>
                <a:gd name="connsiteX4" fmla="*/ 27466 w 31277"/>
                <a:gd name="connsiteY4" fmla="*/ 121 h 15659"/>
                <a:gd name="connsiteX5" fmla="*/ 25456 w 31277"/>
                <a:gd name="connsiteY5" fmla="*/ 121 h 15659"/>
                <a:gd name="connsiteX6" fmla="*/ 23848 w 31277"/>
                <a:gd name="connsiteY6" fmla="*/ 121 h 15659"/>
                <a:gd name="connsiteX7" fmla="*/ 22910 w 31277"/>
                <a:gd name="connsiteY7" fmla="*/ 121 h 15659"/>
                <a:gd name="connsiteX8" fmla="*/ 6029 w 31277"/>
                <a:gd name="connsiteY8" fmla="*/ 790 h 15659"/>
                <a:gd name="connsiteX9" fmla="*/ 6029 w 31277"/>
                <a:gd name="connsiteY9" fmla="*/ 8560 h 15659"/>
                <a:gd name="connsiteX10" fmla="*/ 0 w 31277"/>
                <a:gd name="connsiteY10" fmla="*/ 15659 h 15659"/>
                <a:gd name="connsiteX11" fmla="*/ 0 w 31277"/>
                <a:gd name="connsiteY11" fmla="*/ 15659 h 15659"/>
                <a:gd name="connsiteX12" fmla="*/ 24518 w 31277"/>
                <a:gd name="connsiteY12" fmla="*/ 14588 h 15659"/>
                <a:gd name="connsiteX13" fmla="*/ 31083 w 31277"/>
                <a:gd name="connsiteY13" fmla="*/ 9631 h 15659"/>
                <a:gd name="connsiteX14" fmla="*/ 31083 w 31277"/>
                <a:gd name="connsiteY14" fmla="*/ 8426 h 15659"/>
                <a:gd name="connsiteX15" fmla="*/ 28671 w 31277"/>
                <a:gd name="connsiteY15" fmla="*/ 7622 h 15659"/>
                <a:gd name="connsiteX16" fmla="*/ 24116 w 31277"/>
                <a:gd name="connsiteY16" fmla="*/ 7622 h 15659"/>
                <a:gd name="connsiteX17" fmla="*/ 22428 w 31277"/>
                <a:gd name="connsiteY17" fmla="*/ 6765 h 15659"/>
                <a:gd name="connsiteX18" fmla="*/ 23285 w 31277"/>
                <a:gd name="connsiteY18" fmla="*/ 5077 h 15659"/>
                <a:gd name="connsiteX19" fmla="*/ 24116 w 31277"/>
                <a:gd name="connsiteY19" fmla="*/ 5077 h 15659"/>
                <a:gd name="connsiteX20" fmla="*/ 28805 w 31277"/>
                <a:gd name="connsiteY20" fmla="*/ 5077 h 15659"/>
                <a:gd name="connsiteX21" fmla="*/ 30145 w 31277"/>
                <a:gd name="connsiteY21" fmla="*/ 6416 h 15659"/>
                <a:gd name="connsiteX22" fmla="*/ 28819 w 31277"/>
                <a:gd name="connsiteY22" fmla="*/ 7770 h 15659"/>
                <a:gd name="connsiteX23" fmla="*/ 28671 w 31277"/>
                <a:gd name="connsiteY23" fmla="*/ 7756 h 1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77" h="15659">
                  <a:moveTo>
                    <a:pt x="31217" y="7622"/>
                  </a:moveTo>
                  <a:cubicBezTo>
                    <a:pt x="31297" y="7180"/>
                    <a:pt x="31297" y="6725"/>
                    <a:pt x="31217" y="6283"/>
                  </a:cubicBezTo>
                  <a:lnTo>
                    <a:pt x="31217" y="5077"/>
                  </a:lnTo>
                  <a:cubicBezTo>
                    <a:pt x="31083" y="4112"/>
                    <a:pt x="30721" y="3188"/>
                    <a:pt x="30145" y="2398"/>
                  </a:cubicBezTo>
                  <a:cubicBezTo>
                    <a:pt x="29448" y="1433"/>
                    <a:pt x="28524" y="656"/>
                    <a:pt x="27466" y="121"/>
                  </a:cubicBezTo>
                  <a:cubicBezTo>
                    <a:pt x="26809" y="-40"/>
                    <a:pt x="26112" y="-40"/>
                    <a:pt x="25456" y="121"/>
                  </a:cubicBezTo>
                  <a:lnTo>
                    <a:pt x="23848" y="121"/>
                  </a:lnTo>
                  <a:lnTo>
                    <a:pt x="22910" y="121"/>
                  </a:lnTo>
                  <a:lnTo>
                    <a:pt x="6029" y="790"/>
                  </a:lnTo>
                  <a:lnTo>
                    <a:pt x="6029" y="8560"/>
                  </a:lnTo>
                  <a:cubicBezTo>
                    <a:pt x="5962" y="12056"/>
                    <a:pt x="3443" y="15030"/>
                    <a:pt x="0" y="15659"/>
                  </a:cubicBezTo>
                  <a:lnTo>
                    <a:pt x="0" y="15659"/>
                  </a:lnTo>
                  <a:lnTo>
                    <a:pt x="24518" y="14588"/>
                  </a:lnTo>
                  <a:cubicBezTo>
                    <a:pt x="27533" y="14494"/>
                    <a:pt x="30172" y="12511"/>
                    <a:pt x="31083" y="9631"/>
                  </a:cubicBezTo>
                  <a:cubicBezTo>
                    <a:pt x="31083" y="9631"/>
                    <a:pt x="31083" y="8828"/>
                    <a:pt x="31083" y="8426"/>
                  </a:cubicBezTo>
                  <a:close/>
                  <a:moveTo>
                    <a:pt x="28671" y="7622"/>
                  </a:moveTo>
                  <a:lnTo>
                    <a:pt x="24116" y="7622"/>
                  </a:lnTo>
                  <a:cubicBezTo>
                    <a:pt x="23419" y="7850"/>
                    <a:pt x="22656" y="7475"/>
                    <a:pt x="22428" y="6765"/>
                  </a:cubicBezTo>
                  <a:cubicBezTo>
                    <a:pt x="22200" y="6068"/>
                    <a:pt x="22575" y="5305"/>
                    <a:pt x="23285" y="5077"/>
                  </a:cubicBezTo>
                  <a:cubicBezTo>
                    <a:pt x="23553" y="4983"/>
                    <a:pt x="23848" y="4983"/>
                    <a:pt x="24116" y="5077"/>
                  </a:cubicBezTo>
                  <a:lnTo>
                    <a:pt x="28805" y="5077"/>
                  </a:lnTo>
                  <a:cubicBezTo>
                    <a:pt x="29515" y="5144"/>
                    <a:pt x="30078" y="5707"/>
                    <a:pt x="30145" y="6416"/>
                  </a:cubicBezTo>
                  <a:cubicBezTo>
                    <a:pt x="30145" y="7153"/>
                    <a:pt x="29555" y="7756"/>
                    <a:pt x="28819" y="7770"/>
                  </a:cubicBezTo>
                  <a:cubicBezTo>
                    <a:pt x="28765" y="7770"/>
                    <a:pt x="28711" y="7756"/>
                    <a:pt x="28671" y="77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EDC7AC0-681A-8CA1-B8C7-06DF7C9D1423}"/>
                </a:ext>
              </a:extLst>
            </p:cNvPr>
            <p:cNvSpPr/>
            <p:nvPr/>
          </p:nvSpPr>
          <p:spPr>
            <a:xfrm>
              <a:off x="4807466" y="6582049"/>
              <a:ext cx="49" cy="1607"/>
            </a:xfrm>
            <a:custGeom>
              <a:avLst/>
              <a:gdLst>
                <a:gd name="connsiteX0" fmla="*/ 50 w 49"/>
                <a:gd name="connsiteY0" fmla="*/ 1608 h 1607"/>
                <a:gd name="connsiteX1" fmla="*/ 50 w 49"/>
                <a:gd name="connsiteY1" fmla="*/ 0 h 1607"/>
                <a:gd name="connsiteX2" fmla="*/ 50 w 49"/>
                <a:gd name="connsiteY2" fmla="*/ 0 h 1607"/>
                <a:gd name="connsiteX3" fmla="*/ 50 w 49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607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E367028-B066-1BBC-8F1A-502607E0E8FD}"/>
                </a:ext>
              </a:extLst>
            </p:cNvPr>
            <p:cNvSpPr/>
            <p:nvPr/>
          </p:nvSpPr>
          <p:spPr>
            <a:xfrm>
              <a:off x="4811669" y="6589014"/>
              <a:ext cx="1473" cy="13395"/>
            </a:xfrm>
            <a:custGeom>
              <a:avLst/>
              <a:gdLst>
                <a:gd name="connsiteX0" fmla="*/ 1474 w 1473"/>
                <a:gd name="connsiteY0" fmla="*/ 0 h 13395"/>
                <a:gd name="connsiteX1" fmla="*/ 1474 w 1473"/>
                <a:gd name="connsiteY1" fmla="*/ 0 h 13395"/>
                <a:gd name="connsiteX2" fmla="*/ 0 w 147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" h="13395">
                  <a:moveTo>
                    <a:pt x="1474" y="0"/>
                  </a:moveTo>
                  <a:lnTo>
                    <a:pt x="14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12B80643-A997-A802-3221-0023A8AEACC6}"/>
                </a:ext>
              </a:extLst>
            </p:cNvPr>
            <p:cNvSpPr/>
            <p:nvPr/>
          </p:nvSpPr>
          <p:spPr>
            <a:xfrm>
              <a:off x="4821851" y="5985272"/>
              <a:ext cx="10852" cy="4688"/>
            </a:xfrm>
            <a:custGeom>
              <a:avLst/>
              <a:gdLst>
                <a:gd name="connsiteX0" fmla="*/ 3885 w 10852"/>
                <a:gd name="connsiteY0" fmla="*/ 3483 h 4688"/>
                <a:gd name="connsiteX1" fmla="*/ 10852 w 10852"/>
                <a:gd name="connsiteY1" fmla="*/ 4688 h 4688"/>
                <a:gd name="connsiteX2" fmla="*/ 10852 w 10852"/>
                <a:gd name="connsiteY2" fmla="*/ 2009 h 4688"/>
                <a:gd name="connsiteX3" fmla="*/ 0 w 10852"/>
                <a:gd name="connsiteY3" fmla="*/ 0 h 4688"/>
                <a:gd name="connsiteX4" fmla="*/ 0 w 10852"/>
                <a:gd name="connsiteY4" fmla="*/ 2679 h 4688"/>
                <a:gd name="connsiteX5" fmla="*/ 3885 w 10852"/>
                <a:gd name="connsiteY5" fmla="*/ 3483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" h="4688">
                  <a:moveTo>
                    <a:pt x="3885" y="3483"/>
                  </a:moveTo>
                  <a:lnTo>
                    <a:pt x="10852" y="4688"/>
                  </a:lnTo>
                  <a:lnTo>
                    <a:pt x="10852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885" y="3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34346388-31B3-3DA9-51FD-923FE9280644}"/>
                </a:ext>
              </a:extLst>
            </p:cNvPr>
            <p:cNvSpPr/>
            <p:nvPr/>
          </p:nvSpPr>
          <p:spPr>
            <a:xfrm>
              <a:off x="4838184" y="6579169"/>
              <a:ext cx="7649" cy="2681"/>
            </a:xfrm>
            <a:custGeom>
              <a:avLst/>
              <a:gdLst>
                <a:gd name="connsiteX0" fmla="*/ 6444 w 7649"/>
                <a:gd name="connsiteY0" fmla="*/ 66 h 2681"/>
                <a:gd name="connsiteX1" fmla="*/ 1755 w 7649"/>
                <a:gd name="connsiteY1" fmla="*/ 66 h 2681"/>
                <a:gd name="connsiteX2" fmla="*/ 66 w 7649"/>
                <a:gd name="connsiteY2" fmla="*/ 924 h 2681"/>
                <a:gd name="connsiteX3" fmla="*/ 924 w 7649"/>
                <a:gd name="connsiteY3" fmla="*/ 2612 h 2681"/>
                <a:gd name="connsiteX4" fmla="*/ 1755 w 7649"/>
                <a:gd name="connsiteY4" fmla="*/ 2612 h 2681"/>
                <a:gd name="connsiteX5" fmla="*/ 6310 w 7649"/>
                <a:gd name="connsiteY5" fmla="*/ 2612 h 2681"/>
                <a:gd name="connsiteX6" fmla="*/ 7650 w 7649"/>
                <a:gd name="connsiteY6" fmla="*/ 1272 h 2681"/>
                <a:gd name="connsiteX7" fmla="*/ 6444 w 7649"/>
                <a:gd name="connsiteY7" fmla="*/ 66 h 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9" h="2681">
                  <a:moveTo>
                    <a:pt x="6444" y="66"/>
                  </a:moveTo>
                  <a:lnTo>
                    <a:pt x="1755" y="66"/>
                  </a:lnTo>
                  <a:cubicBezTo>
                    <a:pt x="1058" y="-161"/>
                    <a:pt x="294" y="214"/>
                    <a:pt x="66" y="924"/>
                  </a:cubicBezTo>
                  <a:cubicBezTo>
                    <a:pt x="-161" y="1620"/>
                    <a:pt x="214" y="2384"/>
                    <a:pt x="924" y="2612"/>
                  </a:cubicBezTo>
                  <a:cubicBezTo>
                    <a:pt x="1192" y="2705"/>
                    <a:pt x="1487" y="2705"/>
                    <a:pt x="1755" y="2612"/>
                  </a:cubicBezTo>
                  <a:lnTo>
                    <a:pt x="6310" y="2612"/>
                  </a:lnTo>
                  <a:cubicBezTo>
                    <a:pt x="7047" y="2612"/>
                    <a:pt x="7650" y="2009"/>
                    <a:pt x="7650" y="1272"/>
                  </a:cubicBezTo>
                  <a:cubicBezTo>
                    <a:pt x="7543" y="656"/>
                    <a:pt x="7060" y="174"/>
                    <a:pt x="6444" y="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91D280E2-233F-309F-67D1-487837D9E742}"/>
                </a:ext>
              </a:extLst>
            </p:cNvPr>
            <p:cNvSpPr/>
            <p:nvPr/>
          </p:nvSpPr>
          <p:spPr>
            <a:xfrm>
              <a:off x="4807089" y="5880060"/>
              <a:ext cx="34859" cy="18005"/>
            </a:xfrm>
            <a:custGeom>
              <a:avLst/>
              <a:gdLst>
                <a:gd name="connsiteX0" fmla="*/ 159 w 34859"/>
                <a:gd name="connsiteY0" fmla="*/ 5548 h 18005"/>
                <a:gd name="connsiteX1" fmla="*/ 5786 w 34859"/>
                <a:gd name="connsiteY1" fmla="*/ 14255 h 18005"/>
                <a:gd name="connsiteX2" fmla="*/ 5786 w 34859"/>
                <a:gd name="connsiteY2" fmla="*/ 14255 h 18005"/>
                <a:gd name="connsiteX3" fmla="*/ 8466 w 34859"/>
                <a:gd name="connsiteY3" fmla="*/ 14255 h 18005"/>
                <a:gd name="connsiteX4" fmla="*/ 25347 w 34859"/>
                <a:gd name="connsiteY4" fmla="*/ 18006 h 18005"/>
                <a:gd name="connsiteX5" fmla="*/ 25347 w 34859"/>
                <a:gd name="connsiteY5" fmla="*/ 13451 h 18005"/>
                <a:gd name="connsiteX6" fmla="*/ 32715 w 34859"/>
                <a:gd name="connsiteY6" fmla="*/ 6083 h 18005"/>
                <a:gd name="connsiteX7" fmla="*/ 34859 w 34859"/>
                <a:gd name="connsiteY7" fmla="*/ 6083 h 18005"/>
                <a:gd name="connsiteX8" fmla="*/ 9002 w 34859"/>
                <a:gd name="connsiteY8" fmla="*/ 55 h 18005"/>
                <a:gd name="connsiteX9" fmla="*/ 8198 w 34859"/>
                <a:gd name="connsiteY9" fmla="*/ 55 h 18005"/>
                <a:gd name="connsiteX10" fmla="*/ 159 w 34859"/>
                <a:gd name="connsiteY10" fmla="*/ 5548 h 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59" h="18005">
                  <a:moveTo>
                    <a:pt x="159" y="5548"/>
                  </a:moveTo>
                  <a:cubicBezTo>
                    <a:pt x="-672" y="9502"/>
                    <a:pt x="1834" y="13385"/>
                    <a:pt x="5786" y="14255"/>
                  </a:cubicBezTo>
                  <a:lnTo>
                    <a:pt x="5786" y="14255"/>
                  </a:lnTo>
                  <a:lnTo>
                    <a:pt x="8466" y="14255"/>
                  </a:lnTo>
                  <a:lnTo>
                    <a:pt x="25347" y="18006"/>
                  </a:lnTo>
                  <a:lnTo>
                    <a:pt x="25347" y="13451"/>
                  </a:lnTo>
                  <a:cubicBezTo>
                    <a:pt x="25347" y="9381"/>
                    <a:pt x="28643" y="6083"/>
                    <a:pt x="32715" y="6083"/>
                  </a:cubicBezTo>
                  <a:cubicBezTo>
                    <a:pt x="33426" y="6008"/>
                    <a:pt x="34149" y="6008"/>
                    <a:pt x="34859" y="6083"/>
                  </a:cubicBezTo>
                  <a:lnTo>
                    <a:pt x="9002" y="55"/>
                  </a:lnTo>
                  <a:lnTo>
                    <a:pt x="8198" y="55"/>
                  </a:lnTo>
                  <a:cubicBezTo>
                    <a:pt x="4513" y="-396"/>
                    <a:pt x="1070" y="1956"/>
                    <a:pt x="159" y="55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5664F2F-55AE-55EA-D439-8F9C532D4BA3}"/>
                </a:ext>
              </a:extLst>
            </p:cNvPr>
            <p:cNvSpPr/>
            <p:nvPr/>
          </p:nvSpPr>
          <p:spPr>
            <a:xfrm>
              <a:off x="4843824" y="5886680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1A1DE9D-05B7-F67F-BD8F-F29F16B84D32}"/>
                </a:ext>
              </a:extLst>
            </p:cNvPr>
            <p:cNvSpPr/>
            <p:nvPr/>
          </p:nvSpPr>
          <p:spPr>
            <a:xfrm>
              <a:off x="6240138" y="6578566"/>
              <a:ext cx="460212" cy="2679"/>
            </a:xfrm>
            <a:custGeom>
              <a:avLst/>
              <a:gdLst>
                <a:gd name="connsiteX0" fmla="*/ 0 w 460212"/>
                <a:gd name="connsiteY0" fmla="*/ 2009 h 2679"/>
                <a:gd name="connsiteX1" fmla="*/ 0 w 460212"/>
                <a:gd name="connsiteY1" fmla="*/ 2679 h 2679"/>
                <a:gd name="connsiteX2" fmla="*/ 460213 w 460212"/>
                <a:gd name="connsiteY2" fmla="*/ 2679 h 2679"/>
                <a:gd name="connsiteX3" fmla="*/ 460213 w 460212"/>
                <a:gd name="connsiteY3" fmla="*/ 2009 h 2679"/>
                <a:gd name="connsiteX4" fmla="*/ 460213 w 460212"/>
                <a:gd name="connsiteY4" fmla="*/ 1340 h 2679"/>
                <a:gd name="connsiteX5" fmla="*/ 460213 w 460212"/>
                <a:gd name="connsiteY5" fmla="*/ 268 h 2679"/>
                <a:gd name="connsiteX6" fmla="*/ 460213 w 460212"/>
                <a:gd name="connsiteY6" fmla="*/ 0 h 2679"/>
                <a:gd name="connsiteX7" fmla="*/ 0 w 460212"/>
                <a:gd name="connsiteY7" fmla="*/ 0 h 2679"/>
                <a:gd name="connsiteX8" fmla="*/ 0 w 460212"/>
                <a:gd name="connsiteY8" fmla="*/ 268 h 2679"/>
                <a:gd name="connsiteX9" fmla="*/ 0 w 460212"/>
                <a:gd name="connsiteY9" fmla="*/ 1340 h 2679"/>
                <a:gd name="connsiteX10" fmla="*/ 0 w 460212"/>
                <a:gd name="connsiteY10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212" h="2679">
                  <a:moveTo>
                    <a:pt x="0" y="2009"/>
                  </a:moveTo>
                  <a:lnTo>
                    <a:pt x="0" y="2679"/>
                  </a:lnTo>
                  <a:lnTo>
                    <a:pt x="460213" y="2679"/>
                  </a:lnTo>
                  <a:lnTo>
                    <a:pt x="460213" y="2009"/>
                  </a:lnTo>
                  <a:lnTo>
                    <a:pt x="460213" y="1340"/>
                  </a:lnTo>
                  <a:lnTo>
                    <a:pt x="460213" y="268"/>
                  </a:lnTo>
                  <a:lnTo>
                    <a:pt x="460213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DEFA9F0D-4F1B-3162-D360-CF93D62338D9}"/>
                </a:ext>
              </a:extLst>
            </p:cNvPr>
            <p:cNvSpPr/>
            <p:nvPr/>
          </p:nvSpPr>
          <p:spPr>
            <a:xfrm>
              <a:off x="5583797" y="6578834"/>
              <a:ext cx="11641" cy="2411"/>
            </a:xfrm>
            <a:custGeom>
              <a:avLst/>
              <a:gdLst>
                <a:gd name="connsiteX0" fmla="*/ 789 w 11641"/>
                <a:gd name="connsiteY0" fmla="*/ 2411 h 2411"/>
                <a:gd name="connsiteX1" fmla="*/ 11641 w 11641"/>
                <a:gd name="connsiteY1" fmla="*/ 2411 h 2411"/>
                <a:gd name="connsiteX2" fmla="*/ 11641 w 11641"/>
                <a:gd name="connsiteY2" fmla="*/ 0 h 2411"/>
                <a:gd name="connsiteX3" fmla="*/ 11641 w 11641"/>
                <a:gd name="connsiteY3" fmla="*/ 0 h 2411"/>
                <a:gd name="connsiteX4" fmla="*/ 1191 w 11641"/>
                <a:gd name="connsiteY4" fmla="*/ 0 h 2411"/>
                <a:gd name="connsiteX5" fmla="*/ 119 w 11641"/>
                <a:gd name="connsiteY5" fmla="*/ 670 h 2411"/>
                <a:gd name="connsiteX6" fmla="*/ 119 w 11641"/>
                <a:gd name="connsiteY6" fmla="*/ 1339 h 2411"/>
                <a:gd name="connsiteX7" fmla="*/ 789 w 11641"/>
                <a:gd name="connsiteY7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41" h="2411">
                  <a:moveTo>
                    <a:pt x="789" y="2411"/>
                  </a:moveTo>
                  <a:lnTo>
                    <a:pt x="11641" y="2411"/>
                  </a:lnTo>
                  <a:cubicBezTo>
                    <a:pt x="11507" y="1607"/>
                    <a:pt x="11507" y="804"/>
                    <a:pt x="11641" y="0"/>
                  </a:cubicBezTo>
                  <a:lnTo>
                    <a:pt x="11641" y="0"/>
                  </a:lnTo>
                  <a:lnTo>
                    <a:pt x="1191" y="0"/>
                  </a:lnTo>
                  <a:cubicBezTo>
                    <a:pt x="1191" y="0"/>
                    <a:pt x="387" y="0"/>
                    <a:pt x="119" y="670"/>
                  </a:cubicBezTo>
                  <a:cubicBezTo>
                    <a:pt x="-149" y="1339"/>
                    <a:pt x="119" y="670"/>
                    <a:pt x="119" y="1339"/>
                  </a:cubicBezTo>
                  <a:cubicBezTo>
                    <a:pt x="146" y="1782"/>
                    <a:pt x="400" y="2183"/>
                    <a:pt x="789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9C6861CA-8725-8928-1254-6E49B7EBA5ED}"/>
                </a:ext>
              </a:extLst>
            </p:cNvPr>
            <p:cNvSpPr/>
            <p:nvPr/>
          </p:nvSpPr>
          <p:spPr>
            <a:xfrm>
              <a:off x="4892592" y="6578566"/>
              <a:ext cx="47294" cy="2679"/>
            </a:xfrm>
            <a:custGeom>
              <a:avLst/>
              <a:gdLst>
                <a:gd name="connsiteX0" fmla="*/ 47294 w 47294"/>
                <a:gd name="connsiteY0" fmla="*/ 2679 h 2679"/>
                <a:gd name="connsiteX1" fmla="*/ 47294 w 47294"/>
                <a:gd name="connsiteY1" fmla="*/ 0 h 2679"/>
                <a:gd name="connsiteX2" fmla="*/ 0 w 47294"/>
                <a:gd name="connsiteY2" fmla="*/ 0 h 2679"/>
                <a:gd name="connsiteX3" fmla="*/ 0 w 47294"/>
                <a:gd name="connsiteY3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94" h="2679">
                  <a:moveTo>
                    <a:pt x="47294" y="2679"/>
                  </a:moveTo>
                  <a:lnTo>
                    <a:pt x="47294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378F0594-25AC-E64B-7695-8912F95CF6E0}"/>
                </a:ext>
              </a:extLst>
            </p:cNvPr>
            <p:cNvSpPr/>
            <p:nvPr/>
          </p:nvSpPr>
          <p:spPr>
            <a:xfrm>
              <a:off x="4853872" y="6582853"/>
              <a:ext cx="937" cy="1473"/>
            </a:xfrm>
            <a:custGeom>
              <a:avLst/>
              <a:gdLst>
                <a:gd name="connsiteX0" fmla="*/ 134 w 937"/>
                <a:gd name="connsiteY0" fmla="*/ 268 h 1473"/>
                <a:gd name="connsiteX1" fmla="*/ 938 w 937"/>
                <a:gd name="connsiteY1" fmla="*/ 1474 h 1473"/>
                <a:gd name="connsiteX2" fmla="*/ 0 w 937"/>
                <a:gd name="connsiteY2" fmla="*/ 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" h="1473">
                  <a:moveTo>
                    <a:pt x="134" y="268"/>
                  </a:moveTo>
                  <a:cubicBezTo>
                    <a:pt x="348" y="696"/>
                    <a:pt x="630" y="1098"/>
                    <a:pt x="938" y="14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56053DA-0A88-85D7-EF2D-818203AE530E}"/>
                </a:ext>
              </a:extLst>
            </p:cNvPr>
            <p:cNvSpPr/>
            <p:nvPr/>
          </p:nvSpPr>
          <p:spPr>
            <a:xfrm>
              <a:off x="4853410" y="6579905"/>
              <a:ext cx="60" cy="1607"/>
            </a:xfrm>
            <a:custGeom>
              <a:avLst/>
              <a:gdLst>
                <a:gd name="connsiteX0" fmla="*/ 60 w 60"/>
                <a:gd name="connsiteY0" fmla="*/ 1607 h 1607"/>
                <a:gd name="connsiteX1" fmla="*/ 60 w 60"/>
                <a:gd name="connsiteY1" fmla="*/ 1607 h 1607"/>
                <a:gd name="connsiteX2" fmla="*/ 60 w 60"/>
                <a:gd name="connsiteY2" fmla="*/ 0 h 1607"/>
                <a:gd name="connsiteX3" fmla="*/ 60 w 60"/>
                <a:gd name="connsiteY3" fmla="*/ 0 h 1607"/>
                <a:gd name="connsiteX4" fmla="*/ 60 w 60"/>
                <a:gd name="connsiteY4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1607">
                  <a:moveTo>
                    <a:pt x="60" y="1607"/>
                  </a:moveTo>
                  <a:lnTo>
                    <a:pt x="60" y="1607"/>
                  </a:lnTo>
                  <a:cubicBezTo>
                    <a:pt x="-20" y="1072"/>
                    <a:pt x="-20" y="536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1206"/>
                    <a:pt x="6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14C5CF25-3548-54A5-C5FE-B6030DB44CFF}"/>
                </a:ext>
              </a:extLst>
            </p:cNvPr>
            <p:cNvSpPr/>
            <p:nvPr/>
          </p:nvSpPr>
          <p:spPr>
            <a:xfrm>
              <a:off x="4860571" y="6573951"/>
              <a:ext cx="31183" cy="13385"/>
            </a:xfrm>
            <a:custGeom>
              <a:avLst/>
              <a:gdLst>
                <a:gd name="connsiteX0" fmla="*/ 0 w 31183"/>
                <a:gd name="connsiteY0" fmla="*/ 13322 h 13385"/>
                <a:gd name="connsiteX1" fmla="*/ 0 w 31183"/>
                <a:gd name="connsiteY1" fmla="*/ 13322 h 13385"/>
                <a:gd name="connsiteX2" fmla="*/ 24518 w 31183"/>
                <a:gd name="connsiteY2" fmla="*/ 12250 h 13385"/>
                <a:gd name="connsiteX3" fmla="*/ 24518 w 31183"/>
                <a:gd name="connsiteY3" fmla="*/ 12250 h 13385"/>
                <a:gd name="connsiteX4" fmla="*/ 25858 w 31183"/>
                <a:gd name="connsiteY4" fmla="*/ 12250 h 13385"/>
                <a:gd name="connsiteX5" fmla="*/ 27197 w 31183"/>
                <a:gd name="connsiteY5" fmla="*/ 12250 h 13385"/>
                <a:gd name="connsiteX6" fmla="*/ 28403 w 31183"/>
                <a:gd name="connsiteY6" fmla="*/ 11446 h 13385"/>
                <a:gd name="connsiteX7" fmla="*/ 29609 w 31183"/>
                <a:gd name="connsiteY7" fmla="*/ 10643 h 13385"/>
                <a:gd name="connsiteX8" fmla="*/ 30279 w 31183"/>
                <a:gd name="connsiteY8" fmla="*/ 9437 h 13385"/>
                <a:gd name="connsiteX9" fmla="*/ 31082 w 31183"/>
                <a:gd name="connsiteY9" fmla="*/ 8365 h 13385"/>
                <a:gd name="connsiteX10" fmla="*/ 31082 w 31183"/>
                <a:gd name="connsiteY10" fmla="*/ 8365 h 13385"/>
                <a:gd name="connsiteX11" fmla="*/ 31082 w 31183"/>
                <a:gd name="connsiteY11" fmla="*/ 5686 h 13385"/>
                <a:gd name="connsiteX12" fmla="*/ 31082 w 31183"/>
                <a:gd name="connsiteY12" fmla="*/ 5686 h 13385"/>
                <a:gd name="connsiteX13" fmla="*/ 31082 w 31183"/>
                <a:gd name="connsiteY13" fmla="*/ 4213 h 13385"/>
                <a:gd name="connsiteX14" fmla="*/ 31082 w 31183"/>
                <a:gd name="connsiteY14" fmla="*/ 3007 h 13385"/>
                <a:gd name="connsiteX15" fmla="*/ 29877 w 31183"/>
                <a:gd name="connsiteY15" fmla="*/ 1266 h 13385"/>
                <a:gd name="connsiteX16" fmla="*/ 29877 w 31183"/>
                <a:gd name="connsiteY16" fmla="*/ 1266 h 13385"/>
                <a:gd name="connsiteX17" fmla="*/ 28001 w 31183"/>
                <a:gd name="connsiteY17" fmla="*/ 60 h 13385"/>
                <a:gd name="connsiteX18" fmla="*/ 28001 w 31183"/>
                <a:gd name="connsiteY18" fmla="*/ 60 h 13385"/>
                <a:gd name="connsiteX19" fmla="*/ 26259 w 31183"/>
                <a:gd name="connsiteY19" fmla="*/ 60 h 13385"/>
                <a:gd name="connsiteX20" fmla="*/ 24920 w 31183"/>
                <a:gd name="connsiteY20" fmla="*/ 60 h 13385"/>
                <a:gd name="connsiteX21" fmla="*/ 7905 w 31183"/>
                <a:gd name="connsiteY21" fmla="*/ 864 h 13385"/>
                <a:gd name="connsiteX22" fmla="*/ 7905 w 31183"/>
                <a:gd name="connsiteY22" fmla="*/ 8499 h 13385"/>
                <a:gd name="connsiteX23" fmla="*/ 0 w 31183"/>
                <a:gd name="connsiteY23" fmla="*/ 13322 h 1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83" h="13385">
                  <a:moveTo>
                    <a:pt x="0" y="13322"/>
                  </a:moveTo>
                  <a:lnTo>
                    <a:pt x="0" y="13322"/>
                  </a:lnTo>
                  <a:lnTo>
                    <a:pt x="24518" y="12250"/>
                  </a:lnTo>
                  <a:lnTo>
                    <a:pt x="24518" y="12250"/>
                  </a:lnTo>
                  <a:lnTo>
                    <a:pt x="25858" y="12250"/>
                  </a:lnTo>
                  <a:cubicBezTo>
                    <a:pt x="26300" y="12304"/>
                    <a:pt x="26755" y="12304"/>
                    <a:pt x="27197" y="12250"/>
                  </a:cubicBezTo>
                  <a:cubicBezTo>
                    <a:pt x="27197" y="12250"/>
                    <a:pt x="28001" y="12250"/>
                    <a:pt x="28403" y="11446"/>
                  </a:cubicBezTo>
                  <a:cubicBezTo>
                    <a:pt x="28832" y="11232"/>
                    <a:pt x="29234" y="10951"/>
                    <a:pt x="29609" y="10643"/>
                  </a:cubicBezTo>
                  <a:cubicBezTo>
                    <a:pt x="29904" y="10294"/>
                    <a:pt x="30131" y="9879"/>
                    <a:pt x="30279" y="9437"/>
                  </a:cubicBezTo>
                  <a:cubicBezTo>
                    <a:pt x="30614" y="9142"/>
                    <a:pt x="30895" y="8781"/>
                    <a:pt x="31082" y="8365"/>
                  </a:cubicBezTo>
                  <a:lnTo>
                    <a:pt x="31082" y="8365"/>
                  </a:lnTo>
                  <a:cubicBezTo>
                    <a:pt x="31217" y="7481"/>
                    <a:pt x="31217" y="6570"/>
                    <a:pt x="31082" y="5686"/>
                  </a:cubicBezTo>
                  <a:lnTo>
                    <a:pt x="31082" y="5686"/>
                  </a:lnTo>
                  <a:cubicBezTo>
                    <a:pt x="31136" y="5191"/>
                    <a:pt x="31136" y="4709"/>
                    <a:pt x="31082" y="4213"/>
                  </a:cubicBezTo>
                  <a:cubicBezTo>
                    <a:pt x="31150" y="3811"/>
                    <a:pt x="31150" y="3409"/>
                    <a:pt x="31082" y="3007"/>
                  </a:cubicBezTo>
                  <a:cubicBezTo>
                    <a:pt x="30801" y="2351"/>
                    <a:pt x="30399" y="1761"/>
                    <a:pt x="29877" y="1266"/>
                  </a:cubicBezTo>
                  <a:cubicBezTo>
                    <a:pt x="29877" y="1266"/>
                    <a:pt x="29877" y="1266"/>
                    <a:pt x="29877" y="1266"/>
                  </a:cubicBezTo>
                  <a:cubicBezTo>
                    <a:pt x="29301" y="784"/>
                    <a:pt x="28671" y="382"/>
                    <a:pt x="28001" y="60"/>
                  </a:cubicBezTo>
                  <a:lnTo>
                    <a:pt x="28001" y="60"/>
                  </a:lnTo>
                  <a:cubicBezTo>
                    <a:pt x="27425" y="-20"/>
                    <a:pt x="26836" y="-20"/>
                    <a:pt x="26259" y="60"/>
                  </a:cubicBezTo>
                  <a:lnTo>
                    <a:pt x="24920" y="60"/>
                  </a:lnTo>
                  <a:lnTo>
                    <a:pt x="7905" y="864"/>
                  </a:lnTo>
                  <a:lnTo>
                    <a:pt x="7905" y="8499"/>
                  </a:lnTo>
                  <a:cubicBezTo>
                    <a:pt x="6739" y="11768"/>
                    <a:pt x="3443" y="13777"/>
                    <a:pt x="0" y="133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8C4486C1-BD71-FEAE-ED4C-53A9FB7FF749}"/>
                </a:ext>
              </a:extLst>
            </p:cNvPr>
            <p:cNvSpPr/>
            <p:nvPr/>
          </p:nvSpPr>
          <p:spPr>
            <a:xfrm>
              <a:off x="8050174" y="6056671"/>
              <a:ext cx="16211" cy="16476"/>
            </a:xfrm>
            <a:custGeom>
              <a:avLst/>
              <a:gdLst>
                <a:gd name="connsiteX0" fmla="*/ 11389 w 16211"/>
                <a:gd name="connsiteY0" fmla="*/ 12592 h 16476"/>
                <a:gd name="connsiteX1" fmla="*/ 11389 w 16211"/>
                <a:gd name="connsiteY1" fmla="*/ 16477 h 16476"/>
                <a:gd name="connsiteX2" fmla="*/ 16212 w 16211"/>
                <a:gd name="connsiteY2" fmla="*/ 13262 h 16476"/>
                <a:gd name="connsiteX3" fmla="*/ 16212 w 16211"/>
                <a:gd name="connsiteY3" fmla="*/ 10984 h 16476"/>
                <a:gd name="connsiteX4" fmla="*/ 10182 w 16211"/>
                <a:gd name="connsiteY4" fmla="*/ 3885 h 16476"/>
                <a:gd name="connsiteX5" fmla="*/ 10182 w 16211"/>
                <a:gd name="connsiteY5" fmla="*/ 0 h 16476"/>
                <a:gd name="connsiteX6" fmla="*/ 0 w 16211"/>
                <a:gd name="connsiteY6" fmla="*/ 6832 h 16476"/>
                <a:gd name="connsiteX7" fmla="*/ 0 w 16211"/>
                <a:gd name="connsiteY7" fmla="*/ 6832 h 16476"/>
                <a:gd name="connsiteX8" fmla="*/ 4556 w 16211"/>
                <a:gd name="connsiteY8" fmla="*/ 5090 h 16476"/>
                <a:gd name="connsiteX9" fmla="*/ 11389 w 16211"/>
                <a:gd name="connsiteY9" fmla="*/ 12592 h 1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1" h="16476">
                  <a:moveTo>
                    <a:pt x="11389" y="12592"/>
                  </a:moveTo>
                  <a:lnTo>
                    <a:pt x="11389" y="16477"/>
                  </a:lnTo>
                  <a:lnTo>
                    <a:pt x="16212" y="13262"/>
                  </a:lnTo>
                  <a:lnTo>
                    <a:pt x="16212" y="10984"/>
                  </a:lnTo>
                  <a:cubicBezTo>
                    <a:pt x="12741" y="10398"/>
                    <a:pt x="10196" y="7402"/>
                    <a:pt x="10182" y="3885"/>
                  </a:cubicBezTo>
                  <a:lnTo>
                    <a:pt x="10182" y="0"/>
                  </a:lnTo>
                  <a:lnTo>
                    <a:pt x="0" y="6832"/>
                  </a:lnTo>
                  <a:cubicBezTo>
                    <a:pt x="0" y="6832"/>
                    <a:pt x="0" y="6832"/>
                    <a:pt x="0" y="6832"/>
                  </a:cubicBezTo>
                  <a:cubicBezTo>
                    <a:pt x="1259" y="5732"/>
                    <a:pt x="2881" y="5114"/>
                    <a:pt x="4556" y="5090"/>
                  </a:cubicBezTo>
                  <a:cubicBezTo>
                    <a:pt x="8495" y="5307"/>
                    <a:pt x="11536" y="8646"/>
                    <a:pt x="11389" y="12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D73FF053-C7D6-C2C1-8380-2DA962D881E4}"/>
                </a:ext>
              </a:extLst>
            </p:cNvPr>
            <p:cNvSpPr/>
            <p:nvPr/>
          </p:nvSpPr>
          <p:spPr>
            <a:xfrm>
              <a:off x="8068529" y="6066315"/>
              <a:ext cx="3215" cy="1473"/>
            </a:xfrm>
            <a:custGeom>
              <a:avLst/>
              <a:gdLst>
                <a:gd name="connsiteX0" fmla="*/ 3215 w 3215"/>
                <a:gd name="connsiteY0" fmla="*/ 0 h 1473"/>
                <a:gd name="connsiteX1" fmla="*/ 3215 w 3215"/>
                <a:gd name="connsiteY1" fmla="*/ 0 h 1473"/>
                <a:gd name="connsiteX2" fmla="*/ 0 w 3215"/>
                <a:gd name="connsiteY2" fmla="*/ 1474 h 1473"/>
                <a:gd name="connsiteX3" fmla="*/ 0 w 3215"/>
                <a:gd name="connsiteY3" fmla="*/ 134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" h="1473">
                  <a:moveTo>
                    <a:pt x="3215" y="0"/>
                  </a:moveTo>
                  <a:cubicBezTo>
                    <a:pt x="3215" y="0"/>
                    <a:pt x="3215" y="0"/>
                    <a:pt x="3215" y="0"/>
                  </a:cubicBezTo>
                  <a:cubicBezTo>
                    <a:pt x="2318" y="809"/>
                    <a:pt x="1192" y="1324"/>
                    <a:pt x="0" y="1474"/>
                  </a:cubicBez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DC72BB4E-FC18-E3AD-07F0-8063EE18C94B}"/>
                </a:ext>
              </a:extLst>
            </p:cNvPr>
            <p:cNvSpPr/>
            <p:nvPr/>
          </p:nvSpPr>
          <p:spPr>
            <a:xfrm>
              <a:off x="8073486" y="6064574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6726DBF-874F-9F07-EB00-A48B5377F5F4}"/>
                </a:ext>
              </a:extLst>
            </p:cNvPr>
            <p:cNvSpPr/>
            <p:nvPr/>
          </p:nvSpPr>
          <p:spPr>
            <a:xfrm>
              <a:off x="6887384" y="6504488"/>
              <a:ext cx="74223" cy="13395"/>
            </a:xfrm>
            <a:custGeom>
              <a:avLst/>
              <a:gdLst>
                <a:gd name="connsiteX0" fmla="*/ 1876 w 74223"/>
                <a:gd name="connsiteY0" fmla="*/ 0 h 13395"/>
                <a:gd name="connsiteX1" fmla="*/ 71142 w 74223"/>
                <a:gd name="connsiteY1" fmla="*/ 0 h 13395"/>
                <a:gd name="connsiteX2" fmla="*/ 72347 w 74223"/>
                <a:gd name="connsiteY2" fmla="*/ 0 h 13395"/>
                <a:gd name="connsiteX3" fmla="*/ 72347 w 74223"/>
                <a:gd name="connsiteY3" fmla="*/ 0 h 13395"/>
                <a:gd name="connsiteX4" fmla="*/ 74223 w 74223"/>
                <a:gd name="connsiteY4" fmla="*/ 0 h 13395"/>
                <a:gd name="connsiteX5" fmla="*/ 0 w 7422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23" h="13395">
                  <a:moveTo>
                    <a:pt x="1876" y="0"/>
                  </a:moveTo>
                  <a:lnTo>
                    <a:pt x="71142" y="0"/>
                  </a:lnTo>
                  <a:lnTo>
                    <a:pt x="72347" y="0"/>
                  </a:lnTo>
                  <a:lnTo>
                    <a:pt x="72347" y="0"/>
                  </a:lnTo>
                  <a:lnTo>
                    <a:pt x="74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FF4C49C-7FEC-4F16-A457-1C96FF4FCA1A}"/>
                </a:ext>
              </a:extLst>
            </p:cNvPr>
            <p:cNvSpPr/>
            <p:nvPr/>
          </p:nvSpPr>
          <p:spPr>
            <a:xfrm>
              <a:off x="8354706" y="6177232"/>
              <a:ext cx="14787" cy="122972"/>
            </a:xfrm>
            <a:custGeom>
              <a:avLst/>
              <a:gdLst>
                <a:gd name="connsiteX0" fmla="*/ 6162 w 14787"/>
                <a:gd name="connsiteY0" fmla="*/ 114935 h 122972"/>
                <a:gd name="connsiteX1" fmla="*/ 14737 w 14787"/>
                <a:gd name="connsiteY1" fmla="*/ 120829 h 122972"/>
                <a:gd name="connsiteX2" fmla="*/ 14737 w 14787"/>
                <a:gd name="connsiteY2" fmla="*/ 122972 h 122972"/>
                <a:gd name="connsiteX3" fmla="*/ 14737 w 14787"/>
                <a:gd name="connsiteY3" fmla="*/ 122169 h 122972"/>
                <a:gd name="connsiteX4" fmla="*/ 14737 w 14787"/>
                <a:gd name="connsiteY4" fmla="*/ 0 h 122972"/>
                <a:gd name="connsiteX5" fmla="*/ 7369 w 14787"/>
                <a:gd name="connsiteY5" fmla="*/ 7234 h 122972"/>
                <a:gd name="connsiteX6" fmla="*/ 0 w 14787"/>
                <a:gd name="connsiteY6" fmla="*/ 7234 h 122972"/>
                <a:gd name="connsiteX7" fmla="*/ 0 w 14787"/>
                <a:gd name="connsiteY7" fmla="*/ 116140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7" h="122972">
                  <a:moveTo>
                    <a:pt x="6162" y="114935"/>
                  </a:moveTo>
                  <a:cubicBezTo>
                    <a:pt x="10155" y="114198"/>
                    <a:pt x="13987" y="116837"/>
                    <a:pt x="14737" y="120829"/>
                  </a:cubicBezTo>
                  <a:cubicBezTo>
                    <a:pt x="14804" y="121539"/>
                    <a:pt x="14804" y="122262"/>
                    <a:pt x="14737" y="122972"/>
                  </a:cubicBezTo>
                  <a:cubicBezTo>
                    <a:pt x="14737" y="122972"/>
                    <a:pt x="14737" y="122972"/>
                    <a:pt x="14737" y="122169"/>
                  </a:cubicBez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lnTo>
                    <a:pt x="0" y="7234"/>
                  </a:lnTo>
                  <a:lnTo>
                    <a:pt x="0" y="1161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18C6DE22-012E-770F-D696-BC5432E95182}"/>
                </a:ext>
              </a:extLst>
            </p:cNvPr>
            <p:cNvSpPr/>
            <p:nvPr/>
          </p:nvSpPr>
          <p:spPr>
            <a:xfrm>
              <a:off x="8086349" y="6298462"/>
              <a:ext cx="261925" cy="2277"/>
            </a:xfrm>
            <a:custGeom>
              <a:avLst/>
              <a:gdLst>
                <a:gd name="connsiteX0" fmla="*/ 268 w 261925"/>
                <a:gd name="connsiteY0" fmla="*/ 938 h 2277"/>
                <a:gd name="connsiteX1" fmla="*/ 268 w 261925"/>
                <a:gd name="connsiteY1" fmla="*/ 2277 h 2277"/>
                <a:gd name="connsiteX2" fmla="*/ 261926 w 261925"/>
                <a:gd name="connsiteY2" fmla="*/ 2277 h 2277"/>
                <a:gd name="connsiteX3" fmla="*/ 261926 w 261925"/>
                <a:gd name="connsiteY3" fmla="*/ 1473 h 2277"/>
                <a:gd name="connsiteX4" fmla="*/ 261926 w 261925"/>
                <a:gd name="connsiteY4" fmla="*/ 0 h 2277"/>
                <a:gd name="connsiteX5" fmla="*/ 261926 w 261925"/>
                <a:gd name="connsiteY5" fmla="*/ 0 h 2277"/>
                <a:gd name="connsiteX6" fmla="*/ 0 w 261925"/>
                <a:gd name="connsiteY6" fmla="*/ 0 h 2277"/>
                <a:gd name="connsiteX7" fmla="*/ 268 w 261925"/>
                <a:gd name="connsiteY7" fmla="*/ 938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25" h="2277">
                  <a:moveTo>
                    <a:pt x="268" y="938"/>
                  </a:moveTo>
                  <a:lnTo>
                    <a:pt x="268" y="2277"/>
                  </a:lnTo>
                  <a:lnTo>
                    <a:pt x="261926" y="2277"/>
                  </a:lnTo>
                  <a:cubicBezTo>
                    <a:pt x="261926" y="2277"/>
                    <a:pt x="261926" y="2277"/>
                    <a:pt x="261926" y="1473"/>
                  </a:cubicBezTo>
                  <a:cubicBezTo>
                    <a:pt x="261926" y="670"/>
                    <a:pt x="261926" y="536"/>
                    <a:pt x="261926" y="0"/>
                  </a:cubicBezTo>
                  <a:lnTo>
                    <a:pt x="261926" y="0"/>
                  </a:lnTo>
                  <a:lnTo>
                    <a:pt x="0" y="0"/>
                  </a:lnTo>
                  <a:cubicBezTo>
                    <a:pt x="134" y="295"/>
                    <a:pt x="214" y="616"/>
                    <a:pt x="268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CC1F48BF-C8C2-09EA-8AC0-6E9584E4F43C}"/>
                </a:ext>
              </a:extLst>
            </p:cNvPr>
            <p:cNvSpPr/>
            <p:nvPr/>
          </p:nvSpPr>
          <p:spPr>
            <a:xfrm>
              <a:off x="8354035" y="6292166"/>
              <a:ext cx="13180" cy="14601"/>
            </a:xfrm>
            <a:custGeom>
              <a:avLst/>
              <a:gdLst>
                <a:gd name="connsiteX0" fmla="*/ 6833 w 13180"/>
                <a:gd name="connsiteY0" fmla="*/ 0 h 14601"/>
                <a:gd name="connsiteX1" fmla="*/ 804 w 13180"/>
                <a:gd name="connsiteY1" fmla="*/ 1206 h 14601"/>
                <a:gd name="connsiteX2" fmla="*/ 804 w 13180"/>
                <a:gd name="connsiteY2" fmla="*/ 1206 h 14601"/>
                <a:gd name="connsiteX3" fmla="*/ 0 w 13180"/>
                <a:gd name="connsiteY3" fmla="*/ 1206 h 14601"/>
                <a:gd name="connsiteX4" fmla="*/ 2144 w 13180"/>
                <a:gd name="connsiteY4" fmla="*/ 1206 h 14601"/>
                <a:gd name="connsiteX5" fmla="*/ 9513 w 13180"/>
                <a:gd name="connsiteY5" fmla="*/ 8573 h 14601"/>
                <a:gd name="connsiteX6" fmla="*/ 9513 w 13180"/>
                <a:gd name="connsiteY6" fmla="*/ 14601 h 14601"/>
                <a:gd name="connsiteX7" fmla="*/ 9513 w 13180"/>
                <a:gd name="connsiteY7" fmla="*/ 14601 h 14601"/>
                <a:gd name="connsiteX8" fmla="*/ 9513 w 13180"/>
                <a:gd name="connsiteY8" fmla="*/ 14601 h 14601"/>
                <a:gd name="connsiteX9" fmla="*/ 10986 w 13180"/>
                <a:gd name="connsiteY9" fmla="*/ 14601 h 14601"/>
                <a:gd name="connsiteX10" fmla="*/ 12058 w 13180"/>
                <a:gd name="connsiteY10" fmla="*/ 13798 h 14601"/>
                <a:gd name="connsiteX11" fmla="*/ 13130 w 13180"/>
                <a:gd name="connsiteY11" fmla="*/ 12860 h 14601"/>
                <a:gd name="connsiteX12" fmla="*/ 13130 w 13180"/>
                <a:gd name="connsiteY12" fmla="*/ 11654 h 14601"/>
                <a:gd name="connsiteX13" fmla="*/ 13130 w 13180"/>
                <a:gd name="connsiteY13" fmla="*/ 10449 h 14601"/>
                <a:gd name="connsiteX14" fmla="*/ 13130 w 13180"/>
                <a:gd name="connsiteY14" fmla="*/ 8975 h 14601"/>
                <a:gd name="connsiteX15" fmla="*/ 13130 w 13180"/>
                <a:gd name="connsiteY15" fmla="*/ 6832 h 14601"/>
                <a:gd name="connsiteX16" fmla="*/ 6833 w 13180"/>
                <a:gd name="connsiteY1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80" h="14601">
                  <a:moveTo>
                    <a:pt x="6833" y="0"/>
                  </a:moveTo>
                  <a:lnTo>
                    <a:pt x="804" y="1206"/>
                  </a:lnTo>
                  <a:lnTo>
                    <a:pt x="804" y="1206"/>
                  </a:lnTo>
                  <a:lnTo>
                    <a:pt x="0" y="1206"/>
                  </a:lnTo>
                  <a:cubicBezTo>
                    <a:pt x="711" y="1058"/>
                    <a:pt x="1433" y="1058"/>
                    <a:pt x="2144" y="1206"/>
                  </a:cubicBezTo>
                  <a:cubicBezTo>
                    <a:pt x="6217" y="1206"/>
                    <a:pt x="9513" y="4501"/>
                    <a:pt x="9513" y="8573"/>
                  </a:cubicBezTo>
                  <a:lnTo>
                    <a:pt x="9513" y="14601"/>
                  </a:lnTo>
                  <a:lnTo>
                    <a:pt x="9513" y="14601"/>
                  </a:lnTo>
                  <a:lnTo>
                    <a:pt x="9513" y="14601"/>
                  </a:lnTo>
                  <a:lnTo>
                    <a:pt x="10986" y="14601"/>
                  </a:lnTo>
                  <a:lnTo>
                    <a:pt x="12058" y="13798"/>
                  </a:lnTo>
                  <a:lnTo>
                    <a:pt x="13130" y="12860"/>
                  </a:lnTo>
                  <a:cubicBezTo>
                    <a:pt x="13170" y="12458"/>
                    <a:pt x="13170" y="12056"/>
                    <a:pt x="13130" y="11654"/>
                  </a:cubicBezTo>
                  <a:cubicBezTo>
                    <a:pt x="13184" y="11252"/>
                    <a:pt x="13184" y="10850"/>
                    <a:pt x="13130" y="10449"/>
                  </a:cubicBezTo>
                  <a:cubicBezTo>
                    <a:pt x="13197" y="9953"/>
                    <a:pt x="13197" y="9471"/>
                    <a:pt x="13130" y="8975"/>
                  </a:cubicBezTo>
                  <a:cubicBezTo>
                    <a:pt x="13197" y="8265"/>
                    <a:pt x="13197" y="7542"/>
                    <a:pt x="13130" y="6832"/>
                  </a:cubicBezTo>
                  <a:cubicBezTo>
                    <a:pt x="12916" y="3349"/>
                    <a:pt x="10290" y="496"/>
                    <a:pt x="68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A53D8080-DC63-EED5-C5A4-7BC87BF338CD}"/>
                </a:ext>
              </a:extLst>
            </p:cNvPr>
            <p:cNvSpPr/>
            <p:nvPr/>
          </p:nvSpPr>
          <p:spPr>
            <a:xfrm>
              <a:off x="7597330" y="6172945"/>
              <a:ext cx="1741" cy="2947"/>
            </a:xfrm>
            <a:custGeom>
              <a:avLst/>
              <a:gdLst>
                <a:gd name="connsiteX0" fmla="*/ 1742 w 1741"/>
                <a:gd name="connsiteY0" fmla="*/ 0 h 2947"/>
                <a:gd name="connsiteX1" fmla="*/ 1072 w 1741"/>
                <a:gd name="connsiteY1" fmla="*/ 938 h 2947"/>
                <a:gd name="connsiteX2" fmla="*/ 0 w 1741"/>
                <a:gd name="connsiteY2" fmla="*/ 2947 h 2947"/>
                <a:gd name="connsiteX3" fmla="*/ 0 w 1741"/>
                <a:gd name="connsiteY3" fmla="*/ 2947 h 2947"/>
                <a:gd name="connsiteX4" fmla="*/ 804 w 1741"/>
                <a:gd name="connsiteY4" fmla="*/ 1875 h 2947"/>
                <a:gd name="connsiteX5" fmla="*/ 1742 w 1741"/>
                <a:gd name="connsiteY5" fmla="*/ 0 h 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" h="2947">
                  <a:moveTo>
                    <a:pt x="1742" y="0"/>
                  </a:moveTo>
                  <a:cubicBezTo>
                    <a:pt x="1742" y="0"/>
                    <a:pt x="1742" y="0"/>
                    <a:pt x="1072" y="938"/>
                  </a:cubicBezTo>
                  <a:lnTo>
                    <a:pt x="0" y="2947"/>
                  </a:lnTo>
                  <a:cubicBezTo>
                    <a:pt x="0" y="2947"/>
                    <a:pt x="0" y="2947"/>
                    <a:pt x="0" y="2947"/>
                  </a:cubicBezTo>
                  <a:lnTo>
                    <a:pt x="804" y="1875"/>
                  </a:lnTo>
                  <a:cubicBezTo>
                    <a:pt x="1058" y="1219"/>
                    <a:pt x="1366" y="589"/>
                    <a:pt x="17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50B50ED3-D0DC-CDC9-9F3D-E0CCCE956E5D}"/>
                </a:ext>
              </a:extLst>
            </p:cNvPr>
            <p:cNvSpPr/>
            <p:nvPr/>
          </p:nvSpPr>
          <p:spPr>
            <a:xfrm>
              <a:off x="8060357" y="4973497"/>
              <a:ext cx="13129" cy="17012"/>
            </a:xfrm>
            <a:custGeom>
              <a:avLst/>
              <a:gdLst>
                <a:gd name="connsiteX0" fmla="*/ 7369 w 13129"/>
                <a:gd name="connsiteY0" fmla="*/ 12592 h 17012"/>
                <a:gd name="connsiteX1" fmla="*/ 13130 w 13129"/>
                <a:gd name="connsiteY1" fmla="*/ 15673 h 17012"/>
                <a:gd name="connsiteX2" fmla="*/ 13130 w 13129"/>
                <a:gd name="connsiteY2" fmla="*/ 10047 h 17012"/>
                <a:gd name="connsiteX3" fmla="*/ 7101 w 13129"/>
                <a:gd name="connsiteY3" fmla="*/ 2947 h 17012"/>
                <a:gd name="connsiteX4" fmla="*/ 7101 w 13129"/>
                <a:gd name="connsiteY4" fmla="*/ 0 h 17012"/>
                <a:gd name="connsiteX5" fmla="*/ 7101 w 13129"/>
                <a:gd name="connsiteY5" fmla="*/ 0 h 17012"/>
                <a:gd name="connsiteX6" fmla="*/ 0 w 13129"/>
                <a:gd name="connsiteY6" fmla="*/ 17013 h 17012"/>
                <a:gd name="connsiteX7" fmla="*/ 7369 w 13129"/>
                <a:gd name="connsiteY7" fmla="*/ 12592 h 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29" h="17012">
                  <a:moveTo>
                    <a:pt x="7369" y="12592"/>
                  </a:moveTo>
                  <a:cubicBezTo>
                    <a:pt x="9660" y="12666"/>
                    <a:pt x="11790" y="13804"/>
                    <a:pt x="13130" y="15673"/>
                  </a:cubicBezTo>
                  <a:lnTo>
                    <a:pt x="13130" y="10047"/>
                  </a:lnTo>
                  <a:cubicBezTo>
                    <a:pt x="9687" y="9412"/>
                    <a:pt x="7168" y="6445"/>
                    <a:pt x="7101" y="2947"/>
                  </a:cubicBezTo>
                  <a:cubicBezTo>
                    <a:pt x="6900" y="1975"/>
                    <a:pt x="6900" y="973"/>
                    <a:pt x="7101" y="0"/>
                  </a:cubicBezTo>
                  <a:lnTo>
                    <a:pt x="7101" y="0"/>
                  </a:lnTo>
                  <a:lnTo>
                    <a:pt x="0" y="17013"/>
                  </a:lnTo>
                  <a:cubicBezTo>
                    <a:pt x="1286" y="14139"/>
                    <a:pt x="4233" y="12374"/>
                    <a:pt x="7369" y="12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F8079F0-8FF1-1D4A-5C34-4B5129A2A154}"/>
                </a:ext>
              </a:extLst>
            </p:cNvPr>
            <p:cNvSpPr/>
            <p:nvPr/>
          </p:nvSpPr>
          <p:spPr>
            <a:xfrm>
              <a:off x="8060892" y="4990643"/>
              <a:ext cx="0" cy="1581"/>
            </a:xfrm>
            <a:custGeom>
              <a:avLst/>
              <a:gdLst>
                <a:gd name="connsiteX0" fmla="*/ 0 w 0"/>
                <a:gd name="connsiteY0" fmla="*/ 0 h 1581"/>
                <a:gd name="connsiteX1" fmla="*/ 0 w 0"/>
                <a:gd name="connsiteY1" fmla="*/ 1474 h 1581"/>
                <a:gd name="connsiteX2" fmla="*/ 0 w 0"/>
                <a:gd name="connsiteY2" fmla="*/ 0 h 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581">
                  <a:moveTo>
                    <a:pt x="0" y="0"/>
                  </a:moveTo>
                  <a:cubicBezTo>
                    <a:pt x="0" y="0"/>
                    <a:pt x="0" y="938"/>
                    <a:pt x="0" y="1474"/>
                  </a:cubicBezTo>
                  <a:cubicBezTo>
                    <a:pt x="0" y="2009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D5CF695B-753A-50E4-1B11-23F565142478}"/>
                </a:ext>
              </a:extLst>
            </p:cNvPr>
            <p:cNvSpPr/>
            <p:nvPr/>
          </p:nvSpPr>
          <p:spPr>
            <a:xfrm>
              <a:off x="8076166" y="4983811"/>
              <a:ext cx="3617" cy="8707"/>
            </a:xfrm>
            <a:custGeom>
              <a:avLst/>
              <a:gdLst>
                <a:gd name="connsiteX0" fmla="*/ 3618 w 3617"/>
                <a:gd name="connsiteY0" fmla="*/ 0 h 8707"/>
                <a:gd name="connsiteX1" fmla="*/ 0 w 3617"/>
                <a:gd name="connsiteY1" fmla="*/ 0 h 8707"/>
                <a:gd name="connsiteX2" fmla="*/ 0 w 3617"/>
                <a:gd name="connsiteY2" fmla="*/ 8707 h 8707"/>
                <a:gd name="connsiteX3" fmla="*/ 3618 w 3617"/>
                <a:gd name="connsiteY3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" h="8707">
                  <a:moveTo>
                    <a:pt x="3618" y="0"/>
                  </a:moveTo>
                  <a:lnTo>
                    <a:pt x="0" y="0"/>
                  </a:lnTo>
                  <a:lnTo>
                    <a:pt x="0" y="8707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B577758-5A2A-B010-90EC-1646DA2E9C6B}"/>
                </a:ext>
              </a:extLst>
            </p:cNvPr>
            <p:cNvSpPr/>
            <p:nvPr/>
          </p:nvSpPr>
          <p:spPr>
            <a:xfrm>
              <a:off x="8073486" y="4983811"/>
              <a:ext cx="2679" cy="1186052"/>
            </a:xfrm>
            <a:custGeom>
              <a:avLst/>
              <a:gdLst>
                <a:gd name="connsiteX0" fmla="*/ 1608 w 2679"/>
                <a:gd name="connsiteY0" fmla="*/ 9645 h 1186052"/>
                <a:gd name="connsiteX1" fmla="*/ 1608 w 2679"/>
                <a:gd name="connsiteY1" fmla="*/ 1076342 h 1186052"/>
                <a:gd name="connsiteX2" fmla="*/ 0 w 2679"/>
                <a:gd name="connsiteY2" fmla="*/ 1080763 h 1186052"/>
                <a:gd name="connsiteX3" fmla="*/ 0 w 2679"/>
                <a:gd name="connsiteY3" fmla="*/ 1080763 h 1186052"/>
                <a:gd name="connsiteX4" fmla="*/ 0 w 2679"/>
                <a:gd name="connsiteY4" fmla="*/ 1186053 h 1186052"/>
                <a:gd name="connsiteX5" fmla="*/ 2680 w 2679"/>
                <a:gd name="connsiteY5" fmla="*/ 1186053 h 1186052"/>
                <a:gd name="connsiteX6" fmla="*/ 2680 w 2679"/>
                <a:gd name="connsiteY6" fmla="*/ 0 h 1186052"/>
                <a:gd name="connsiteX7" fmla="*/ 1340 w 2679"/>
                <a:gd name="connsiteY7" fmla="*/ 0 h 1186052"/>
                <a:gd name="connsiteX8" fmla="*/ 0 w 2679"/>
                <a:gd name="connsiteY8" fmla="*/ 0 h 1186052"/>
                <a:gd name="connsiteX9" fmla="*/ 0 w 2679"/>
                <a:gd name="connsiteY9" fmla="*/ 5626 h 1186052"/>
                <a:gd name="connsiteX10" fmla="*/ 1608 w 2679"/>
                <a:gd name="connsiteY10" fmla="*/ 9645 h 11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" h="1186052">
                  <a:moveTo>
                    <a:pt x="1608" y="9645"/>
                  </a:moveTo>
                  <a:lnTo>
                    <a:pt x="1608" y="1076342"/>
                  </a:lnTo>
                  <a:cubicBezTo>
                    <a:pt x="1595" y="1077955"/>
                    <a:pt x="1019" y="1079514"/>
                    <a:pt x="0" y="1080763"/>
                  </a:cubicBezTo>
                  <a:lnTo>
                    <a:pt x="0" y="1080763"/>
                  </a:lnTo>
                  <a:lnTo>
                    <a:pt x="0" y="1186053"/>
                  </a:lnTo>
                  <a:lnTo>
                    <a:pt x="2680" y="1186053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5626"/>
                  </a:lnTo>
                  <a:cubicBezTo>
                    <a:pt x="938" y="6766"/>
                    <a:pt x="1501" y="8170"/>
                    <a:pt x="1608" y="96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08E3F6CA-6978-2462-2A64-DC775FBA2255}"/>
                </a:ext>
              </a:extLst>
            </p:cNvPr>
            <p:cNvSpPr/>
            <p:nvPr/>
          </p:nvSpPr>
          <p:spPr>
            <a:xfrm>
              <a:off x="8066386" y="6067655"/>
              <a:ext cx="2679" cy="102610"/>
            </a:xfrm>
            <a:custGeom>
              <a:avLst/>
              <a:gdLst>
                <a:gd name="connsiteX0" fmla="*/ 1339 w 2679"/>
                <a:gd name="connsiteY0" fmla="*/ 102209 h 102610"/>
                <a:gd name="connsiteX1" fmla="*/ 2680 w 2679"/>
                <a:gd name="connsiteY1" fmla="*/ 102209 h 102610"/>
                <a:gd name="connsiteX2" fmla="*/ 2680 w 2679"/>
                <a:gd name="connsiteY2" fmla="*/ 0 h 102610"/>
                <a:gd name="connsiteX3" fmla="*/ 1339 w 2679"/>
                <a:gd name="connsiteY3" fmla="*/ 0 h 102610"/>
                <a:gd name="connsiteX4" fmla="*/ 0 w 2679"/>
                <a:gd name="connsiteY4" fmla="*/ 0 h 102610"/>
                <a:gd name="connsiteX5" fmla="*/ 0 w 2679"/>
                <a:gd name="connsiteY5" fmla="*/ 102611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02610">
                  <a:moveTo>
                    <a:pt x="1339" y="102209"/>
                  </a:moveTo>
                  <a:lnTo>
                    <a:pt x="2680" y="102209"/>
                  </a:lnTo>
                  <a:lnTo>
                    <a:pt x="268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10261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6D6EA01C-5356-3401-96EC-B7714C53CCC2}"/>
                </a:ext>
              </a:extLst>
            </p:cNvPr>
            <p:cNvSpPr/>
            <p:nvPr/>
          </p:nvSpPr>
          <p:spPr>
            <a:xfrm>
              <a:off x="6880819" y="6518687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1205 w 2679"/>
                <a:gd name="connsiteY1" fmla="*/ 0 h 150"/>
                <a:gd name="connsiteX2" fmla="*/ 2680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1205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55D81F9-92C3-27D8-5246-FA1B35FC7955}"/>
                </a:ext>
              </a:extLst>
            </p:cNvPr>
            <p:cNvSpPr/>
            <p:nvPr/>
          </p:nvSpPr>
          <p:spPr>
            <a:xfrm>
              <a:off x="6876451" y="6512123"/>
              <a:ext cx="80" cy="1607"/>
            </a:xfrm>
            <a:custGeom>
              <a:avLst/>
              <a:gdLst>
                <a:gd name="connsiteX0" fmla="*/ 80 w 80"/>
                <a:gd name="connsiteY0" fmla="*/ 1608 h 1607"/>
                <a:gd name="connsiteX1" fmla="*/ 80 w 80"/>
                <a:gd name="connsiteY1" fmla="*/ 0 h 1607"/>
                <a:gd name="connsiteX2" fmla="*/ 80 w 80"/>
                <a:gd name="connsiteY2" fmla="*/ 0 h 1607"/>
                <a:gd name="connsiteX3" fmla="*/ 80 w 80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" h="1607">
                  <a:moveTo>
                    <a:pt x="80" y="1608"/>
                  </a:moveTo>
                  <a:cubicBezTo>
                    <a:pt x="13" y="1072"/>
                    <a:pt x="13" y="536"/>
                    <a:pt x="80" y="0"/>
                  </a:cubicBezTo>
                  <a:lnTo>
                    <a:pt x="80" y="0"/>
                  </a:lnTo>
                  <a:cubicBezTo>
                    <a:pt x="-27" y="536"/>
                    <a:pt x="-27" y="1072"/>
                    <a:pt x="8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82B13CE1-2B66-A15E-EDA5-F4518A62650B}"/>
                </a:ext>
              </a:extLst>
            </p:cNvPr>
            <p:cNvSpPr/>
            <p:nvPr/>
          </p:nvSpPr>
          <p:spPr>
            <a:xfrm>
              <a:off x="6881890" y="6504220"/>
              <a:ext cx="7369" cy="13395"/>
            </a:xfrm>
            <a:custGeom>
              <a:avLst/>
              <a:gdLst>
                <a:gd name="connsiteX0" fmla="*/ 5225 w 7369"/>
                <a:gd name="connsiteY0" fmla="*/ 0 h 13395"/>
                <a:gd name="connsiteX1" fmla="*/ 1072 w 7369"/>
                <a:gd name="connsiteY1" fmla="*/ 0 h 13395"/>
                <a:gd name="connsiteX2" fmla="*/ 0 w 7369"/>
                <a:gd name="connsiteY2" fmla="*/ 0 h 13395"/>
                <a:gd name="connsiteX3" fmla="*/ 1608 w 7369"/>
                <a:gd name="connsiteY3" fmla="*/ 0 h 13395"/>
                <a:gd name="connsiteX4" fmla="*/ 7369 w 7369"/>
                <a:gd name="connsiteY4" fmla="*/ 0 h 13395"/>
                <a:gd name="connsiteX5" fmla="*/ 5494 w 7369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" h="13395">
                  <a:moveTo>
                    <a:pt x="5225" y="0"/>
                  </a:moveTo>
                  <a:lnTo>
                    <a:pt x="1072" y="0"/>
                  </a:lnTo>
                  <a:lnTo>
                    <a:pt x="0" y="0"/>
                  </a:lnTo>
                  <a:lnTo>
                    <a:pt x="1608" y="0"/>
                  </a:lnTo>
                  <a:lnTo>
                    <a:pt x="7369" y="0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4651A89-7BE8-219B-E3B7-9101F7381BD0}"/>
                </a:ext>
              </a:extLst>
            </p:cNvPr>
            <p:cNvSpPr/>
            <p:nvPr/>
          </p:nvSpPr>
          <p:spPr>
            <a:xfrm>
              <a:off x="6876749" y="6505292"/>
              <a:ext cx="82445" cy="12742"/>
            </a:xfrm>
            <a:custGeom>
              <a:avLst/>
              <a:gdLst>
                <a:gd name="connsiteX0" fmla="*/ 75077 w 82445"/>
                <a:gd name="connsiteY0" fmla="*/ 2813 h 12742"/>
                <a:gd name="connsiteX1" fmla="*/ 75881 w 82445"/>
                <a:gd name="connsiteY1" fmla="*/ 1742 h 12742"/>
                <a:gd name="connsiteX2" fmla="*/ 76953 w 82445"/>
                <a:gd name="connsiteY2" fmla="*/ 804 h 12742"/>
                <a:gd name="connsiteX3" fmla="*/ 78159 w 82445"/>
                <a:gd name="connsiteY3" fmla="*/ 0 h 12742"/>
                <a:gd name="connsiteX4" fmla="*/ 79632 w 82445"/>
                <a:gd name="connsiteY4" fmla="*/ 0 h 12742"/>
                <a:gd name="connsiteX5" fmla="*/ 80704 w 82445"/>
                <a:gd name="connsiteY5" fmla="*/ 0 h 12742"/>
                <a:gd name="connsiteX6" fmla="*/ 80704 w 82445"/>
                <a:gd name="connsiteY6" fmla="*/ 0 h 12742"/>
                <a:gd name="connsiteX7" fmla="*/ 82446 w 82445"/>
                <a:gd name="connsiteY7" fmla="*/ 0 h 12742"/>
                <a:gd name="connsiteX8" fmla="*/ 81241 w 82445"/>
                <a:gd name="connsiteY8" fmla="*/ 0 h 12742"/>
                <a:gd name="connsiteX9" fmla="*/ 6213 w 82445"/>
                <a:gd name="connsiteY9" fmla="*/ 0 h 12742"/>
                <a:gd name="connsiteX10" fmla="*/ 4605 w 82445"/>
                <a:gd name="connsiteY10" fmla="*/ 0 h 12742"/>
                <a:gd name="connsiteX11" fmla="*/ 3132 w 82445"/>
                <a:gd name="connsiteY11" fmla="*/ 0 h 12742"/>
                <a:gd name="connsiteX12" fmla="*/ 2059 w 82445"/>
                <a:gd name="connsiteY12" fmla="*/ 804 h 12742"/>
                <a:gd name="connsiteX13" fmla="*/ 854 w 82445"/>
                <a:gd name="connsiteY13" fmla="*/ 1607 h 12742"/>
                <a:gd name="connsiteX14" fmla="*/ 854 w 82445"/>
                <a:gd name="connsiteY14" fmla="*/ 2813 h 12742"/>
                <a:gd name="connsiteX15" fmla="*/ 50 w 82445"/>
                <a:gd name="connsiteY15" fmla="*/ 4019 h 12742"/>
                <a:gd name="connsiteX16" fmla="*/ 50 w 82445"/>
                <a:gd name="connsiteY16" fmla="*/ 5358 h 12742"/>
                <a:gd name="connsiteX17" fmla="*/ 50 w 82445"/>
                <a:gd name="connsiteY17" fmla="*/ 6564 h 12742"/>
                <a:gd name="connsiteX18" fmla="*/ 50 w 82445"/>
                <a:gd name="connsiteY18" fmla="*/ 6564 h 12742"/>
                <a:gd name="connsiteX19" fmla="*/ 50 w 82445"/>
                <a:gd name="connsiteY19" fmla="*/ 8171 h 12742"/>
                <a:gd name="connsiteX20" fmla="*/ 50 w 82445"/>
                <a:gd name="connsiteY20" fmla="*/ 9377 h 12742"/>
                <a:gd name="connsiteX21" fmla="*/ 854 w 82445"/>
                <a:gd name="connsiteY21" fmla="*/ 10717 h 12742"/>
                <a:gd name="connsiteX22" fmla="*/ 854 w 82445"/>
                <a:gd name="connsiteY22" fmla="*/ 11654 h 12742"/>
                <a:gd name="connsiteX23" fmla="*/ 2462 w 82445"/>
                <a:gd name="connsiteY23" fmla="*/ 12592 h 12742"/>
                <a:gd name="connsiteX24" fmla="*/ 3266 w 82445"/>
                <a:gd name="connsiteY24" fmla="*/ 12592 h 12742"/>
                <a:gd name="connsiteX25" fmla="*/ 5945 w 82445"/>
                <a:gd name="connsiteY25" fmla="*/ 12592 h 12742"/>
                <a:gd name="connsiteX26" fmla="*/ 72933 w 82445"/>
                <a:gd name="connsiteY26" fmla="*/ 12592 h 12742"/>
                <a:gd name="connsiteX27" fmla="*/ 72933 w 82445"/>
                <a:gd name="connsiteY27" fmla="*/ 5358 h 12742"/>
                <a:gd name="connsiteX28" fmla="*/ 72933 w 82445"/>
                <a:gd name="connsiteY28" fmla="*/ 4153 h 12742"/>
                <a:gd name="connsiteX29" fmla="*/ 72933 w 82445"/>
                <a:gd name="connsiteY29" fmla="*/ 2679 h 12742"/>
                <a:gd name="connsiteX30" fmla="*/ 75077 w 82445"/>
                <a:gd name="connsiteY30" fmla="*/ 2813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445" h="12742">
                  <a:moveTo>
                    <a:pt x="75077" y="2813"/>
                  </a:moveTo>
                  <a:lnTo>
                    <a:pt x="75881" y="1742"/>
                  </a:lnTo>
                  <a:lnTo>
                    <a:pt x="76953" y="804"/>
                  </a:lnTo>
                  <a:lnTo>
                    <a:pt x="78159" y="0"/>
                  </a:lnTo>
                  <a:lnTo>
                    <a:pt x="79632" y="0"/>
                  </a:lnTo>
                  <a:lnTo>
                    <a:pt x="80704" y="0"/>
                  </a:lnTo>
                  <a:lnTo>
                    <a:pt x="80704" y="0"/>
                  </a:lnTo>
                  <a:lnTo>
                    <a:pt x="82446" y="0"/>
                  </a:lnTo>
                  <a:lnTo>
                    <a:pt x="81241" y="0"/>
                  </a:lnTo>
                  <a:lnTo>
                    <a:pt x="6213" y="0"/>
                  </a:lnTo>
                  <a:lnTo>
                    <a:pt x="4605" y="0"/>
                  </a:lnTo>
                  <a:lnTo>
                    <a:pt x="3132" y="0"/>
                  </a:lnTo>
                  <a:cubicBezTo>
                    <a:pt x="2703" y="147"/>
                    <a:pt x="2328" y="429"/>
                    <a:pt x="2059" y="804"/>
                  </a:cubicBezTo>
                  <a:cubicBezTo>
                    <a:pt x="1631" y="1018"/>
                    <a:pt x="1229" y="1299"/>
                    <a:pt x="854" y="1607"/>
                  </a:cubicBezTo>
                  <a:cubicBezTo>
                    <a:pt x="813" y="2009"/>
                    <a:pt x="813" y="2411"/>
                    <a:pt x="854" y="2813"/>
                  </a:cubicBezTo>
                  <a:cubicBezTo>
                    <a:pt x="559" y="3188"/>
                    <a:pt x="291" y="3590"/>
                    <a:pt x="50" y="4019"/>
                  </a:cubicBezTo>
                  <a:cubicBezTo>
                    <a:pt x="50" y="4019"/>
                    <a:pt x="50" y="4956"/>
                    <a:pt x="50" y="5358"/>
                  </a:cubicBezTo>
                  <a:cubicBezTo>
                    <a:pt x="50" y="5760"/>
                    <a:pt x="50" y="6162"/>
                    <a:pt x="50" y="6564"/>
                  </a:cubicBezTo>
                  <a:lnTo>
                    <a:pt x="50" y="6564"/>
                  </a:lnTo>
                  <a:cubicBezTo>
                    <a:pt x="-17" y="7100"/>
                    <a:pt x="-17" y="7636"/>
                    <a:pt x="50" y="8171"/>
                  </a:cubicBezTo>
                  <a:cubicBezTo>
                    <a:pt x="-4" y="8573"/>
                    <a:pt x="-4" y="8975"/>
                    <a:pt x="50" y="9377"/>
                  </a:cubicBezTo>
                  <a:cubicBezTo>
                    <a:pt x="238" y="9873"/>
                    <a:pt x="506" y="10315"/>
                    <a:pt x="854" y="10717"/>
                  </a:cubicBezTo>
                  <a:lnTo>
                    <a:pt x="854" y="11654"/>
                  </a:lnTo>
                  <a:lnTo>
                    <a:pt x="2462" y="12592"/>
                  </a:lnTo>
                  <a:cubicBezTo>
                    <a:pt x="2462" y="12592"/>
                    <a:pt x="2462" y="12592"/>
                    <a:pt x="3266" y="12592"/>
                  </a:cubicBezTo>
                  <a:cubicBezTo>
                    <a:pt x="4150" y="12793"/>
                    <a:pt x="5061" y="12793"/>
                    <a:pt x="5945" y="12592"/>
                  </a:cubicBezTo>
                  <a:lnTo>
                    <a:pt x="72933" y="12592"/>
                  </a:lnTo>
                  <a:lnTo>
                    <a:pt x="72933" y="5358"/>
                  </a:lnTo>
                  <a:cubicBezTo>
                    <a:pt x="72933" y="5358"/>
                    <a:pt x="72933" y="4554"/>
                    <a:pt x="72933" y="4153"/>
                  </a:cubicBezTo>
                  <a:cubicBezTo>
                    <a:pt x="72933" y="3751"/>
                    <a:pt x="72933" y="3215"/>
                    <a:pt x="72933" y="2679"/>
                  </a:cubicBezTo>
                  <a:cubicBezTo>
                    <a:pt x="73630" y="2867"/>
                    <a:pt x="74354" y="2907"/>
                    <a:pt x="75077" y="28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401B885-DBEA-3213-8FC0-C516BB12E908}"/>
                </a:ext>
              </a:extLst>
            </p:cNvPr>
            <p:cNvSpPr/>
            <p:nvPr/>
          </p:nvSpPr>
          <p:spPr>
            <a:xfrm>
              <a:off x="6950654" y="6510516"/>
              <a:ext cx="14838" cy="342929"/>
            </a:xfrm>
            <a:custGeom>
              <a:avLst/>
              <a:gdLst>
                <a:gd name="connsiteX0" fmla="*/ 12159 w 14838"/>
                <a:gd name="connsiteY0" fmla="*/ 8439 h 342929"/>
                <a:gd name="connsiteX1" fmla="*/ 11489 w 14838"/>
                <a:gd name="connsiteY1" fmla="*/ 8439 h 342929"/>
                <a:gd name="connsiteX2" fmla="*/ 10283 w 14838"/>
                <a:gd name="connsiteY2" fmla="*/ 8439 h 342929"/>
                <a:gd name="connsiteX3" fmla="*/ 8541 w 14838"/>
                <a:gd name="connsiteY3" fmla="*/ 8439 h 342929"/>
                <a:gd name="connsiteX4" fmla="*/ 7336 w 14838"/>
                <a:gd name="connsiteY4" fmla="*/ 8439 h 342929"/>
                <a:gd name="connsiteX5" fmla="*/ 101 w 14838"/>
                <a:gd name="connsiteY5" fmla="*/ 1742 h 342929"/>
                <a:gd name="connsiteX6" fmla="*/ 101 w 14838"/>
                <a:gd name="connsiteY6" fmla="*/ 0 h 342929"/>
                <a:gd name="connsiteX7" fmla="*/ 101 w 14838"/>
                <a:gd name="connsiteY7" fmla="*/ 1206 h 342929"/>
                <a:gd name="connsiteX8" fmla="*/ 101 w 14838"/>
                <a:gd name="connsiteY8" fmla="*/ 342929 h 342929"/>
                <a:gd name="connsiteX9" fmla="*/ 14839 w 14838"/>
                <a:gd name="connsiteY9" fmla="*/ 342929 h 342929"/>
                <a:gd name="connsiteX10" fmla="*/ 14839 w 14838"/>
                <a:gd name="connsiteY10" fmla="*/ 8037 h 3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8" h="342929">
                  <a:moveTo>
                    <a:pt x="12159" y="8439"/>
                  </a:moveTo>
                  <a:lnTo>
                    <a:pt x="11489" y="8439"/>
                  </a:lnTo>
                  <a:lnTo>
                    <a:pt x="10283" y="8439"/>
                  </a:lnTo>
                  <a:cubicBezTo>
                    <a:pt x="9707" y="8573"/>
                    <a:pt x="9118" y="8573"/>
                    <a:pt x="8541" y="8439"/>
                  </a:cubicBezTo>
                  <a:lnTo>
                    <a:pt x="7336" y="8439"/>
                  </a:lnTo>
                  <a:cubicBezTo>
                    <a:pt x="3544" y="8453"/>
                    <a:pt x="382" y="5533"/>
                    <a:pt x="101" y="1742"/>
                  </a:cubicBezTo>
                  <a:cubicBezTo>
                    <a:pt x="-34" y="1165"/>
                    <a:pt x="-34" y="576"/>
                    <a:pt x="101" y="0"/>
                  </a:cubicBezTo>
                  <a:cubicBezTo>
                    <a:pt x="101" y="0"/>
                    <a:pt x="101" y="0"/>
                    <a:pt x="101" y="1206"/>
                  </a:cubicBezTo>
                  <a:lnTo>
                    <a:pt x="101" y="342929"/>
                  </a:lnTo>
                  <a:lnTo>
                    <a:pt x="14839" y="342929"/>
                  </a:lnTo>
                  <a:lnTo>
                    <a:pt x="14839" y="803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A8AB948E-5116-BE66-32EA-ECD36DD719B6}"/>
                </a:ext>
              </a:extLst>
            </p:cNvPr>
            <p:cNvSpPr/>
            <p:nvPr/>
          </p:nvSpPr>
          <p:spPr>
            <a:xfrm>
              <a:off x="7611264" y="6510650"/>
              <a:ext cx="460883" cy="2545"/>
            </a:xfrm>
            <a:custGeom>
              <a:avLst/>
              <a:gdLst>
                <a:gd name="connsiteX0" fmla="*/ 460615 w 460883"/>
                <a:gd name="connsiteY0" fmla="*/ 1206 h 2545"/>
                <a:gd name="connsiteX1" fmla="*/ 460615 w 460883"/>
                <a:gd name="connsiteY1" fmla="*/ 0 h 2545"/>
                <a:gd name="connsiteX2" fmla="*/ 0 w 460883"/>
                <a:gd name="connsiteY2" fmla="*/ 0 h 2545"/>
                <a:gd name="connsiteX3" fmla="*/ 0 w 460883"/>
                <a:gd name="connsiteY3" fmla="*/ 938 h 2545"/>
                <a:gd name="connsiteX4" fmla="*/ 0 w 460883"/>
                <a:gd name="connsiteY4" fmla="*/ 2545 h 2545"/>
                <a:gd name="connsiteX5" fmla="*/ 460883 w 460883"/>
                <a:gd name="connsiteY5" fmla="*/ 2545 h 2545"/>
                <a:gd name="connsiteX6" fmla="*/ 460615 w 460883"/>
                <a:gd name="connsiteY6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883" h="2545">
                  <a:moveTo>
                    <a:pt x="460615" y="1206"/>
                  </a:moveTo>
                  <a:lnTo>
                    <a:pt x="460615" y="0"/>
                  </a:lnTo>
                  <a:lnTo>
                    <a:pt x="0" y="0"/>
                  </a:lnTo>
                  <a:lnTo>
                    <a:pt x="0" y="938"/>
                  </a:lnTo>
                  <a:cubicBezTo>
                    <a:pt x="54" y="1473"/>
                    <a:pt x="54" y="2009"/>
                    <a:pt x="0" y="2545"/>
                  </a:cubicBezTo>
                  <a:lnTo>
                    <a:pt x="460883" y="2545"/>
                  </a:lnTo>
                  <a:cubicBezTo>
                    <a:pt x="460883" y="2545"/>
                    <a:pt x="460615" y="1607"/>
                    <a:pt x="460615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471A106C-234E-02D2-F8C6-FBCE34D493C5}"/>
                </a:ext>
              </a:extLst>
            </p:cNvPr>
            <p:cNvSpPr/>
            <p:nvPr/>
          </p:nvSpPr>
          <p:spPr>
            <a:xfrm>
              <a:off x="8073189" y="6515338"/>
              <a:ext cx="14633" cy="338776"/>
            </a:xfrm>
            <a:custGeom>
              <a:avLst/>
              <a:gdLst>
                <a:gd name="connsiteX0" fmla="*/ 8604 w 14633"/>
                <a:gd name="connsiteY0" fmla="*/ 3617 h 338776"/>
                <a:gd name="connsiteX1" fmla="*/ 6863 w 14633"/>
                <a:gd name="connsiteY1" fmla="*/ 3617 h 338776"/>
                <a:gd name="connsiteX2" fmla="*/ 5657 w 14633"/>
                <a:gd name="connsiteY2" fmla="*/ 3617 h 338776"/>
                <a:gd name="connsiteX3" fmla="*/ 4451 w 14633"/>
                <a:gd name="connsiteY3" fmla="*/ 3617 h 338776"/>
                <a:gd name="connsiteX4" fmla="*/ 2977 w 14633"/>
                <a:gd name="connsiteY4" fmla="*/ 3617 h 338776"/>
                <a:gd name="connsiteX5" fmla="*/ 1905 w 14633"/>
                <a:gd name="connsiteY5" fmla="*/ 2813 h 338776"/>
                <a:gd name="connsiteX6" fmla="*/ 834 w 14633"/>
                <a:gd name="connsiteY6" fmla="*/ 2009 h 338776"/>
                <a:gd name="connsiteX7" fmla="*/ 30 w 14633"/>
                <a:gd name="connsiteY7" fmla="*/ 804 h 338776"/>
                <a:gd name="connsiteX8" fmla="*/ 30 w 14633"/>
                <a:gd name="connsiteY8" fmla="*/ 0 h 338776"/>
                <a:gd name="connsiteX9" fmla="*/ 30 w 14633"/>
                <a:gd name="connsiteY9" fmla="*/ 338777 h 338776"/>
                <a:gd name="connsiteX10" fmla="*/ 14633 w 14633"/>
                <a:gd name="connsiteY10" fmla="*/ 338777 h 338776"/>
                <a:gd name="connsiteX11" fmla="*/ 14633 w 14633"/>
                <a:gd name="connsiteY11" fmla="*/ 3885 h 33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3" h="338776">
                  <a:moveTo>
                    <a:pt x="8604" y="3617"/>
                  </a:moveTo>
                  <a:lnTo>
                    <a:pt x="6863" y="3617"/>
                  </a:lnTo>
                  <a:lnTo>
                    <a:pt x="5657" y="3617"/>
                  </a:lnTo>
                  <a:lnTo>
                    <a:pt x="4451" y="3617"/>
                  </a:lnTo>
                  <a:lnTo>
                    <a:pt x="2977" y="3617"/>
                  </a:lnTo>
                  <a:lnTo>
                    <a:pt x="1905" y="2813"/>
                  </a:lnTo>
                  <a:lnTo>
                    <a:pt x="834" y="2009"/>
                  </a:lnTo>
                  <a:cubicBezTo>
                    <a:pt x="526" y="1634"/>
                    <a:pt x="244" y="1232"/>
                    <a:pt x="30" y="804"/>
                  </a:cubicBezTo>
                  <a:cubicBezTo>
                    <a:pt x="-10" y="536"/>
                    <a:pt x="-10" y="268"/>
                    <a:pt x="30" y="0"/>
                  </a:cubicBezTo>
                  <a:lnTo>
                    <a:pt x="30" y="338777"/>
                  </a:lnTo>
                  <a:lnTo>
                    <a:pt x="14633" y="338777"/>
                  </a:lnTo>
                  <a:lnTo>
                    <a:pt x="14633" y="388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2C798597-D901-372F-A106-1EAC927E6934}"/>
                </a:ext>
              </a:extLst>
            </p:cNvPr>
            <p:cNvSpPr/>
            <p:nvPr/>
          </p:nvSpPr>
          <p:spPr>
            <a:xfrm>
              <a:off x="6959731" y="6503818"/>
              <a:ext cx="7770" cy="2009"/>
            </a:xfrm>
            <a:custGeom>
              <a:avLst/>
              <a:gdLst>
                <a:gd name="connsiteX0" fmla="*/ 0 w 7770"/>
                <a:gd name="connsiteY0" fmla="*/ 938 h 2009"/>
                <a:gd name="connsiteX1" fmla="*/ 2948 w 7770"/>
                <a:gd name="connsiteY1" fmla="*/ 2009 h 2009"/>
                <a:gd name="connsiteX2" fmla="*/ 7771 w 7770"/>
                <a:gd name="connsiteY2" fmla="*/ 0 h 2009"/>
                <a:gd name="connsiteX3" fmla="*/ 7771 w 7770"/>
                <a:gd name="connsiteY3" fmla="*/ 0 h 2009"/>
                <a:gd name="connsiteX4" fmla="*/ 2412 w 7770"/>
                <a:gd name="connsiteY4" fmla="*/ 0 h 2009"/>
                <a:gd name="connsiteX5" fmla="*/ 2412 w 7770"/>
                <a:gd name="connsiteY5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0" h="2009">
                  <a:moveTo>
                    <a:pt x="0" y="938"/>
                  </a:moveTo>
                  <a:cubicBezTo>
                    <a:pt x="1045" y="1085"/>
                    <a:pt x="2050" y="1460"/>
                    <a:pt x="2948" y="2009"/>
                  </a:cubicBezTo>
                  <a:cubicBezTo>
                    <a:pt x="4261" y="777"/>
                    <a:pt x="5976" y="67"/>
                    <a:pt x="7771" y="0"/>
                  </a:cubicBezTo>
                  <a:lnTo>
                    <a:pt x="7771" y="0"/>
                  </a:lnTo>
                  <a:lnTo>
                    <a:pt x="2412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3D1D5BB-16A2-1AA7-CA06-5CA2F1C01F8C}"/>
                </a:ext>
              </a:extLst>
            </p:cNvPr>
            <p:cNvSpPr/>
            <p:nvPr/>
          </p:nvSpPr>
          <p:spPr>
            <a:xfrm>
              <a:off x="6960937" y="6517080"/>
              <a:ext cx="7234" cy="1607"/>
            </a:xfrm>
            <a:custGeom>
              <a:avLst/>
              <a:gdLst>
                <a:gd name="connsiteX0" fmla="*/ 2814 w 7234"/>
                <a:gd name="connsiteY0" fmla="*/ 0 h 1607"/>
                <a:gd name="connsiteX1" fmla="*/ 0 w 7234"/>
                <a:gd name="connsiteY1" fmla="*/ 1607 h 1607"/>
                <a:gd name="connsiteX2" fmla="*/ 1206 w 7234"/>
                <a:gd name="connsiteY2" fmla="*/ 1607 h 1607"/>
                <a:gd name="connsiteX3" fmla="*/ 1876 w 7234"/>
                <a:gd name="connsiteY3" fmla="*/ 1607 h 1607"/>
                <a:gd name="connsiteX4" fmla="*/ 4421 w 7234"/>
                <a:gd name="connsiteY4" fmla="*/ 1607 h 1607"/>
                <a:gd name="connsiteX5" fmla="*/ 7234 w 7234"/>
                <a:gd name="connsiteY5" fmla="*/ 1607 h 1607"/>
                <a:gd name="connsiteX6" fmla="*/ 7234 w 7234"/>
                <a:gd name="connsiteY6" fmla="*/ 1607 h 1607"/>
                <a:gd name="connsiteX7" fmla="*/ 2814 w 7234"/>
                <a:gd name="connsiteY7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4" h="1607">
                  <a:moveTo>
                    <a:pt x="2814" y="0"/>
                  </a:moveTo>
                  <a:cubicBezTo>
                    <a:pt x="1969" y="697"/>
                    <a:pt x="1018" y="1232"/>
                    <a:pt x="0" y="1607"/>
                  </a:cubicBezTo>
                  <a:lnTo>
                    <a:pt x="1206" y="1607"/>
                  </a:lnTo>
                  <a:lnTo>
                    <a:pt x="1876" y="1607"/>
                  </a:lnTo>
                  <a:lnTo>
                    <a:pt x="4421" y="1607"/>
                  </a:lnTo>
                  <a:lnTo>
                    <a:pt x="7234" y="1607"/>
                  </a:lnTo>
                  <a:lnTo>
                    <a:pt x="7234" y="1607"/>
                  </a:lnTo>
                  <a:cubicBezTo>
                    <a:pt x="5614" y="1607"/>
                    <a:pt x="4046" y="1045"/>
                    <a:pt x="28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FD30262C-BAB0-6648-E6E6-46477F1645BF}"/>
                </a:ext>
              </a:extLst>
            </p:cNvPr>
            <p:cNvSpPr/>
            <p:nvPr/>
          </p:nvSpPr>
          <p:spPr>
            <a:xfrm>
              <a:off x="6952262" y="6504756"/>
              <a:ext cx="13096" cy="14031"/>
            </a:xfrm>
            <a:custGeom>
              <a:avLst/>
              <a:gdLst>
                <a:gd name="connsiteX0" fmla="*/ 8140 w 13096"/>
                <a:gd name="connsiteY0" fmla="*/ 6296 h 14031"/>
                <a:gd name="connsiteX1" fmla="*/ 10417 w 13096"/>
                <a:gd name="connsiteY1" fmla="*/ 1072 h 14031"/>
                <a:gd name="connsiteX2" fmla="*/ 7469 w 13096"/>
                <a:gd name="connsiteY2" fmla="*/ 0 h 14031"/>
                <a:gd name="connsiteX3" fmla="*/ 7469 w 13096"/>
                <a:gd name="connsiteY3" fmla="*/ 0 h 14031"/>
                <a:gd name="connsiteX4" fmla="*/ 5728 w 13096"/>
                <a:gd name="connsiteY4" fmla="*/ 0 h 14031"/>
                <a:gd name="connsiteX5" fmla="*/ 5728 w 13096"/>
                <a:gd name="connsiteY5" fmla="*/ 0 h 14031"/>
                <a:gd name="connsiteX6" fmla="*/ 4656 w 13096"/>
                <a:gd name="connsiteY6" fmla="*/ 0 h 14031"/>
                <a:gd name="connsiteX7" fmla="*/ 3183 w 13096"/>
                <a:gd name="connsiteY7" fmla="*/ 0 h 14031"/>
                <a:gd name="connsiteX8" fmla="*/ 1976 w 13096"/>
                <a:gd name="connsiteY8" fmla="*/ 804 h 14031"/>
                <a:gd name="connsiteX9" fmla="*/ 904 w 13096"/>
                <a:gd name="connsiteY9" fmla="*/ 1741 h 14031"/>
                <a:gd name="connsiteX10" fmla="*/ 101 w 13096"/>
                <a:gd name="connsiteY10" fmla="*/ 2813 h 14031"/>
                <a:gd name="connsiteX11" fmla="*/ 101 w 13096"/>
                <a:gd name="connsiteY11" fmla="*/ 4019 h 14031"/>
                <a:gd name="connsiteX12" fmla="*/ 101 w 13096"/>
                <a:gd name="connsiteY12" fmla="*/ 5492 h 14031"/>
                <a:gd name="connsiteX13" fmla="*/ 101 w 13096"/>
                <a:gd name="connsiteY13" fmla="*/ 7234 h 14031"/>
                <a:gd name="connsiteX14" fmla="*/ 7336 w 13096"/>
                <a:gd name="connsiteY14" fmla="*/ 13931 h 14031"/>
                <a:gd name="connsiteX15" fmla="*/ 8541 w 13096"/>
                <a:gd name="connsiteY15" fmla="*/ 13931 h 14031"/>
                <a:gd name="connsiteX16" fmla="*/ 10283 w 13096"/>
                <a:gd name="connsiteY16" fmla="*/ 13931 h 14031"/>
                <a:gd name="connsiteX17" fmla="*/ 13097 w 13096"/>
                <a:gd name="connsiteY17" fmla="*/ 12324 h 14031"/>
                <a:gd name="connsiteX18" fmla="*/ 8140 w 13096"/>
                <a:gd name="connsiteY18" fmla="*/ 6296 h 1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6" h="14031">
                  <a:moveTo>
                    <a:pt x="8140" y="6296"/>
                  </a:moveTo>
                  <a:cubicBezTo>
                    <a:pt x="8180" y="4327"/>
                    <a:pt x="8997" y="2451"/>
                    <a:pt x="10417" y="1072"/>
                  </a:cubicBezTo>
                  <a:cubicBezTo>
                    <a:pt x="9519" y="522"/>
                    <a:pt x="8514" y="147"/>
                    <a:pt x="7469" y="0"/>
                  </a:cubicBezTo>
                  <a:lnTo>
                    <a:pt x="7469" y="0"/>
                  </a:lnTo>
                  <a:lnTo>
                    <a:pt x="5728" y="0"/>
                  </a:lnTo>
                  <a:lnTo>
                    <a:pt x="5728" y="0"/>
                  </a:lnTo>
                  <a:lnTo>
                    <a:pt x="4656" y="0"/>
                  </a:lnTo>
                  <a:lnTo>
                    <a:pt x="3183" y="0"/>
                  </a:lnTo>
                  <a:lnTo>
                    <a:pt x="1976" y="804"/>
                  </a:lnTo>
                  <a:lnTo>
                    <a:pt x="904" y="1741"/>
                  </a:lnTo>
                  <a:lnTo>
                    <a:pt x="101" y="2813"/>
                  </a:lnTo>
                  <a:cubicBezTo>
                    <a:pt x="141" y="3215"/>
                    <a:pt x="141" y="3617"/>
                    <a:pt x="101" y="4019"/>
                  </a:cubicBezTo>
                  <a:cubicBezTo>
                    <a:pt x="101" y="4019"/>
                    <a:pt x="101" y="4956"/>
                    <a:pt x="101" y="5492"/>
                  </a:cubicBezTo>
                  <a:cubicBezTo>
                    <a:pt x="-34" y="6068"/>
                    <a:pt x="-34" y="6658"/>
                    <a:pt x="101" y="7234"/>
                  </a:cubicBezTo>
                  <a:cubicBezTo>
                    <a:pt x="382" y="11025"/>
                    <a:pt x="3544" y="13945"/>
                    <a:pt x="7336" y="13931"/>
                  </a:cubicBezTo>
                  <a:lnTo>
                    <a:pt x="8541" y="13931"/>
                  </a:lnTo>
                  <a:cubicBezTo>
                    <a:pt x="9118" y="14065"/>
                    <a:pt x="9707" y="14065"/>
                    <a:pt x="10283" y="13931"/>
                  </a:cubicBezTo>
                  <a:cubicBezTo>
                    <a:pt x="11301" y="13556"/>
                    <a:pt x="12253" y="13021"/>
                    <a:pt x="13097" y="12324"/>
                  </a:cubicBezTo>
                  <a:cubicBezTo>
                    <a:pt x="10404" y="11453"/>
                    <a:pt x="8474" y="9096"/>
                    <a:pt x="8140" y="6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80350314-A1C9-246C-7D62-478C844D67A7}"/>
                </a:ext>
              </a:extLst>
            </p:cNvPr>
            <p:cNvSpPr/>
            <p:nvPr/>
          </p:nvSpPr>
          <p:spPr>
            <a:xfrm>
              <a:off x="8072147" y="6513061"/>
              <a:ext cx="13397" cy="1547"/>
            </a:xfrm>
            <a:custGeom>
              <a:avLst/>
              <a:gdLst>
                <a:gd name="connsiteX0" fmla="*/ 0 w 13397"/>
                <a:gd name="connsiteY0" fmla="*/ 134 h 1547"/>
                <a:gd name="connsiteX1" fmla="*/ 0 w 13397"/>
                <a:gd name="connsiteY1" fmla="*/ 1474 h 1547"/>
                <a:gd name="connsiteX2" fmla="*/ 0 w 13397"/>
                <a:gd name="connsiteY2" fmla="*/ 0 h 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547">
                  <a:moveTo>
                    <a:pt x="0" y="134"/>
                  </a:moveTo>
                  <a:cubicBezTo>
                    <a:pt x="0" y="134"/>
                    <a:pt x="0" y="1072"/>
                    <a:pt x="0" y="1474"/>
                  </a:cubicBezTo>
                  <a:cubicBezTo>
                    <a:pt x="0" y="1875"/>
                    <a:pt x="0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F31C8A73-4ACA-1F16-7F1D-D68F4AB4E986}"/>
                </a:ext>
              </a:extLst>
            </p:cNvPr>
            <p:cNvSpPr/>
            <p:nvPr/>
          </p:nvSpPr>
          <p:spPr>
            <a:xfrm>
              <a:off x="8077238" y="6519223"/>
              <a:ext cx="4153" cy="13395"/>
            </a:xfrm>
            <a:custGeom>
              <a:avLst/>
              <a:gdLst>
                <a:gd name="connsiteX0" fmla="*/ 1608 w 4153"/>
                <a:gd name="connsiteY0" fmla="*/ 0 h 13395"/>
                <a:gd name="connsiteX1" fmla="*/ 0 w 4153"/>
                <a:gd name="connsiteY1" fmla="*/ 0 h 13395"/>
                <a:gd name="connsiteX2" fmla="*/ 1205 w 4153"/>
                <a:gd name="connsiteY2" fmla="*/ 0 h 13395"/>
                <a:gd name="connsiteX3" fmla="*/ 2411 w 4153"/>
                <a:gd name="connsiteY3" fmla="*/ 0 h 13395"/>
                <a:gd name="connsiteX4" fmla="*/ 4153 w 4153"/>
                <a:gd name="connsiteY4" fmla="*/ 0 h 13395"/>
                <a:gd name="connsiteX5" fmla="*/ 3215 w 415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3" h="13395">
                  <a:moveTo>
                    <a:pt x="1608" y="0"/>
                  </a:moveTo>
                  <a:lnTo>
                    <a:pt x="0" y="0"/>
                  </a:lnTo>
                  <a:lnTo>
                    <a:pt x="1205" y="0"/>
                  </a:lnTo>
                  <a:lnTo>
                    <a:pt x="2411" y="0"/>
                  </a:lnTo>
                  <a:lnTo>
                    <a:pt x="4153" y="0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EC52B4B-109D-CDBC-4555-9B79512545DF}"/>
                </a:ext>
              </a:extLst>
            </p:cNvPr>
            <p:cNvSpPr/>
            <p:nvPr/>
          </p:nvSpPr>
          <p:spPr>
            <a:xfrm>
              <a:off x="6193380" y="6583790"/>
              <a:ext cx="14739" cy="269922"/>
            </a:xfrm>
            <a:custGeom>
              <a:avLst/>
              <a:gdLst>
                <a:gd name="connsiteX0" fmla="*/ 7369 w 14739"/>
                <a:gd name="connsiteY0" fmla="*/ 7368 h 269922"/>
                <a:gd name="connsiteX1" fmla="*/ 0 w 14739"/>
                <a:gd name="connsiteY1" fmla="*/ 7368 h 269922"/>
                <a:gd name="connsiteX2" fmla="*/ 0 w 14739"/>
                <a:gd name="connsiteY2" fmla="*/ 269923 h 269922"/>
                <a:gd name="connsiteX3" fmla="*/ 14738 w 14739"/>
                <a:gd name="connsiteY3" fmla="*/ 269923 h 269922"/>
                <a:gd name="connsiteX4" fmla="*/ 14738 w 14739"/>
                <a:gd name="connsiteY4" fmla="*/ 0 h 269922"/>
                <a:gd name="connsiteX5" fmla="*/ 7637 w 14739"/>
                <a:gd name="connsiteY5" fmla="*/ 7368 h 269922"/>
                <a:gd name="connsiteX6" fmla="*/ 7369 w 14739"/>
                <a:gd name="connsiteY6" fmla="*/ 7368 h 2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9" h="269922">
                  <a:moveTo>
                    <a:pt x="7369" y="7368"/>
                  </a:moveTo>
                  <a:lnTo>
                    <a:pt x="0" y="7368"/>
                  </a:lnTo>
                  <a:lnTo>
                    <a:pt x="0" y="269923"/>
                  </a:lnTo>
                  <a:lnTo>
                    <a:pt x="14738" y="269923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A56BEE49-5696-87C4-28A4-F3F6FF7F0950}"/>
                </a:ext>
              </a:extLst>
            </p:cNvPr>
            <p:cNvSpPr/>
            <p:nvPr/>
          </p:nvSpPr>
          <p:spPr>
            <a:xfrm>
              <a:off x="5837803" y="6576690"/>
              <a:ext cx="369676" cy="14767"/>
            </a:xfrm>
            <a:custGeom>
              <a:avLst/>
              <a:gdLst>
                <a:gd name="connsiteX0" fmla="*/ 361739 w 369676"/>
                <a:gd name="connsiteY0" fmla="*/ 0 h 14767"/>
                <a:gd name="connsiteX1" fmla="*/ 0 w 369676"/>
                <a:gd name="connsiteY1" fmla="*/ 0 h 14767"/>
                <a:gd name="connsiteX2" fmla="*/ 7369 w 369676"/>
                <a:gd name="connsiteY2" fmla="*/ 7368 h 14767"/>
                <a:gd name="connsiteX3" fmla="*/ 268 w 369676"/>
                <a:gd name="connsiteY3" fmla="*/ 14735 h 14767"/>
                <a:gd name="connsiteX4" fmla="*/ 0 w 369676"/>
                <a:gd name="connsiteY4" fmla="*/ 14735 h 14767"/>
                <a:gd name="connsiteX5" fmla="*/ 361739 w 369676"/>
                <a:gd name="connsiteY5" fmla="*/ 14735 h 14767"/>
                <a:gd name="connsiteX6" fmla="*/ 369644 w 369676"/>
                <a:gd name="connsiteY6" fmla="*/ 8171 h 14767"/>
                <a:gd name="connsiteX7" fmla="*/ 363079 w 369676"/>
                <a:gd name="connsiteY7" fmla="*/ 268 h 14767"/>
                <a:gd name="connsiteX8" fmla="*/ 361739 w 369676"/>
                <a:gd name="connsiteY8" fmla="*/ 268 h 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76" h="14767">
                  <a:moveTo>
                    <a:pt x="361739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49" y="11360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361739" y="14735"/>
                  </a:lnTo>
                  <a:cubicBezTo>
                    <a:pt x="365732" y="15110"/>
                    <a:pt x="369269" y="12163"/>
                    <a:pt x="369644" y="8171"/>
                  </a:cubicBezTo>
                  <a:cubicBezTo>
                    <a:pt x="370019" y="4179"/>
                    <a:pt x="367071" y="643"/>
                    <a:pt x="363079" y="268"/>
                  </a:cubicBezTo>
                  <a:lnTo>
                    <a:pt x="361739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BDF9E01-6CCB-3324-AF3A-C7C90B494C81}"/>
                </a:ext>
              </a:extLst>
            </p:cNvPr>
            <p:cNvSpPr/>
            <p:nvPr/>
          </p:nvSpPr>
          <p:spPr>
            <a:xfrm>
              <a:off x="5803639" y="6576422"/>
              <a:ext cx="42202" cy="14736"/>
            </a:xfrm>
            <a:custGeom>
              <a:avLst/>
              <a:gdLst>
                <a:gd name="connsiteX0" fmla="*/ 0 w 42202"/>
                <a:gd name="connsiteY0" fmla="*/ 4153 h 14736"/>
                <a:gd name="connsiteX1" fmla="*/ 0 w 42202"/>
                <a:gd name="connsiteY1" fmla="*/ 14735 h 14736"/>
                <a:gd name="connsiteX2" fmla="*/ 34834 w 42202"/>
                <a:gd name="connsiteY2" fmla="*/ 14735 h 14736"/>
                <a:gd name="connsiteX3" fmla="*/ 42203 w 42202"/>
                <a:gd name="connsiteY3" fmla="*/ 7636 h 14736"/>
                <a:gd name="connsiteX4" fmla="*/ 42203 w 42202"/>
                <a:gd name="connsiteY4" fmla="*/ 7368 h 14736"/>
                <a:gd name="connsiteX5" fmla="*/ 34834 w 42202"/>
                <a:gd name="connsiteY5" fmla="*/ 0 h 14736"/>
                <a:gd name="connsiteX6" fmla="*/ 0 w 42202"/>
                <a:gd name="connsiteY6" fmla="*/ 0 h 14736"/>
                <a:gd name="connsiteX7" fmla="*/ 0 w 42202"/>
                <a:gd name="connsiteY7" fmla="*/ 4153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02" h="14736">
                  <a:moveTo>
                    <a:pt x="0" y="4153"/>
                  </a:moveTo>
                  <a:lnTo>
                    <a:pt x="0" y="14735"/>
                  </a:lnTo>
                  <a:lnTo>
                    <a:pt x="34834" y="14735"/>
                  </a:lnTo>
                  <a:cubicBezTo>
                    <a:pt x="38827" y="14816"/>
                    <a:pt x="42123" y="11628"/>
                    <a:pt x="42203" y="7636"/>
                  </a:cubicBezTo>
                  <a:cubicBezTo>
                    <a:pt x="42203" y="7542"/>
                    <a:pt x="42203" y="7461"/>
                    <a:pt x="42203" y="7368"/>
                  </a:cubicBezTo>
                  <a:cubicBezTo>
                    <a:pt x="42203" y="3295"/>
                    <a:pt x="38907" y="0"/>
                    <a:pt x="34834" y="0"/>
                  </a:cubicBezTo>
                  <a:lnTo>
                    <a:pt x="0" y="0"/>
                  </a:lnTo>
                  <a:lnTo>
                    <a:pt x="0" y="415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9DA25BB5-D8E2-9A3E-2CD7-FCFBA9676FBF}"/>
                </a:ext>
              </a:extLst>
            </p:cNvPr>
            <p:cNvSpPr/>
            <p:nvPr/>
          </p:nvSpPr>
          <p:spPr>
            <a:xfrm>
              <a:off x="8641552" y="5623387"/>
              <a:ext cx="114203" cy="14736"/>
            </a:xfrm>
            <a:custGeom>
              <a:avLst/>
              <a:gdLst>
                <a:gd name="connsiteX0" fmla="*/ 7905 w 114203"/>
                <a:gd name="connsiteY0" fmla="*/ 7435 h 14736"/>
                <a:gd name="connsiteX1" fmla="*/ 670 w 114203"/>
                <a:gd name="connsiteY1" fmla="*/ 14670 h 14736"/>
                <a:gd name="connsiteX2" fmla="*/ 536 w 114203"/>
                <a:gd name="connsiteY2" fmla="*/ 14669 h 14736"/>
                <a:gd name="connsiteX3" fmla="*/ 105843 w 114203"/>
                <a:gd name="connsiteY3" fmla="*/ 14669 h 14736"/>
                <a:gd name="connsiteX4" fmla="*/ 114135 w 114203"/>
                <a:gd name="connsiteY4" fmla="*/ 8359 h 14736"/>
                <a:gd name="connsiteX5" fmla="*/ 107825 w 114203"/>
                <a:gd name="connsiteY5" fmla="*/ 67 h 14736"/>
                <a:gd name="connsiteX6" fmla="*/ 105843 w 114203"/>
                <a:gd name="connsiteY6" fmla="*/ 67 h 14736"/>
                <a:gd name="connsiteX7" fmla="*/ 0 w 114203"/>
                <a:gd name="connsiteY7" fmla="*/ 67 h 14736"/>
                <a:gd name="connsiteX8" fmla="*/ 7878 w 114203"/>
                <a:gd name="connsiteY8" fmla="*/ 6598 h 14736"/>
                <a:gd name="connsiteX9" fmla="*/ 7905 w 114203"/>
                <a:gd name="connsiteY9" fmla="*/ 74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03" h="14736">
                  <a:moveTo>
                    <a:pt x="7905" y="7435"/>
                  </a:moveTo>
                  <a:cubicBezTo>
                    <a:pt x="7905" y="11430"/>
                    <a:pt x="4663" y="14669"/>
                    <a:pt x="670" y="14670"/>
                  </a:cubicBezTo>
                  <a:cubicBezTo>
                    <a:pt x="630" y="14670"/>
                    <a:pt x="577" y="14670"/>
                    <a:pt x="536" y="14669"/>
                  </a:cubicBezTo>
                  <a:lnTo>
                    <a:pt x="105843" y="14669"/>
                  </a:lnTo>
                  <a:cubicBezTo>
                    <a:pt x="109875" y="15217"/>
                    <a:pt x="113587" y="12391"/>
                    <a:pt x="114135" y="8359"/>
                  </a:cubicBezTo>
                  <a:cubicBezTo>
                    <a:pt x="114685" y="4327"/>
                    <a:pt x="111858" y="615"/>
                    <a:pt x="107825" y="67"/>
                  </a:cubicBezTo>
                  <a:cubicBezTo>
                    <a:pt x="107169" y="-22"/>
                    <a:pt x="106498" y="-22"/>
                    <a:pt x="105843" y="67"/>
                  </a:cubicBezTo>
                  <a:lnTo>
                    <a:pt x="0" y="67"/>
                  </a:lnTo>
                  <a:cubicBezTo>
                    <a:pt x="3979" y="-304"/>
                    <a:pt x="7503" y="2621"/>
                    <a:pt x="7878" y="6598"/>
                  </a:cubicBezTo>
                  <a:cubicBezTo>
                    <a:pt x="7905" y="6876"/>
                    <a:pt x="7918" y="7155"/>
                    <a:pt x="7905" y="74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DC6DFE5D-D7EF-6D90-C39B-953D7CDE8138}"/>
                </a:ext>
              </a:extLst>
            </p:cNvPr>
            <p:cNvSpPr/>
            <p:nvPr/>
          </p:nvSpPr>
          <p:spPr>
            <a:xfrm>
              <a:off x="8687238" y="6018895"/>
              <a:ext cx="14738" cy="126053"/>
            </a:xfrm>
            <a:custGeom>
              <a:avLst/>
              <a:gdLst>
                <a:gd name="connsiteX0" fmla="*/ 0 w 14738"/>
                <a:gd name="connsiteY0" fmla="*/ 7368 h 126053"/>
                <a:gd name="connsiteX1" fmla="*/ 0 w 14738"/>
                <a:gd name="connsiteY1" fmla="*/ 126053 h 126053"/>
                <a:gd name="connsiteX2" fmla="*/ 7369 w 14738"/>
                <a:gd name="connsiteY2" fmla="*/ 118686 h 126053"/>
                <a:gd name="connsiteX3" fmla="*/ 14738 w 14738"/>
                <a:gd name="connsiteY3" fmla="*/ 125785 h 126053"/>
                <a:gd name="connsiteX4" fmla="*/ 14738 w 14738"/>
                <a:gd name="connsiteY4" fmla="*/ 126053 h 126053"/>
                <a:gd name="connsiteX5" fmla="*/ 14738 w 14738"/>
                <a:gd name="connsiteY5" fmla="*/ 7368 h 126053"/>
                <a:gd name="connsiteX6" fmla="*/ 7369 w 14738"/>
                <a:gd name="connsiteY6" fmla="*/ 0 h 126053"/>
                <a:gd name="connsiteX7" fmla="*/ 0 w 14738"/>
                <a:gd name="connsiteY7" fmla="*/ 7368 h 1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8" h="126053">
                  <a:moveTo>
                    <a:pt x="0" y="7368"/>
                  </a:moveTo>
                  <a:lnTo>
                    <a:pt x="0" y="126053"/>
                  </a:lnTo>
                  <a:cubicBezTo>
                    <a:pt x="0" y="121981"/>
                    <a:pt x="3296" y="118686"/>
                    <a:pt x="7369" y="118686"/>
                  </a:cubicBezTo>
                  <a:cubicBezTo>
                    <a:pt x="11362" y="118605"/>
                    <a:pt x="14658" y="121793"/>
                    <a:pt x="14738" y="125785"/>
                  </a:cubicBezTo>
                  <a:cubicBezTo>
                    <a:pt x="14738" y="125879"/>
                    <a:pt x="14738" y="125959"/>
                    <a:pt x="14738" y="126053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0467F9DF-B79F-F095-E0FC-2395DFBC8585}"/>
                </a:ext>
              </a:extLst>
            </p:cNvPr>
            <p:cNvSpPr/>
            <p:nvPr/>
          </p:nvSpPr>
          <p:spPr>
            <a:xfrm>
              <a:off x="8687774" y="6137580"/>
              <a:ext cx="14738" cy="365031"/>
            </a:xfrm>
            <a:custGeom>
              <a:avLst/>
              <a:gdLst>
                <a:gd name="connsiteX0" fmla="*/ 7369 w 14738"/>
                <a:gd name="connsiteY0" fmla="*/ 0 h 365031"/>
                <a:gd name="connsiteX1" fmla="*/ 0 w 14738"/>
                <a:gd name="connsiteY1" fmla="*/ 7368 h 365031"/>
                <a:gd name="connsiteX2" fmla="*/ 0 w 14738"/>
                <a:gd name="connsiteY2" fmla="*/ 365032 h 365031"/>
                <a:gd name="connsiteX3" fmla="*/ 14737 w 14738"/>
                <a:gd name="connsiteY3" fmla="*/ 365032 h 365031"/>
                <a:gd name="connsiteX4" fmla="*/ 14737 w 14738"/>
                <a:gd name="connsiteY4" fmla="*/ 7368 h 365031"/>
                <a:gd name="connsiteX5" fmla="*/ 7637 w 14738"/>
                <a:gd name="connsiteY5" fmla="*/ 0 h 365031"/>
                <a:gd name="connsiteX6" fmla="*/ 7369 w 14738"/>
                <a:gd name="connsiteY6" fmla="*/ 0 h 36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65031">
                  <a:moveTo>
                    <a:pt x="7369" y="0"/>
                  </a:moveTo>
                  <a:cubicBezTo>
                    <a:pt x="3295" y="0"/>
                    <a:pt x="0" y="3295"/>
                    <a:pt x="0" y="7368"/>
                  </a:cubicBezTo>
                  <a:lnTo>
                    <a:pt x="0" y="365032"/>
                  </a:lnTo>
                  <a:lnTo>
                    <a:pt x="14737" y="365032"/>
                  </a:lnTo>
                  <a:lnTo>
                    <a:pt x="14737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0C770E32-9A9D-363A-80EC-C79CE7E2EA58}"/>
                </a:ext>
              </a:extLst>
            </p:cNvPr>
            <p:cNvSpPr/>
            <p:nvPr/>
          </p:nvSpPr>
          <p:spPr>
            <a:xfrm>
              <a:off x="5803371" y="6581915"/>
              <a:ext cx="30" cy="1875"/>
            </a:xfrm>
            <a:custGeom>
              <a:avLst/>
              <a:gdLst>
                <a:gd name="connsiteX0" fmla="*/ 0 w 30"/>
                <a:gd name="connsiteY0" fmla="*/ 938 h 1875"/>
                <a:gd name="connsiteX1" fmla="*/ 0 w 30"/>
                <a:gd name="connsiteY1" fmla="*/ 1875 h 1875"/>
                <a:gd name="connsiteX2" fmla="*/ 0 w 30"/>
                <a:gd name="connsiteY2" fmla="*/ 0 h 1875"/>
                <a:gd name="connsiteX3" fmla="*/ 0 w 30"/>
                <a:gd name="connsiteY3" fmla="*/ 938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" h="1875">
                  <a:moveTo>
                    <a:pt x="0" y="938"/>
                  </a:moveTo>
                  <a:cubicBezTo>
                    <a:pt x="40" y="1246"/>
                    <a:pt x="40" y="1567"/>
                    <a:pt x="0" y="1875"/>
                  </a:cubicBezTo>
                  <a:lnTo>
                    <a:pt x="0" y="0"/>
                  </a:lnTo>
                  <a:cubicBezTo>
                    <a:pt x="40" y="308"/>
                    <a:pt x="40" y="63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4419E8C9-43B8-34BD-4BF8-5E238DA42352}"/>
                </a:ext>
              </a:extLst>
            </p:cNvPr>
            <p:cNvSpPr/>
            <p:nvPr/>
          </p:nvSpPr>
          <p:spPr>
            <a:xfrm>
              <a:off x="8751815" y="6510918"/>
              <a:ext cx="113077" cy="14735"/>
            </a:xfrm>
            <a:custGeom>
              <a:avLst/>
              <a:gdLst>
                <a:gd name="connsiteX0" fmla="*/ 2948 w 113077"/>
                <a:gd name="connsiteY0" fmla="*/ 9109 h 14735"/>
                <a:gd name="connsiteX1" fmla="*/ 0 w 113077"/>
                <a:gd name="connsiteY1" fmla="*/ 14735 h 14735"/>
                <a:gd name="connsiteX2" fmla="*/ 113077 w 113077"/>
                <a:gd name="connsiteY2" fmla="*/ 14735 h 14735"/>
                <a:gd name="connsiteX3" fmla="*/ 105843 w 113077"/>
                <a:gd name="connsiteY3" fmla="*/ 7502 h 14735"/>
                <a:gd name="connsiteX4" fmla="*/ 105843 w 113077"/>
                <a:gd name="connsiteY4" fmla="*/ 7368 h 14735"/>
                <a:gd name="connsiteX5" fmla="*/ 113077 w 113077"/>
                <a:gd name="connsiteY5" fmla="*/ 0 h 14735"/>
                <a:gd name="connsiteX6" fmla="*/ 2948 w 113077"/>
                <a:gd name="connsiteY6" fmla="*/ 0 h 14735"/>
                <a:gd name="connsiteX7" fmla="*/ 2948 w 113077"/>
                <a:gd name="connsiteY7" fmla="*/ 9109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77" h="14735">
                  <a:moveTo>
                    <a:pt x="2948" y="9109"/>
                  </a:moveTo>
                  <a:cubicBezTo>
                    <a:pt x="2881" y="11333"/>
                    <a:pt x="1796" y="13409"/>
                    <a:pt x="0" y="14735"/>
                  </a:cubicBezTo>
                  <a:lnTo>
                    <a:pt x="113077" y="14735"/>
                  </a:lnTo>
                  <a:cubicBezTo>
                    <a:pt x="109085" y="14735"/>
                    <a:pt x="105843" y="11494"/>
                    <a:pt x="105843" y="7502"/>
                  </a:cubicBezTo>
                  <a:cubicBezTo>
                    <a:pt x="105843" y="7461"/>
                    <a:pt x="105843" y="7408"/>
                    <a:pt x="105843" y="7368"/>
                  </a:cubicBezTo>
                  <a:cubicBezTo>
                    <a:pt x="105843" y="3349"/>
                    <a:pt x="109058" y="67"/>
                    <a:pt x="113077" y="0"/>
                  </a:cubicBezTo>
                  <a:lnTo>
                    <a:pt x="2948" y="0"/>
                  </a:lnTo>
                  <a:lnTo>
                    <a:pt x="2948" y="91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9ABB41F-0DBE-D248-453C-85C1DCD668B2}"/>
                </a:ext>
              </a:extLst>
            </p:cNvPr>
            <p:cNvSpPr/>
            <p:nvPr/>
          </p:nvSpPr>
          <p:spPr>
            <a:xfrm>
              <a:off x="9317603" y="6519625"/>
              <a:ext cx="14738" cy="8439"/>
            </a:xfrm>
            <a:custGeom>
              <a:avLst/>
              <a:gdLst>
                <a:gd name="connsiteX0" fmla="*/ 14737 w 14738"/>
                <a:gd name="connsiteY0" fmla="*/ 1339 h 8439"/>
                <a:gd name="connsiteX1" fmla="*/ 14737 w 14738"/>
                <a:gd name="connsiteY1" fmla="*/ 0 h 8439"/>
                <a:gd name="connsiteX2" fmla="*/ 7637 w 14738"/>
                <a:gd name="connsiteY2" fmla="*/ 7367 h 8439"/>
                <a:gd name="connsiteX3" fmla="*/ 7369 w 14738"/>
                <a:gd name="connsiteY3" fmla="*/ 7367 h 8439"/>
                <a:gd name="connsiteX4" fmla="*/ 0 w 14738"/>
                <a:gd name="connsiteY4" fmla="*/ 0 h 8439"/>
                <a:gd name="connsiteX5" fmla="*/ 0 w 14738"/>
                <a:gd name="connsiteY5" fmla="*/ 1607 h 8439"/>
                <a:gd name="connsiteX6" fmla="*/ 0 w 14738"/>
                <a:gd name="connsiteY6" fmla="*/ 2947 h 8439"/>
                <a:gd name="connsiteX7" fmla="*/ 0 w 14738"/>
                <a:gd name="connsiteY7" fmla="*/ 2947 h 8439"/>
                <a:gd name="connsiteX8" fmla="*/ 6966 w 14738"/>
                <a:gd name="connsiteY8" fmla="*/ 8439 h 8439"/>
                <a:gd name="connsiteX9" fmla="*/ 14067 w 14738"/>
                <a:gd name="connsiteY9" fmla="*/ 2947 h 8439"/>
                <a:gd name="connsiteX10" fmla="*/ 14067 w 14738"/>
                <a:gd name="connsiteY10" fmla="*/ 1072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8" h="8439">
                  <a:moveTo>
                    <a:pt x="14737" y="1339"/>
                  </a:moveTo>
                  <a:lnTo>
                    <a:pt x="14737" y="0"/>
                  </a:lnTo>
                  <a:cubicBezTo>
                    <a:pt x="14817" y="3992"/>
                    <a:pt x="11629" y="7287"/>
                    <a:pt x="7637" y="7367"/>
                  </a:cubicBezTo>
                  <a:cubicBezTo>
                    <a:pt x="7543" y="7367"/>
                    <a:pt x="7463" y="7367"/>
                    <a:pt x="7369" y="7367"/>
                  </a:cubicBezTo>
                  <a:cubicBezTo>
                    <a:pt x="3295" y="7367"/>
                    <a:pt x="0" y="4072"/>
                    <a:pt x="0" y="0"/>
                  </a:cubicBezTo>
                  <a:lnTo>
                    <a:pt x="0" y="1607"/>
                  </a:lnTo>
                  <a:cubicBezTo>
                    <a:pt x="0" y="1607"/>
                    <a:pt x="0" y="2411"/>
                    <a:pt x="0" y="2947"/>
                  </a:cubicBezTo>
                  <a:cubicBezTo>
                    <a:pt x="0" y="3483"/>
                    <a:pt x="0" y="2947"/>
                    <a:pt x="0" y="2947"/>
                  </a:cubicBezTo>
                  <a:cubicBezTo>
                    <a:pt x="830" y="6122"/>
                    <a:pt x="3684" y="8372"/>
                    <a:pt x="6966" y="8439"/>
                  </a:cubicBezTo>
                  <a:cubicBezTo>
                    <a:pt x="10290" y="8386"/>
                    <a:pt x="13183" y="6149"/>
                    <a:pt x="14067" y="2947"/>
                  </a:cubicBezTo>
                  <a:cubicBezTo>
                    <a:pt x="14135" y="2317"/>
                    <a:pt x="14135" y="1701"/>
                    <a:pt x="14067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B0CDECF-173A-7E95-4ED0-5442CDA56C8E}"/>
                </a:ext>
              </a:extLst>
            </p:cNvPr>
            <p:cNvSpPr/>
            <p:nvPr/>
          </p:nvSpPr>
          <p:spPr>
            <a:xfrm>
              <a:off x="8904147" y="6518285"/>
              <a:ext cx="12326" cy="9377"/>
            </a:xfrm>
            <a:custGeom>
              <a:avLst/>
              <a:gdLst>
                <a:gd name="connsiteX0" fmla="*/ 12327 w 12326"/>
                <a:gd name="connsiteY0" fmla="*/ 2009 h 9377"/>
                <a:gd name="connsiteX1" fmla="*/ 12327 w 12326"/>
                <a:gd name="connsiteY1" fmla="*/ 0 h 9377"/>
                <a:gd name="connsiteX2" fmla="*/ 4957 w 12326"/>
                <a:gd name="connsiteY2" fmla="*/ 7368 h 9377"/>
                <a:gd name="connsiteX3" fmla="*/ 0 w 12326"/>
                <a:gd name="connsiteY3" fmla="*/ 7368 h 9377"/>
                <a:gd name="connsiteX4" fmla="*/ 4957 w 12326"/>
                <a:gd name="connsiteY4" fmla="*/ 9377 h 9377"/>
                <a:gd name="connsiteX5" fmla="*/ 11790 w 12326"/>
                <a:gd name="connsiteY5" fmla="*/ 4822 h 9377"/>
                <a:gd name="connsiteX6" fmla="*/ 11790 w 12326"/>
                <a:gd name="connsiteY6" fmla="*/ 3617 h 9377"/>
                <a:gd name="connsiteX7" fmla="*/ 12327 w 12326"/>
                <a:gd name="connsiteY7" fmla="*/ 2009 h 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6" h="9377">
                  <a:moveTo>
                    <a:pt x="12327" y="2009"/>
                  </a:moveTo>
                  <a:lnTo>
                    <a:pt x="12327" y="0"/>
                  </a:lnTo>
                  <a:cubicBezTo>
                    <a:pt x="12327" y="4072"/>
                    <a:pt x="9030" y="7368"/>
                    <a:pt x="4957" y="7368"/>
                  </a:cubicBezTo>
                  <a:lnTo>
                    <a:pt x="0" y="7368"/>
                  </a:lnTo>
                  <a:cubicBezTo>
                    <a:pt x="1313" y="8667"/>
                    <a:pt x="3108" y="9390"/>
                    <a:pt x="4957" y="9377"/>
                  </a:cubicBezTo>
                  <a:cubicBezTo>
                    <a:pt x="7932" y="9350"/>
                    <a:pt x="10625" y="7569"/>
                    <a:pt x="11790" y="4822"/>
                  </a:cubicBezTo>
                  <a:cubicBezTo>
                    <a:pt x="11857" y="4421"/>
                    <a:pt x="11857" y="4019"/>
                    <a:pt x="11790" y="3617"/>
                  </a:cubicBezTo>
                  <a:cubicBezTo>
                    <a:pt x="12031" y="3108"/>
                    <a:pt x="12205" y="2558"/>
                    <a:pt x="12327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CA539991-4575-A39D-C291-7AC057429140}"/>
                </a:ext>
              </a:extLst>
            </p:cNvPr>
            <p:cNvSpPr/>
            <p:nvPr/>
          </p:nvSpPr>
          <p:spPr>
            <a:xfrm>
              <a:off x="9479179" y="6518285"/>
              <a:ext cx="14337" cy="8562"/>
            </a:xfrm>
            <a:custGeom>
              <a:avLst/>
              <a:gdLst>
                <a:gd name="connsiteX0" fmla="*/ 7369 w 14337"/>
                <a:gd name="connsiteY0" fmla="*/ 7368 h 8562"/>
                <a:gd name="connsiteX1" fmla="*/ 0 w 14337"/>
                <a:gd name="connsiteY1" fmla="*/ 0 h 8562"/>
                <a:gd name="connsiteX2" fmla="*/ 0 w 14337"/>
                <a:gd name="connsiteY2" fmla="*/ 0 h 8562"/>
                <a:gd name="connsiteX3" fmla="*/ 0 w 14337"/>
                <a:gd name="connsiteY3" fmla="*/ 1206 h 8562"/>
                <a:gd name="connsiteX4" fmla="*/ 0 w 14337"/>
                <a:gd name="connsiteY4" fmla="*/ 2545 h 8562"/>
                <a:gd name="connsiteX5" fmla="*/ 670 w 14337"/>
                <a:gd name="connsiteY5" fmla="*/ 4689 h 8562"/>
                <a:gd name="connsiteX6" fmla="*/ 10437 w 14337"/>
                <a:gd name="connsiteY6" fmla="*/ 7729 h 8562"/>
                <a:gd name="connsiteX7" fmla="*/ 11254 w 14337"/>
                <a:gd name="connsiteY7" fmla="*/ 7234 h 8562"/>
                <a:gd name="connsiteX8" fmla="*/ 13532 w 14337"/>
                <a:gd name="connsiteY8" fmla="*/ 4689 h 8562"/>
                <a:gd name="connsiteX9" fmla="*/ 14336 w 14337"/>
                <a:gd name="connsiteY9" fmla="*/ 2009 h 8562"/>
                <a:gd name="connsiteX10" fmla="*/ 14336 w 14337"/>
                <a:gd name="connsiteY10" fmla="*/ 1206 h 8562"/>
                <a:gd name="connsiteX11" fmla="*/ 14336 w 14337"/>
                <a:gd name="connsiteY11" fmla="*/ 1206 h 8562"/>
                <a:gd name="connsiteX12" fmla="*/ 14336 w 14337"/>
                <a:gd name="connsiteY12" fmla="*/ 0 h 8562"/>
                <a:gd name="connsiteX13" fmla="*/ 7369 w 14337"/>
                <a:gd name="connsiteY13" fmla="*/ 7368 h 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37" h="8562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143"/>
                    <a:pt x="0" y="2545"/>
                  </a:cubicBezTo>
                  <a:cubicBezTo>
                    <a:pt x="147" y="3282"/>
                    <a:pt x="361" y="4005"/>
                    <a:pt x="670" y="4689"/>
                  </a:cubicBezTo>
                  <a:cubicBezTo>
                    <a:pt x="2532" y="8225"/>
                    <a:pt x="6899" y="9591"/>
                    <a:pt x="10437" y="7729"/>
                  </a:cubicBezTo>
                  <a:cubicBezTo>
                    <a:pt x="10718" y="7582"/>
                    <a:pt x="10999" y="7421"/>
                    <a:pt x="11254" y="7234"/>
                  </a:cubicBezTo>
                  <a:cubicBezTo>
                    <a:pt x="12219" y="6591"/>
                    <a:pt x="12995" y="5706"/>
                    <a:pt x="13532" y="4689"/>
                  </a:cubicBezTo>
                  <a:cubicBezTo>
                    <a:pt x="14000" y="3871"/>
                    <a:pt x="14269" y="2947"/>
                    <a:pt x="14336" y="2009"/>
                  </a:cubicBezTo>
                  <a:cubicBezTo>
                    <a:pt x="14336" y="2009"/>
                    <a:pt x="14336" y="2009"/>
                    <a:pt x="14336" y="1206"/>
                  </a:cubicBezTo>
                  <a:lnTo>
                    <a:pt x="14336" y="1206"/>
                  </a:lnTo>
                  <a:lnTo>
                    <a:pt x="14336" y="0"/>
                  </a:lnTo>
                  <a:cubicBezTo>
                    <a:pt x="14416" y="3938"/>
                    <a:pt x="11308" y="7220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1053D000-33BB-F75B-21C9-AA4B0E4F9EF6}"/>
                </a:ext>
              </a:extLst>
            </p:cNvPr>
            <p:cNvSpPr/>
            <p:nvPr/>
          </p:nvSpPr>
          <p:spPr>
            <a:xfrm>
              <a:off x="8744312" y="6518285"/>
              <a:ext cx="10452" cy="8975"/>
            </a:xfrm>
            <a:custGeom>
              <a:avLst/>
              <a:gdLst>
                <a:gd name="connsiteX0" fmla="*/ 3082 w 10452"/>
                <a:gd name="connsiteY0" fmla="*/ 8975 h 8975"/>
                <a:gd name="connsiteX1" fmla="*/ 10451 w 10452"/>
                <a:gd name="connsiteY1" fmla="*/ 1742 h 8975"/>
                <a:gd name="connsiteX2" fmla="*/ 10451 w 10452"/>
                <a:gd name="connsiteY2" fmla="*/ 0 h 8975"/>
                <a:gd name="connsiteX3" fmla="*/ 3349 w 10452"/>
                <a:gd name="connsiteY3" fmla="*/ 7368 h 8975"/>
                <a:gd name="connsiteX4" fmla="*/ 3082 w 10452"/>
                <a:gd name="connsiteY4" fmla="*/ 7368 h 8975"/>
                <a:gd name="connsiteX5" fmla="*/ 0 w 10452"/>
                <a:gd name="connsiteY5" fmla="*/ 6564 h 8975"/>
                <a:gd name="connsiteX6" fmla="*/ 0 w 10452"/>
                <a:gd name="connsiteY6" fmla="*/ 8305 h 8975"/>
                <a:gd name="connsiteX7" fmla="*/ 3082 w 10452"/>
                <a:gd name="connsiteY7" fmla="*/ 8975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2" h="8975">
                  <a:moveTo>
                    <a:pt x="3082" y="8975"/>
                  </a:moveTo>
                  <a:cubicBezTo>
                    <a:pt x="7047" y="8841"/>
                    <a:pt x="10249" y="5693"/>
                    <a:pt x="10451" y="1742"/>
                  </a:cubicBezTo>
                  <a:lnTo>
                    <a:pt x="10451" y="0"/>
                  </a:lnTo>
                  <a:cubicBezTo>
                    <a:pt x="10531" y="3992"/>
                    <a:pt x="7342" y="7287"/>
                    <a:pt x="3349" y="7368"/>
                  </a:cubicBezTo>
                  <a:cubicBezTo>
                    <a:pt x="3269" y="7368"/>
                    <a:pt x="3175" y="7368"/>
                    <a:pt x="3082" y="7368"/>
                  </a:cubicBezTo>
                  <a:cubicBezTo>
                    <a:pt x="1996" y="7368"/>
                    <a:pt x="938" y="7100"/>
                    <a:pt x="0" y="6564"/>
                  </a:cubicBezTo>
                  <a:lnTo>
                    <a:pt x="0" y="8305"/>
                  </a:lnTo>
                  <a:cubicBezTo>
                    <a:pt x="965" y="8734"/>
                    <a:pt x="2023" y="8962"/>
                    <a:pt x="3082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7076431A-A0B2-582E-32F1-37D4AEC7515E}"/>
                </a:ext>
              </a:extLst>
            </p:cNvPr>
            <p:cNvSpPr/>
            <p:nvPr/>
          </p:nvSpPr>
          <p:spPr>
            <a:xfrm>
              <a:off x="8695143" y="6502880"/>
              <a:ext cx="14311" cy="14735"/>
            </a:xfrm>
            <a:custGeom>
              <a:avLst/>
              <a:gdLst>
                <a:gd name="connsiteX0" fmla="*/ 14202 w 14311"/>
                <a:gd name="connsiteY0" fmla="*/ 9511 h 14735"/>
                <a:gd name="connsiteX1" fmla="*/ 14202 w 14311"/>
                <a:gd name="connsiteY1" fmla="*/ 7100 h 14735"/>
                <a:gd name="connsiteX2" fmla="*/ 14202 w 14311"/>
                <a:gd name="connsiteY2" fmla="*/ 7100 h 14735"/>
                <a:gd name="connsiteX3" fmla="*/ 6967 w 14311"/>
                <a:gd name="connsiteY3" fmla="*/ 0 h 14735"/>
                <a:gd name="connsiteX4" fmla="*/ 0 w 14311"/>
                <a:gd name="connsiteY4" fmla="*/ 0 h 14735"/>
                <a:gd name="connsiteX5" fmla="*/ 7369 w 14311"/>
                <a:gd name="connsiteY5" fmla="*/ 7367 h 14735"/>
                <a:gd name="connsiteX6" fmla="*/ 268 w 14311"/>
                <a:gd name="connsiteY6" fmla="*/ 14735 h 14735"/>
                <a:gd name="connsiteX7" fmla="*/ 0 w 14311"/>
                <a:gd name="connsiteY7" fmla="*/ 14735 h 14735"/>
                <a:gd name="connsiteX8" fmla="*/ 7905 w 14311"/>
                <a:gd name="connsiteY8" fmla="*/ 14735 h 14735"/>
                <a:gd name="connsiteX9" fmla="*/ 14202 w 14311"/>
                <a:gd name="connsiteY9" fmla="*/ 9511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1" h="14735">
                  <a:moveTo>
                    <a:pt x="14202" y="9511"/>
                  </a:moveTo>
                  <a:cubicBezTo>
                    <a:pt x="14349" y="8721"/>
                    <a:pt x="14349" y="7890"/>
                    <a:pt x="14202" y="7100"/>
                  </a:cubicBezTo>
                  <a:lnTo>
                    <a:pt x="14202" y="7100"/>
                  </a:lnTo>
                  <a:cubicBezTo>
                    <a:pt x="14135" y="3161"/>
                    <a:pt x="10906" y="0"/>
                    <a:pt x="6967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7905" y="14735"/>
                  </a:lnTo>
                  <a:cubicBezTo>
                    <a:pt x="10892" y="14494"/>
                    <a:pt x="13425" y="12404"/>
                    <a:pt x="14202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CECD9D96-3FF0-D31A-941B-DF6EE33D19E8}"/>
                </a:ext>
              </a:extLst>
            </p:cNvPr>
            <p:cNvSpPr/>
            <p:nvPr/>
          </p:nvSpPr>
          <p:spPr>
            <a:xfrm>
              <a:off x="8363012" y="6502344"/>
              <a:ext cx="338964" cy="14735"/>
            </a:xfrm>
            <a:custGeom>
              <a:avLst/>
              <a:gdLst>
                <a:gd name="connsiteX0" fmla="*/ 338963 w 338964"/>
                <a:gd name="connsiteY0" fmla="*/ 7368 h 14735"/>
                <a:gd name="connsiteX1" fmla="*/ 331594 w 338964"/>
                <a:gd name="connsiteY1" fmla="*/ 0 h 14735"/>
                <a:gd name="connsiteX2" fmla="*/ 0 w 338964"/>
                <a:gd name="connsiteY2" fmla="*/ 0 h 14735"/>
                <a:gd name="connsiteX3" fmla="*/ 0 w 338964"/>
                <a:gd name="connsiteY3" fmla="*/ 14735 h 14735"/>
                <a:gd name="connsiteX4" fmla="*/ 332130 w 338964"/>
                <a:gd name="connsiteY4" fmla="*/ 14735 h 14735"/>
                <a:gd name="connsiteX5" fmla="*/ 338963 w 338964"/>
                <a:gd name="connsiteY5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64" h="14735">
                  <a:moveTo>
                    <a:pt x="338963" y="7368"/>
                  </a:moveTo>
                  <a:cubicBezTo>
                    <a:pt x="338963" y="3295"/>
                    <a:pt x="335667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lnTo>
                    <a:pt x="332130" y="14735"/>
                  </a:lnTo>
                  <a:cubicBezTo>
                    <a:pt x="336015" y="14521"/>
                    <a:pt x="339043" y="11266"/>
                    <a:pt x="33896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50A772B5-796C-A2F2-CC4C-292EAC7EE448}"/>
                </a:ext>
              </a:extLst>
            </p:cNvPr>
            <p:cNvSpPr/>
            <p:nvPr/>
          </p:nvSpPr>
          <p:spPr>
            <a:xfrm>
              <a:off x="7276320" y="5863505"/>
              <a:ext cx="344438" cy="14735"/>
            </a:xfrm>
            <a:custGeom>
              <a:avLst/>
              <a:gdLst>
                <a:gd name="connsiteX0" fmla="*/ 0 w 344438"/>
                <a:gd name="connsiteY0" fmla="*/ 0 h 14735"/>
                <a:gd name="connsiteX1" fmla="*/ 7369 w 344438"/>
                <a:gd name="connsiteY1" fmla="*/ 7368 h 14735"/>
                <a:gd name="connsiteX2" fmla="*/ 0 w 344438"/>
                <a:gd name="connsiteY2" fmla="*/ 14735 h 14735"/>
                <a:gd name="connsiteX3" fmla="*/ 337088 w 344438"/>
                <a:gd name="connsiteY3" fmla="*/ 14735 h 14735"/>
                <a:gd name="connsiteX4" fmla="*/ 338427 w 344438"/>
                <a:gd name="connsiteY4" fmla="*/ 14735 h 14735"/>
                <a:gd name="connsiteX5" fmla="*/ 339231 w 344438"/>
                <a:gd name="connsiteY5" fmla="*/ 14735 h 14735"/>
                <a:gd name="connsiteX6" fmla="*/ 341911 w 344438"/>
                <a:gd name="connsiteY6" fmla="*/ 13262 h 14735"/>
                <a:gd name="connsiteX7" fmla="*/ 342702 w 344438"/>
                <a:gd name="connsiteY7" fmla="*/ 3062 h 14735"/>
                <a:gd name="connsiteX8" fmla="*/ 341911 w 344438"/>
                <a:gd name="connsiteY8" fmla="*/ 2277 h 14735"/>
                <a:gd name="connsiteX9" fmla="*/ 339231 w 344438"/>
                <a:gd name="connsiteY9" fmla="*/ 804 h 14735"/>
                <a:gd name="connsiteX10" fmla="*/ 337088 w 344438"/>
                <a:gd name="connsiteY10" fmla="*/ 804 h 14735"/>
                <a:gd name="connsiteX11" fmla="*/ 0 w 344438"/>
                <a:gd name="connsiteY11" fmla="*/ 80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438" h="14735">
                  <a:moveTo>
                    <a:pt x="0" y="0"/>
                  </a:moveTo>
                  <a:cubicBezTo>
                    <a:pt x="4073" y="0"/>
                    <a:pt x="7369" y="3298"/>
                    <a:pt x="7369" y="7368"/>
                  </a:cubicBezTo>
                  <a:cubicBezTo>
                    <a:pt x="7369" y="11437"/>
                    <a:pt x="4073" y="14735"/>
                    <a:pt x="0" y="14735"/>
                  </a:cubicBezTo>
                  <a:lnTo>
                    <a:pt x="337088" y="14735"/>
                  </a:lnTo>
                  <a:lnTo>
                    <a:pt x="338427" y="14735"/>
                  </a:lnTo>
                  <a:lnTo>
                    <a:pt x="339231" y="14735"/>
                  </a:lnTo>
                  <a:cubicBezTo>
                    <a:pt x="340209" y="14408"/>
                    <a:pt x="341107" y="13910"/>
                    <a:pt x="341911" y="13262"/>
                  </a:cubicBezTo>
                  <a:cubicBezTo>
                    <a:pt x="344939" y="10662"/>
                    <a:pt x="345300" y="6095"/>
                    <a:pt x="342702" y="3062"/>
                  </a:cubicBezTo>
                  <a:cubicBezTo>
                    <a:pt x="342461" y="2781"/>
                    <a:pt x="342192" y="2518"/>
                    <a:pt x="341911" y="2277"/>
                  </a:cubicBezTo>
                  <a:cubicBezTo>
                    <a:pt x="341107" y="1629"/>
                    <a:pt x="340209" y="1131"/>
                    <a:pt x="339231" y="804"/>
                  </a:cubicBezTo>
                  <a:cubicBezTo>
                    <a:pt x="338521" y="729"/>
                    <a:pt x="337798" y="729"/>
                    <a:pt x="337088" y="804"/>
                  </a:cubicBez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B1D3E41B-47AE-CD3A-3C20-12F283A8D645}"/>
                </a:ext>
              </a:extLst>
            </p:cNvPr>
            <p:cNvSpPr/>
            <p:nvPr/>
          </p:nvSpPr>
          <p:spPr>
            <a:xfrm>
              <a:off x="4575065" y="6577628"/>
              <a:ext cx="15139" cy="14735"/>
            </a:xfrm>
            <a:custGeom>
              <a:avLst/>
              <a:gdLst>
                <a:gd name="connsiteX0" fmla="*/ 15139 w 15139"/>
                <a:gd name="connsiteY0" fmla="*/ 14735 h 14735"/>
                <a:gd name="connsiteX1" fmla="*/ 7771 w 15139"/>
                <a:gd name="connsiteY1" fmla="*/ 7367 h 14735"/>
                <a:gd name="connsiteX2" fmla="*/ 15139 w 15139"/>
                <a:gd name="connsiteY2" fmla="*/ 0 h 14735"/>
                <a:gd name="connsiteX3" fmla="*/ 0 w 15139"/>
                <a:gd name="connsiteY3" fmla="*/ 0 h 14735"/>
                <a:gd name="connsiteX4" fmla="*/ 0 w 15139"/>
                <a:gd name="connsiteY4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9" h="14735">
                  <a:moveTo>
                    <a:pt x="15139" y="14735"/>
                  </a:moveTo>
                  <a:cubicBezTo>
                    <a:pt x="11066" y="14735"/>
                    <a:pt x="7771" y="11440"/>
                    <a:pt x="7771" y="7367"/>
                  </a:cubicBezTo>
                  <a:cubicBezTo>
                    <a:pt x="7771" y="3295"/>
                    <a:pt x="11066" y="0"/>
                    <a:pt x="15139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C19560B-AB50-7F23-9C1C-6D20904C15D1}"/>
                </a:ext>
              </a:extLst>
            </p:cNvPr>
            <p:cNvSpPr/>
            <p:nvPr/>
          </p:nvSpPr>
          <p:spPr>
            <a:xfrm>
              <a:off x="4582836" y="6577628"/>
              <a:ext cx="165194" cy="14735"/>
            </a:xfrm>
            <a:custGeom>
              <a:avLst/>
              <a:gdLst>
                <a:gd name="connsiteX0" fmla="*/ 99813 w 165194"/>
                <a:gd name="connsiteY0" fmla="*/ 14735 h 14735"/>
                <a:gd name="connsiteX1" fmla="*/ 157826 w 165194"/>
                <a:gd name="connsiteY1" fmla="*/ 14735 h 14735"/>
                <a:gd name="connsiteX2" fmla="*/ 165195 w 165194"/>
                <a:gd name="connsiteY2" fmla="*/ 7367 h 14735"/>
                <a:gd name="connsiteX3" fmla="*/ 157826 w 165194"/>
                <a:gd name="connsiteY3" fmla="*/ 0 h 14735"/>
                <a:gd name="connsiteX4" fmla="*/ 7369 w 165194"/>
                <a:gd name="connsiteY4" fmla="*/ 0 h 14735"/>
                <a:gd name="connsiteX5" fmla="*/ 0 w 165194"/>
                <a:gd name="connsiteY5" fmla="*/ 7367 h 14735"/>
                <a:gd name="connsiteX6" fmla="*/ 7369 w 165194"/>
                <a:gd name="connsiteY6" fmla="*/ 14735 h 14735"/>
                <a:gd name="connsiteX7" fmla="*/ 99813 w 165194"/>
                <a:gd name="connsiteY7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94" h="14735">
                  <a:moveTo>
                    <a:pt x="99813" y="14735"/>
                  </a:moveTo>
                  <a:lnTo>
                    <a:pt x="157826" y="14735"/>
                  </a:lnTo>
                  <a:cubicBezTo>
                    <a:pt x="161899" y="14735"/>
                    <a:pt x="165195" y="11440"/>
                    <a:pt x="165195" y="7367"/>
                  </a:cubicBezTo>
                  <a:cubicBezTo>
                    <a:pt x="165195" y="3295"/>
                    <a:pt x="161899" y="0"/>
                    <a:pt x="157826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0" y="11440"/>
                    <a:pt x="3296" y="14735"/>
                    <a:pt x="7369" y="14735"/>
                  </a:cubicBezTo>
                  <a:lnTo>
                    <a:pt x="99813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47594D6-BDDC-24B2-15B5-802C8431E91E}"/>
                </a:ext>
              </a:extLst>
            </p:cNvPr>
            <p:cNvSpPr/>
            <p:nvPr/>
          </p:nvSpPr>
          <p:spPr>
            <a:xfrm>
              <a:off x="8462424" y="5587822"/>
              <a:ext cx="14787" cy="36168"/>
            </a:xfrm>
            <a:custGeom>
              <a:avLst/>
              <a:gdLst>
                <a:gd name="connsiteX0" fmla="*/ 0 w 14787"/>
                <a:gd name="connsiteY0" fmla="*/ 22773 h 36168"/>
                <a:gd name="connsiteX1" fmla="*/ 0 w 14787"/>
                <a:gd name="connsiteY1" fmla="*/ 36168 h 36168"/>
                <a:gd name="connsiteX2" fmla="*/ 14737 w 14787"/>
                <a:gd name="connsiteY2" fmla="*/ 36168 h 36168"/>
                <a:gd name="connsiteX3" fmla="*/ 14737 w 14787"/>
                <a:gd name="connsiteY3" fmla="*/ 6698 h 36168"/>
                <a:gd name="connsiteX4" fmla="*/ 14737 w 14787"/>
                <a:gd name="connsiteY4" fmla="*/ 5626 h 36168"/>
                <a:gd name="connsiteX5" fmla="*/ 14737 w 14787"/>
                <a:gd name="connsiteY5" fmla="*/ 4153 h 36168"/>
                <a:gd name="connsiteX6" fmla="*/ 13933 w 14787"/>
                <a:gd name="connsiteY6" fmla="*/ 2813 h 36168"/>
                <a:gd name="connsiteX7" fmla="*/ 13933 w 14787"/>
                <a:gd name="connsiteY7" fmla="*/ 1741 h 36168"/>
                <a:gd name="connsiteX8" fmla="*/ 12728 w 14787"/>
                <a:gd name="connsiteY8" fmla="*/ 804 h 36168"/>
                <a:gd name="connsiteX9" fmla="*/ 11656 w 14787"/>
                <a:gd name="connsiteY9" fmla="*/ 0 h 36168"/>
                <a:gd name="connsiteX10" fmla="*/ 10450 w 14787"/>
                <a:gd name="connsiteY10" fmla="*/ 0 h 36168"/>
                <a:gd name="connsiteX11" fmla="*/ 8842 w 14787"/>
                <a:gd name="connsiteY11" fmla="*/ 0 h 36168"/>
                <a:gd name="connsiteX12" fmla="*/ 8842 w 14787"/>
                <a:gd name="connsiteY12" fmla="*/ 0 h 36168"/>
                <a:gd name="connsiteX13" fmla="*/ 7771 w 14787"/>
                <a:gd name="connsiteY13" fmla="*/ 0 h 36168"/>
                <a:gd name="connsiteX14" fmla="*/ 6297 w 14787"/>
                <a:gd name="connsiteY14" fmla="*/ 0 h 36168"/>
                <a:gd name="connsiteX15" fmla="*/ 4957 w 14787"/>
                <a:gd name="connsiteY15" fmla="*/ 804 h 36168"/>
                <a:gd name="connsiteX16" fmla="*/ 1474 w 14787"/>
                <a:gd name="connsiteY16" fmla="*/ 6832 h 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87" h="36168">
                  <a:moveTo>
                    <a:pt x="0" y="22773"/>
                  </a:moveTo>
                  <a:lnTo>
                    <a:pt x="0" y="36168"/>
                  </a:lnTo>
                  <a:lnTo>
                    <a:pt x="14737" y="36168"/>
                  </a:lnTo>
                  <a:lnTo>
                    <a:pt x="14737" y="6698"/>
                  </a:lnTo>
                  <a:cubicBezTo>
                    <a:pt x="14791" y="6343"/>
                    <a:pt x="14791" y="5981"/>
                    <a:pt x="14737" y="5626"/>
                  </a:cubicBezTo>
                  <a:cubicBezTo>
                    <a:pt x="14804" y="5137"/>
                    <a:pt x="14804" y="4642"/>
                    <a:pt x="14737" y="4153"/>
                  </a:cubicBezTo>
                  <a:cubicBezTo>
                    <a:pt x="14550" y="3662"/>
                    <a:pt x="14282" y="3208"/>
                    <a:pt x="13933" y="2813"/>
                  </a:cubicBezTo>
                  <a:cubicBezTo>
                    <a:pt x="14000" y="2459"/>
                    <a:pt x="14000" y="2095"/>
                    <a:pt x="13933" y="1741"/>
                  </a:cubicBezTo>
                  <a:lnTo>
                    <a:pt x="12728" y="804"/>
                  </a:lnTo>
                  <a:lnTo>
                    <a:pt x="11656" y="0"/>
                  </a:lnTo>
                  <a:lnTo>
                    <a:pt x="10450" y="0"/>
                  </a:lnTo>
                  <a:lnTo>
                    <a:pt x="8842" y="0"/>
                  </a:lnTo>
                  <a:lnTo>
                    <a:pt x="8842" y="0"/>
                  </a:lnTo>
                  <a:lnTo>
                    <a:pt x="7771" y="0"/>
                  </a:lnTo>
                  <a:lnTo>
                    <a:pt x="6297" y="0"/>
                  </a:lnTo>
                  <a:cubicBezTo>
                    <a:pt x="5788" y="137"/>
                    <a:pt x="5319" y="415"/>
                    <a:pt x="4957" y="804"/>
                  </a:cubicBezTo>
                  <a:cubicBezTo>
                    <a:pt x="2827" y="2067"/>
                    <a:pt x="1501" y="4352"/>
                    <a:pt x="1474" y="683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E0128C2D-6109-B37F-62B3-4C8FC4DF66B1}"/>
                </a:ext>
              </a:extLst>
            </p:cNvPr>
            <p:cNvSpPr/>
            <p:nvPr/>
          </p:nvSpPr>
          <p:spPr>
            <a:xfrm>
              <a:off x="7650787" y="5663106"/>
              <a:ext cx="14738" cy="202006"/>
            </a:xfrm>
            <a:custGeom>
              <a:avLst/>
              <a:gdLst>
                <a:gd name="connsiteX0" fmla="*/ 0 w 14738"/>
                <a:gd name="connsiteY0" fmla="*/ 194639 h 202006"/>
                <a:gd name="connsiteX1" fmla="*/ 7369 w 14738"/>
                <a:gd name="connsiteY1" fmla="*/ 202007 h 202006"/>
                <a:gd name="connsiteX2" fmla="*/ 14738 w 14738"/>
                <a:gd name="connsiteY2" fmla="*/ 194639 h 202006"/>
                <a:gd name="connsiteX3" fmla="*/ 14738 w 14738"/>
                <a:gd name="connsiteY3" fmla="*/ 0 h 202006"/>
                <a:gd name="connsiteX4" fmla="*/ 7369 w 14738"/>
                <a:gd name="connsiteY4" fmla="*/ 7368 h 202006"/>
                <a:gd name="connsiteX5" fmla="*/ 0 w 14738"/>
                <a:gd name="connsiteY5" fmla="*/ 0 h 202006"/>
                <a:gd name="connsiteX6" fmla="*/ 0 w 14738"/>
                <a:gd name="connsiteY6" fmla="*/ 194639 h 20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202006">
                  <a:moveTo>
                    <a:pt x="0" y="194639"/>
                  </a:moveTo>
                  <a:cubicBezTo>
                    <a:pt x="0" y="198709"/>
                    <a:pt x="3296" y="202007"/>
                    <a:pt x="7369" y="202007"/>
                  </a:cubicBezTo>
                  <a:cubicBezTo>
                    <a:pt x="11442" y="202007"/>
                    <a:pt x="14738" y="198709"/>
                    <a:pt x="14738" y="194639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946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0744FC82-E7BC-41E7-7F78-EF6B4BBEC357}"/>
                </a:ext>
              </a:extLst>
            </p:cNvPr>
            <p:cNvSpPr/>
            <p:nvPr/>
          </p:nvSpPr>
          <p:spPr>
            <a:xfrm>
              <a:off x="7650787" y="5638056"/>
              <a:ext cx="14738" cy="32417"/>
            </a:xfrm>
            <a:custGeom>
              <a:avLst/>
              <a:gdLst>
                <a:gd name="connsiteX0" fmla="*/ 0 w 14738"/>
                <a:gd name="connsiteY0" fmla="*/ 7368 h 32417"/>
                <a:gd name="connsiteX1" fmla="*/ 0 w 14738"/>
                <a:gd name="connsiteY1" fmla="*/ 25050 h 32417"/>
                <a:gd name="connsiteX2" fmla="*/ 7369 w 14738"/>
                <a:gd name="connsiteY2" fmla="*/ 32417 h 32417"/>
                <a:gd name="connsiteX3" fmla="*/ 14738 w 14738"/>
                <a:gd name="connsiteY3" fmla="*/ 25050 h 32417"/>
                <a:gd name="connsiteX4" fmla="*/ 14738 w 14738"/>
                <a:gd name="connsiteY4" fmla="*/ 7368 h 32417"/>
                <a:gd name="connsiteX5" fmla="*/ 7369 w 14738"/>
                <a:gd name="connsiteY5" fmla="*/ 0 h 32417"/>
                <a:gd name="connsiteX6" fmla="*/ 0 w 14738"/>
                <a:gd name="connsiteY6" fmla="*/ 7368 h 3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2417">
                  <a:moveTo>
                    <a:pt x="0" y="7368"/>
                  </a:moveTo>
                  <a:lnTo>
                    <a:pt x="0" y="25050"/>
                  </a:lnTo>
                  <a:cubicBezTo>
                    <a:pt x="0" y="29119"/>
                    <a:pt x="3296" y="32417"/>
                    <a:pt x="7369" y="32417"/>
                  </a:cubicBezTo>
                  <a:cubicBezTo>
                    <a:pt x="11442" y="32417"/>
                    <a:pt x="14738" y="29119"/>
                    <a:pt x="14738" y="2505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15CC7AB5-D875-6371-37A6-BCCAAE464B30}"/>
                </a:ext>
              </a:extLst>
            </p:cNvPr>
            <p:cNvSpPr/>
            <p:nvPr/>
          </p:nvSpPr>
          <p:spPr>
            <a:xfrm>
              <a:off x="7077230" y="5829346"/>
              <a:ext cx="195748" cy="14736"/>
            </a:xfrm>
            <a:custGeom>
              <a:avLst/>
              <a:gdLst>
                <a:gd name="connsiteX0" fmla="*/ 188238 w 195748"/>
                <a:gd name="connsiteY0" fmla="*/ 13932 h 14736"/>
                <a:gd name="connsiteX1" fmla="*/ 195608 w 195748"/>
                <a:gd name="connsiteY1" fmla="*/ 6834 h 14736"/>
                <a:gd name="connsiteX2" fmla="*/ 195608 w 195748"/>
                <a:gd name="connsiteY2" fmla="*/ 6564 h 14736"/>
                <a:gd name="connsiteX3" fmla="*/ 195608 w 195748"/>
                <a:gd name="connsiteY3" fmla="*/ 4153 h 14736"/>
                <a:gd name="connsiteX4" fmla="*/ 195608 w 195748"/>
                <a:gd name="connsiteY4" fmla="*/ 2813 h 14736"/>
                <a:gd name="connsiteX5" fmla="*/ 195608 w 195748"/>
                <a:gd name="connsiteY5" fmla="*/ 1741 h 14736"/>
                <a:gd name="connsiteX6" fmla="*/ 194536 w 195748"/>
                <a:gd name="connsiteY6" fmla="*/ 804 h 14736"/>
                <a:gd name="connsiteX7" fmla="*/ 193330 w 195748"/>
                <a:gd name="connsiteY7" fmla="*/ 0 h 14736"/>
                <a:gd name="connsiteX8" fmla="*/ 191990 w 195748"/>
                <a:gd name="connsiteY8" fmla="*/ 0 h 14736"/>
                <a:gd name="connsiteX9" fmla="*/ 190517 w 195748"/>
                <a:gd name="connsiteY9" fmla="*/ 0 h 14736"/>
                <a:gd name="connsiteX10" fmla="*/ 0 w 195748"/>
                <a:gd name="connsiteY10" fmla="*/ 0 h 14736"/>
                <a:gd name="connsiteX11" fmla="*/ 7369 w 195748"/>
                <a:gd name="connsiteY11" fmla="*/ 7368 h 14736"/>
                <a:gd name="connsiteX12" fmla="*/ 268 w 195748"/>
                <a:gd name="connsiteY12" fmla="*/ 14735 h 14736"/>
                <a:gd name="connsiteX13" fmla="*/ 0 w 195748"/>
                <a:gd name="connsiteY13" fmla="*/ 14735 h 14736"/>
                <a:gd name="connsiteX14" fmla="*/ 187569 w 195748"/>
                <a:gd name="connsiteY14" fmla="*/ 147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48" h="14736">
                  <a:moveTo>
                    <a:pt x="188238" y="13932"/>
                  </a:moveTo>
                  <a:cubicBezTo>
                    <a:pt x="192231" y="14007"/>
                    <a:pt x="195527" y="10829"/>
                    <a:pt x="195608" y="6834"/>
                  </a:cubicBezTo>
                  <a:cubicBezTo>
                    <a:pt x="195608" y="6745"/>
                    <a:pt x="195608" y="6654"/>
                    <a:pt x="195608" y="6564"/>
                  </a:cubicBezTo>
                  <a:cubicBezTo>
                    <a:pt x="195795" y="5771"/>
                    <a:pt x="195795" y="4946"/>
                    <a:pt x="195608" y="4153"/>
                  </a:cubicBezTo>
                  <a:cubicBezTo>
                    <a:pt x="195674" y="3709"/>
                    <a:pt x="195674" y="3257"/>
                    <a:pt x="195608" y="2813"/>
                  </a:cubicBezTo>
                  <a:cubicBezTo>
                    <a:pt x="195634" y="2457"/>
                    <a:pt x="195634" y="2098"/>
                    <a:pt x="195608" y="1741"/>
                  </a:cubicBezTo>
                  <a:lnTo>
                    <a:pt x="194536" y="804"/>
                  </a:lnTo>
                  <a:lnTo>
                    <a:pt x="193330" y="0"/>
                  </a:lnTo>
                  <a:lnTo>
                    <a:pt x="191990" y="0"/>
                  </a:lnTo>
                  <a:lnTo>
                    <a:pt x="190517" y="0"/>
                  </a:ln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87569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18B24E52-7F38-737B-4C50-4C66E5442D9D}"/>
                </a:ext>
              </a:extLst>
            </p:cNvPr>
            <p:cNvSpPr/>
            <p:nvPr/>
          </p:nvSpPr>
          <p:spPr>
            <a:xfrm>
              <a:off x="7058205" y="5828542"/>
              <a:ext cx="26393" cy="14736"/>
            </a:xfrm>
            <a:custGeom>
              <a:avLst/>
              <a:gdLst>
                <a:gd name="connsiteX0" fmla="*/ 7369 w 26393"/>
                <a:gd name="connsiteY0" fmla="*/ 7368 h 14736"/>
                <a:gd name="connsiteX1" fmla="*/ 7369 w 26393"/>
                <a:gd name="connsiteY1" fmla="*/ 14735 h 14736"/>
                <a:gd name="connsiteX2" fmla="*/ 19025 w 26393"/>
                <a:gd name="connsiteY2" fmla="*/ 14735 h 14736"/>
                <a:gd name="connsiteX3" fmla="*/ 26393 w 26393"/>
                <a:gd name="connsiteY3" fmla="*/ 7638 h 14736"/>
                <a:gd name="connsiteX4" fmla="*/ 26393 w 26393"/>
                <a:gd name="connsiteY4" fmla="*/ 7368 h 14736"/>
                <a:gd name="connsiteX5" fmla="*/ 19025 w 26393"/>
                <a:gd name="connsiteY5" fmla="*/ 0 h 14736"/>
                <a:gd name="connsiteX6" fmla="*/ 0 w 26393"/>
                <a:gd name="connsiteY6" fmla="*/ 0 h 14736"/>
                <a:gd name="connsiteX7" fmla="*/ 7369 w 26393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" h="14736">
                  <a:moveTo>
                    <a:pt x="7369" y="7368"/>
                  </a:moveTo>
                  <a:lnTo>
                    <a:pt x="7369" y="14735"/>
                  </a:lnTo>
                  <a:lnTo>
                    <a:pt x="19025" y="14735"/>
                  </a:lnTo>
                  <a:cubicBezTo>
                    <a:pt x="23018" y="14810"/>
                    <a:pt x="26313" y="11633"/>
                    <a:pt x="26393" y="7638"/>
                  </a:cubicBezTo>
                  <a:cubicBezTo>
                    <a:pt x="26393" y="7548"/>
                    <a:pt x="26393" y="7457"/>
                    <a:pt x="26393" y="7368"/>
                  </a:cubicBezTo>
                  <a:cubicBezTo>
                    <a:pt x="26393" y="3298"/>
                    <a:pt x="23098" y="0"/>
                    <a:pt x="19025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E487876D-BB20-865B-3EE9-94A014480715}"/>
                </a:ext>
              </a:extLst>
            </p:cNvPr>
            <p:cNvSpPr/>
            <p:nvPr/>
          </p:nvSpPr>
          <p:spPr>
            <a:xfrm>
              <a:off x="7050836" y="5828542"/>
              <a:ext cx="14737" cy="58940"/>
            </a:xfrm>
            <a:custGeom>
              <a:avLst/>
              <a:gdLst>
                <a:gd name="connsiteX0" fmla="*/ 7369 w 14737"/>
                <a:gd name="connsiteY0" fmla="*/ 51573 h 58940"/>
                <a:gd name="connsiteX1" fmla="*/ 14737 w 14737"/>
                <a:gd name="connsiteY1" fmla="*/ 58941 h 58940"/>
                <a:gd name="connsiteX2" fmla="*/ 14737 w 14737"/>
                <a:gd name="connsiteY2" fmla="*/ 7368 h 58940"/>
                <a:gd name="connsiteX3" fmla="*/ 7369 w 14737"/>
                <a:gd name="connsiteY3" fmla="*/ 0 h 58940"/>
                <a:gd name="connsiteX4" fmla="*/ 0 w 14737"/>
                <a:gd name="connsiteY4" fmla="*/ 7368 h 58940"/>
                <a:gd name="connsiteX5" fmla="*/ 0 w 14737"/>
                <a:gd name="connsiteY5" fmla="*/ 58673 h 58940"/>
                <a:gd name="connsiteX6" fmla="*/ 7369 w 14737"/>
                <a:gd name="connsiteY6" fmla="*/ 51573 h 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58940">
                  <a:moveTo>
                    <a:pt x="7369" y="51573"/>
                  </a:moveTo>
                  <a:cubicBezTo>
                    <a:pt x="11442" y="51573"/>
                    <a:pt x="14737" y="54871"/>
                    <a:pt x="14737" y="58941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58673"/>
                  </a:lnTo>
                  <a:cubicBezTo>
                    <a:pt x="147" y="54709"/>
                    <a:pt x="3403" y="51571"/>
                    <a:pt x="7369" y="515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82363EA-6B9E-120B-A00B-D979DE407DA1}"/>
                </a:ext>
              </a:extLst>
            </p:cNvPr>
            <p:cNvSpPr/>
            <p:nvPr/>
          </p:nvSpPr>
          <p:spPr>
            <a:xfrm>
              <a:off x="7050836" y="5880116"/>
              <a:ext cx="14737" cy="623568"/>
            </a:xfrm>
            <a:custGeom>
              <a:avLst/>
              <a:gdLst>
                <a:gd name="connsiteX0" fmla="*/ 7369 w 14737"/>
                <a:gd name="connsiteY0" fmla="*/ 623568 h 623568"/>
                <a:gd name="connsiteX1" fmla="*/ 14737 w 14737"/>
                <a:gd name="connsiteY1" fmla="*/ 623568 h 623568"/>
                <a:gd name="connsiteX2" fmla="*/ 14737 w 14737"/>
                <a:gd name="connsiteY2" fmla="*/ 7368 h 623568"/>
                <a:gd name="connsiteX3" fmla="*/ 7369 w 14737"/>
                <a:gd name="connsiteY3" fmla="*/ 0 h 623568"/>
                <a:gd name="connsiteX4" fmla="*/ 0 w 14737"/>
                <a:gd name="connsiteY4" fmla="*/ 7368 h 623568"/>
                <a:gd name="connsiteX5" fmla="*/ 0 w 14737"/>
                <a:gd name="connsiteY5" fmla="*/ 623568 h 62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623568">
                  <a:moveTo>
                    <a:pt x="7369" y="623568"/>
                  </a:moveTo>
                  <a:lnTo>
                    <a:pt x="14737" y="623568"/>
                  </a:ln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6235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C30C10FC-DC8F-CBCE-8532-B5BD6185FE36}"/>
                </a:ext>
              </a:extLst>
            </p:cNvPr>
            <p:cNvSpPr/>
            <p:nvPr/>
          </p:nvSpPr>
          <p:spPr>
            <a:xfrm>
              <a:off x="8349212" y="6293262"/>
              <a:ext cx="14738" cy="215512"/>
            </a:xfrm>
            <a:custGeom>
              <a:avLst/>
              <a:gdLst>
                <a:gd name="connsiteX0" fmla="*/ 13800 w 14738"/>
                <a:gd name="connsiteY0" fmla="*/ 7478 h 215512"/>
                <a:gd name="connsiteX1" fmla="*/ 6431 w 14738"/>
                <a:gd name="connsiteY1" fmla="*/ 111 h 215512"/>
                <a:gd name="connsiteX2" fmla="*/ 4287 w 14738"/>
                <a:gd name="connsiteY2" fmla="*/ 111 h 215512"/>
                <a:gd name="connsiteX3" fmla="*/ 2948 w 14738"/>
                <a:gd name="connsiteY3" fmla="*/ 111 h 215512"/>
                <a:gd name="connsiteX4" fmla="*/ 1876 w 14738"/>
                <a:gd name="connsiteY4" fmla="*/ 914 h 215512"/>
                <a:gd name="connsiteX5" fmla="*/ 804 w 14738"/>
                <a:gd name="connsiteY5" fmla="*/ 1852 h 215512"/>
                <a:gd name="connsiteX6" fmla="*/ 0 w 14738"/>
                <a:gd name="connsiteY6" fmla="*/ 3058 h 215512"/>
                <a:gd name="connsiteX7" fmla="*/ 0 w 14738"/>
                <a:gd name="connsiteY7" fmla="*/ 3995 h 215512"/>
                <a:gd name="connsiteX8" fmla="*/ 0 w 14738"/>
                <a:gd name="connsiteY8" fmla="*/ 3995 h 215512"/>
                <a:gd name="connsiteX9" fmla="*/ 0 w 14738"/>
                <a:gd name="connsiteY9" fmla="*/ 5469 h 215512"/>
                <a:gd name="connsiteX10" fmla="*/ 0 w 14738"/>
                <a:gd name="connsiteY10" fmla="*/ 6273 h 215512"/>
                <a:gd name="connsiteX11" fmla="*/ 0 w 14738"/>
                <a:gd name="connsiteY11" fmla="*/ 6273 h 215512"/>
                <a:gd name="connsiteX12" fmla="*/ 0 w 14738"/>
                <a:gd name="connsiteY12" fmla="*/ 209753 h 215512"/>
                <a:gd name="connsiteX13" fmla="*/ 3081 w 14738"/>
                <a:gd name="connsiteY13" fmla="*/ 209753 h 215512"/>
                <a:gd name="connsiteX14" fmla="*/ 7369 w 14738"/>
                <a:gd name="connsiteY14" fmla="*/ 208145 h 215512"/>
                <a:gd name="connsiteX15" fmla="*/ 14738 w 14738"/>
                <a:gd name="connsiteY15" fmla="*/ 215513 h 215512"/>
                <a:gd name="connsiteX16" fmla="*/ 14738 w 14738"/>
                <a:gd name="connsiteY16" fmla="*/ 7478 h 21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38" h="215512">
                  <a:moveTo>
                    <a:pt x="13800" y="7478"/>
                  </a:moveTo>
                  <a:cubicBezTo>
                    <a:pt x="13800" y="3406"/>
                    <a:pt x="10504" y="111"/>
                    <a:pt x="6431" y="111"/>
                  </a:cubicBezTo>
                  <a:cubicBezTo>
                    <a:pt x="5721" y="-37"/>
                    <a:pt x="4997" y="-37"/>
                    <a:pt x="4287" y="111"/>
                  </a:cubicBezTo>
                  <a:lnTo>
                    <a:pt x="2948" y="111"/>
                  </a:lnTo>
                  <a:cubicBezTo>
                    <a:pt x="2533" y="298"/>
                    <a:pt x="2170" y="579"/>
                    <a:pt x="1876" y="914"/>
                  </a:cubicBezTo>
                  <a:lnTo>
                    <a:pt x="804" y="1852"/>
                  </a:lnTo>
                  <a:lnTo>
                    <a:pt x="0" y="3058"/>
                  </a:lnTo>
                  <a:lnTo>
                    <a:pt x="0" y="3995"/>
                  </a:lnTo>
                  <a:lnTo>
                    <a:pt x="0" y="3995"/>
                  </a:lnTo>
                  <a:cubicBezTo>
                    <a:pt x="0" y="3995"/>
                    <a:pt x="0" y="4933"/>
                    <a:pt x="0" y="5469"/>
                  </a:cubicBezTo>
                  <a:cubicBezTo>
                    <a:pt x="0" y="6005"/>
                    <a:pt x="0" y="5469"/>
                    <a:pt x="0" y="6273"/>
                  </a:cubicBezTo>
                  <a:lnTo>
                    <a:pt x="0" y="6273"/>
                  </a:lnTo>
                  <a:lnTo>
                    <a:pt x="0" y="209753"/>
                  </a:lnTo>
                  <a:lnTo>
                    <a:pt x="3081" y="209753"/>
                  </a:lnTo>
                  <a:cubicBezTo>
                    <a:pt x="4287" y="208761"/>
                    <a:pt x="5801" y="208199"/>
                    <a:pt x="7369" y="208145"/>
                  </a:cubicBezTo>
                  <a:cubicBezTo>
                    <a:pt x="11442" y="208145"/>
                    <a:pt x="14738" y="211441"/>
                    <a:pt x="14738" y="215513"/>
                  </a:cubicBezTo>
                  <a:lnTo>
                    <a:pt x="14738" y="747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86B79E8-2979-70CA-CE38-0B0A5344464C}"/>
                </a:ext>
              </a:extLst>
            </p:cNvPr>
            <p:cNvSpPr/>
            <p:nvPr/>
          </p:nvSpPr>
          <p:spPr>
            <a:xfrm>
              <a:off x="8345461" y="6518285"/>
              <a:ext cx="2947" cy="669"/>
            </a:xfrm>
            <a:custGeom>
              <a:avLst/>
              <a:gdLst>
                <a:gd name="connsiteX0" fmla="*/ 1339 w 2947"/>
                <a:gd name="connsiteY0" fmla="*/ 670 h 669"/>
                <a:gd name="connsiteX1" fmla="*/ 2947 w 2947"/>
                <a:gd name="connsiteY1" fmla="*/ 670 h 669"/>
                <a:gd name="connsiteX2" fmla="*/ 2947 w 2947"/>
                <a:gd name="connsiteY2" fmla="*/ 0 h 669"/>
                <a:gd name="connsiteX3" fmla="*/ 0 w 2947"/>
                <a:gd name="connsiteY3" fmla="*/ 67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7" h="669">
                  <a:moveTo>
                    <a:pt x="1339" y="670"/>
                  </a:moveTo>
                  <a:lnTo>
                    <a:pt x="2947" y="670"/>
                  </a:lnTo>
                  <a:lnTo>
                    <a:pt x="2947" y="0"/>
                  </a:lnTo>
                  <a:cubicBezTo>
                    <a:pt x="2023" y="429"/>
                    <a:pt x="1018" y="656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995854DF-935B-FB5D-EB44-049D5BC7161B}"/>
                </a:ext>
              </a:extLst>
            </p:cNvPr>
            <p:cNvSpPr/>
            <p:nvPr/>
          </p:nvSpPr>
          <p:spPr>
            <a:xfrm>
              <a:off x="8345327" y="6504220"/>
              <a:ext cx="6029" cy="1607"/>
            </a:xfrm>
            <a:custGeom>
              <a:avLst/>
              <a:gdLst>
                <a:gd name="connsiteX0" fmla="*/ 2947 w 6029"/>
                <a:gd name="connsiteY0" fmla="*/ 0 h 1607"/>
                <a:gd name="connsiteX1" fmla="*/ 0 w 6029"/>
                <a:gd name="connsiteY1" fmla="*/ 0 h 1607"/>
                <a:gd name="connsiteX2" fmla="*/ 4421 w 6029"/>
                <a:gd name="connsiteY2" fmla="*/ 1608 h 1607"/>
                <a:gd name="connsiteX3" fmla="*/ 6029 w 6029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" h="1607">
                  <a:moveTo>
                    <a:pt x="2947" y="0"/>
                  </a:moveTo>
                  <a:lnTo>
                    <a:pt x="0" y="0"/>
                  </a:lnTo>
                  <a:cubicBezTo>
                    <a:pt x="1608" y="13"/>
                    <a:pt x="3175" y="589"/>
                    <a:pt x="4421" y="1608"/>
                  </a:cubicBezTo>
                  <a:cubicBezTo>
                    <a:pt x="4810" y="938"/>
                    <a:pt x="5373" y="389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10479E31-45D9-7AC9-9E4D-D185D581CF95}"/>
                </a:ext>
              </a:extLst>
            </p:cNvPr>
            <p:cNvSpPr/>
            <p:nvPr/>
          </p:nvSpPr>
          <p:spPr>
            <a:xfrm>
              <a:off x="8080856" y="6503952"/>
              <a:ext cx="268892" cy="14735"/>
            </a:xfrm>
            <a:custGeom>
              <a:avLst/>
              <a:gdLst>
                <a:gd name="connsiteX0" fmla="*/ 267419 w 268892"/>
                <a:gd name="connsiteY0" fmla="*/ 5760 h 14735"/>
                <a:gd name="connsiteX1" fmla="*/ 268892 w 268892"/>
                <a:gd name="connsiteY1" fmla="*/ 1607 h 14735"/>
                <a:gd name="connsiteX2" fmla="*/ 264472 w 268892"/>
                <a:gd name="connsiteY2" fmla="*/ 0 h 14735"/>
                <a:gd name="connsiteX3" fmla="*/ 5761 w 268892"/>
                <a:gd name="connsiteY3" fmla="*/ 0 h 14735"/>
                <a:gd name="connsiteX4" fmla="*/ 5761 w 268892"/>
                <a:gd name="connsiteY4" fmla="*/ 7635 h 14735"/>
                <a:gd name="connsiteX5" fmla="*/ 0 w 268892"/>
                <a:gd name="connsiteY5" fmla="*/ 14735 h 14735"/>
                <a:gd name="connsiteX6" fmla="*/ 264472 w 268892"/>
                <a:gd name="connsiteY6" fmla="*/ 14735 h 14735"/>
                <a:gd name="connsiteX7" fmla="*/ 267419 w 268892"/>
                <a:gd name="connsiteY7" fmla="*/ 14065 h 14735"/>
                <a:gd name="connsiteX8" fmla="*/ 267419 w 268892"/>
                <a:gd name="connsiteY8" fmla="*/ 576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92" h="14735">
                  <a:moveTo>
                    <a:pt x="267419" y="5760"/>
                  </a:moveTo>
                  <a:cubicBezTo>
                    <a:pt x="267473" y="4260"/>
                    <a:pt x="267995" y="2813"/>
                    <a:pt x="268892" y="1607"/>
                  </a:cubicBezTo>
                  <a:cubicBezTo>
                    <a:pt x="267647" y="589"/>
                    <a:pt x="266079" y="13"/>
                    <a:pt x="264472" y="0"/>
                  </a:cubicBezTo>
                  <a:lnTo>
                    <a:pt x="5761" y="0"/>
                  </a:lnTo>
                  <a:lnTo>
                    <a:pt x="5761" y="7635"/>
                  </a:lnTo>
                  <a:cubicBezTo>
                    <a:pt x="5774" y="11065"/>
                    <a:pt x="3363" y="14039"/>
                    <a:pt x="0" y="14735"/>
                  </a:cubicBezTo>
                  <a:lnTo>
                    <a:pt x="264472" y="14735"/>
                  </a:lnTo>
                  <a:cubicBezTo>
                    <a:pt x="265490" y="14722"/>
                    <a:pt x="266495" y="14494"/>
                    <a:pt x="267419" y="14065"/>
                  </a:cubicBezTo>
                  <a:lnTo>
                    <a:pt x="267419" y="57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1C3C5E33-8C9D-617E-8F5A-4CF7D1284829}"/>
                </a:ext>
              </a:extLst>
            </p:cNvPr>
            <p:cNvSpPr/>
            <p:nvPr/>
          </p:nvSpPr>
          <p:spPr>
            <a:xfrm>
              <a:off x="8348274" y="6026262"/>
              <a:ext cx="14738" cy="143601"/>
            </a:xfrm>
            <a:custGeom>
              <a:avLst/>
              <a:gdLst>
                <a:gd name="connsiteX0" fmla="*/ 13934 w 14738"/>
                <a:gd name="connsiteY0" fmla="*/ 143601 h 143601"/>
                <a:gd name="connsiteX1" fmla="*/ 14738 w 14738"/>
                <a:gd name="connsiteY1" fmla="*/ 143601 h 143601"/>
                <a:gd name="connsiteX2" fmla="*/ 14738 w 14738"/>
                <a:gd name="connsiteY2" fmla="*/ 0 h 143601"/>
                <a:gd name="connsiteX3" fmla="*/ 7369 w 14738"/>
                <a:gd name="connsiteY3" fmla="*/ 7368 h 143601"/>
                <a:gd name="connsiteX4" fmla="*/ 0 w 14738"/>
                <a:gd name="connsiteY4" fmla="*/ 0 h 143601"/>
                <a:gd name="connsiteX5" fmla="*/ 0 w 14738"/>
                <a:gd name="connsiteY5" fmla="*/ 143601 h 143601"/>
                <a:gd name="connsiteX6" fmla="*/ 13398 w 14738"/>
                <a:gd name="connsiteY6" fmla="*/ 143601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43601">
                  <a:moveTo>
                    <a:pt x="13934" y="143601"/>
                  </a:moveTo>
                  <a:lnTo>
                    <a:pt x="14738" y="143601"/>
                  </a:ln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43601"/>
                  </a:lnTo>
                  <a:lnTo>
                    <a:pt x="13398" y="143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FE4C0315-416F-A10B-69E8-42CD5A03B8E1}"/>
                </a:ext>
              </a:extLst>
            </p:cNvPr>
            <p:cNvSpPr/>
            <p:nvPr/>
          </p:nvSpPr>
          <p:spPr>
            <a:xfrm>
              <a:off x="8174506" y="4969076"/>
              <a:ext cx="181539" cy="14735"/>
            </a:xfrm>
            <a:custGeom>
              <a:avLst/>
              <a:gdLst>
                <a:gd name="connsiteX0" fmla="*/ 7369 w 181539"/>
                <a:gd name="connsiteY0" fmla="*/ 7368 h 14735"/>
                <a:gd name="connsiteX1" fmla="*/ 0 w 181539"/>
                <a:gd name="connsiteY1" fmla="*/ 14735 h 14735"/>
                <a:gd name="connsiteX2" fmla="*/ 174171 w 181539"/>
                <a:gd name="connsiteY2" fmla="*/ 14735 h 14735"/>
                <a:gd name="connsiteX3" fmla="*/ 174171 w 181539"/>
                <a:gd name="connsiteY3" fmla="*/ 7368 h 14735"/>
                <a:gd name="connsiteX4" fmla="*/ 181539 w 181539"/>
                <a:gd name="connsiteY4" fmla="*/ 0 h 14735"/>
                <a:gd name="connsiteX5" fmla="*/ 0 w 181539"/>
                <a:gd name="connsiteY5" fmla="*/ 0 h 14735"/>
                <a:gd name="connsiteX6" fmla="*/ 7369 w 181539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39" h="14735">
                  <a:moveTo>
                    <a:pt x="7369" y="7368"/>
                  </a:moveTo>
                  <a:cubicBezTo>
                    <a:pt x="7369" y="11437"/>
                    <a:pt x="4072" y="14735"/>
                    <a:pt x="0" y="14735"/>
                  </a:cubicBezTo>
                  <a:lnTo>
                    <a:pt x="174171" y="14735"/>
                  </a:lnTo>
                  <a:lnTo>
                    <a:pt x="174171" y="7368"/>
                  </a:lnTo>
                  <a:cubicBezTo>
                    <a:pt x="174171" y="3298"/>
                    <a:pt x="177466" y="0"/>
                    <a:pt x="181539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100E170-1809-71E1-EB3E-3585851A56B8}"/>
                </a:ext>
              </a:extLst>
            </p:cNvPr>
            <p:cNvSpPr/>
            <p:nvPr/>
          </p:nvSpPr>
          <p:spPr>
            <a:xfrm>
              <a:off x="8067843" y="4968406"/>
              <a:ext cx="114567" cy="14735"/>
            </a:xfrm>
            <a:custGeom>
              <a:avLst/>
              <a:gdLst>
                <a:gd name="connsiteX0" fmla="*/ 6984 w 114567"/>
                <a:gd name="connsiteY0" fmla="*/ 804 h 14735"/>
                <a:gd name="connsiteX1" fmla="*/ 4170 w 114567"/>
                <a:gd name="connsiteY1" fmla="*/ 804 h 14735"/>
                <a:gd name="connsiteX2" fmla="*/ 2965 w 114567"/>
                <a:gd name="connsiteY2" fmla="*/ 1607 h 14735"/>
                <a:gd name="connsiteX3" fmla="*/ 1759 w 114567"/>
                <a:gd name="connsiteY3" fmla="*/ 2411 h 14735"/>
                <a:gd name="connsiteX4" fmla="*/ 151 w 114567"/>
                <a:gd name="connsiteY4" fmla="*/ 4689 h 14735"/>
                <a:gd name="connsiteX5" fmla="*/ 151 w 114567"/>
                <a:gd name="connsiteY5" fmla="*/ 7636 h 14735"/>
                <a:gd name="connsiteX6" fmla="*/ 6180 w 114567"/>
                <a:gd name="connsiteY6" fmla="*/ 14735 h 14735"/>
                <a:gd name="connsiteX7" fmla="*/ 7519 w 114567"/>
                <a:gd name="connsiteY7" fmla="*/ 14735 h 14735"/>
                <a:gd name="connsiteX8" fmla="*/ 107199 w 114567"/>
                <a:gd name="connsiteY8" fmla="*/ 14735 h 14735"/>
                <a:gd name="connsiteX9" fmla="*/ 114567 w 114567"/>
                <a:gd name="connsiteY9" fmla="*/ 7368 h 14735"/>
                <a:gd name="connsiteX10" fmla="*/ 107199 w 114567"/>
                <a:gd name="connsiteY10" fmla="*/ 0 h 14735"/>
                <a:gd name="connsiteX11" fmla="*/ 6984 w 114567"/>
                <a:gd name="connsiteY11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567" h="14735">
                  <a:moveTo>
                    <a:pt x="6984" y="804"/>
                  </a:moveTo>
                  <a:cubicBezTo>
                    <a:pt x="6059" y="587"/>
                    <a:pt x="5095" y="587"/>
                    <a:pt x="4170" y="804"/>
                  </a:cubicBezTo>
                  <a:cubicBezTo>
                    <a:pt x="4170" y="804"/>
                    <a:pt x="3366" y="804"/>
                    <a:pt x="2965" y="1607"/>
                  </a:cubicBezTo>
                  <a:lnTo>
                    <a:pt x="1759" y="2411"/>
                  </a:lnTo>
                  <a:cubicBezTo>
                    <a:pt x="1102" y="3081"/>
                    <a:pt x="566" y="3849"/>
                    <a:pt x="151" y="4689"/>
                  </a:cubicBezTo>
                  <a:cubicBezTo>
                    <a:pt x="-50" y="5661"/>
                    <a:pt x="-50" y="6663"/>
                    <a:pt x="151" y="7636"/>
                  </a:cubicBezTo>
                  <a:cubicBezTo>
                    <a:pt x="218" y="11133"/>
                    <a:pt x="2737" y="14100"/>
                    <a:pt x="6180" y="14735"/>
                  </a:cubicBezTo>
                  <a:lnTo>
                    <a:pt x="7519" y="14735"/>
                  </a:lnTo>
                  <a:lnTo>
                    <a:pt x="107199" y="14735"/>
                  </a:lnTo>
                  <a:cubicBezTo>
                    <a:pt x="111272" y="14735"/>
                    <a:pt x="114567" y="11437"/>
                    <a:pt x="114567" y="7368"/>
                  </a:cubicBezTo>
                  <a:cubicBezTo>
                    <a:pt x="114567" y="3298"/>
                    <a:pt x="111272" y="0"/>
                    <a:pt x="107199" y="0"/>
                  </a:cubicBezTo>
                  <a:lnTo>
                    <a:pt x="698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C3CFF30A-E32B-84DC-2DF9-D66ECE18E50E}"/>
                </a:ext>
              </a:extLst>
            </p:cNvPr>
            <p:cNvSpPr/>
            <p:nvPr/>
          </p:nvSpPr>
          <p:spPr>
            <a:xfrm>
              <a:off x="7904675" y="6165036"/>
              <a:ext cx="142149" cy="4827"/>
            </a:xfrm>
            <a:custGeom>
              <a:avLst/>
              <a:gdLst>
                <a:gd name="connsiteX0" fmla="*/ 7101 w 142149"/>
                <a:gd name="connsiteY0" fmla="*/ 4828 h 4827"/>
                <a:gd name="connsiteX1" fmla="*/ 142150 w 142149"/>
                <a:gd name="connsiteY1" fmla="*/ 4828 h 4827"/>
                <a:gd name="connsiteX2" fmla="*/ 142150 w 142149"/>
                <a:gd name="connsiteY2" fmla="*/ 5 h 4827"/>
                <a:gd name="connsiteX3" fmla="*/ 0 w 142149"/>
                <a:gd name="connsiteY3" fmla="*/ 5 h 4827"/>
                <a:gd name="connsiteX4" fmla="*/ 7101 w 142149"/>
                <a:gd name="connsiteY4" fmla="*/ 4828 h 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49" h="4827">
                  <a:moveTo>
                    <a:pt x="7101" y="4828"/>
                  </a:moveTo>
                  <a:lnTo>
                    <a:pt x="142150" y="4828"/>
                  </a:lnTo>
                  <a:lnTo>
                    <a:pt x="142150" y="5"/>
                  </a:lnTo>
                  <a:lnTo>
                    <a:pt x="0" y="5"/>
                  </a:lnTo>
                  <a:cubicBezTo>
                    <a:pt x="3162" y="-115"/>
                    <a:pt x="6042" y="1840"/>
                    <a:pt x="7101" y="48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1C51F2E-70AE-1B38-E5A9-6CEDD70AB479}"/>
                </a:ext>
              </a:extLst>
            </p:cNvPr>
            <p:cNvSpPr/>
            <p:nvPr/>
          </p:nvSpPr>
          <p:spPr>
            <a:xfrm>
              <a:off x="7828248" y="6158598"/>
              <a:ext cx="13860" cy="10328"/>
            </a:xfrm>
            <a:custGeom>
              <a:avLst/>
              <a:gdLst>
                <a:gd name="connsiteX0" fmla="*/ 6625 w 13860"/>
                <a:gd name="connsiteY0" fmla="*/ 6443 h 10328"/>
                <a:gd name="connsiteX1" fmla="*/ 13860 w 13860"/>
                <a:gd name="connsiteY1" fmla="*/ 6443 h 10328"/>
                <a:gd name="connsiteX2" fmla="*/ 13056 w 13860"/>
                <a:gd name="connsiteY2" fmla="*/ 3898 h 10328"/>
                <a:gd name="connsiteX3" fmla="*/ 11449 w 13860"/>
                <a:gd name="connsiteY3" fmla="*/ 1889 h 10328"/>
                <a:gd name="connsiteX4" fmla="*/ 1802 w 13860"/>
                <a:gd name="connsiteY4" fmla="*/ 1889 h 10328"/>
                <a:gd name="connsiteX5" fmla="*/ 864 w 13860"/>
                <a:gd name="connsiteY5" fmla="*/ 3094 h 10328"/>
                <a:gd name="connsiteX6" fmla="*/ 60 w 13860"/>
                <a:gd name="connsiteY6" fmla="*/ 4166 h 10328"/>
                <a:gd name="connsiteX7" fmla="*/ 60 w 13860"/>
                <a:gd name="connsiteY7" fmla="*/ 4970 h 10328"/>
                <a:gd name="connsiteX8" fmla="*/ 60 w 13860"/>
                <a:gd name="connsiteY8" fmla="*/ 6443 h 10328"/>
                <a:gd name="connsiteX9" fmla="*/ 60 w 13860"/>
                <a:gd name="connsiteY9" fmla="*/ 6443 h 10328"/>
                <a:gd name="connsiteX10" fmla="*/ 60 w 13860"/>
                <a:gd name="connsiteY10" fmla="*/ 10328 h 10328"/>
                <a:gd name="connsiteX11" fmla="*/ 60 w 13860"/>
                <a:gd name="connsiteY11" fmla="*/ 10328 h 10328"/>
                <a:gd name="connsiteX12" fmla="*/ 6625 w 13860"/>
                <a:gd name="connsiteY12" fmla="*/ 6443 h 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60" h="10328">
                  <a:moveTo>
                    <a:pt x="6625" y="6443"/>
                  </a:moveTo>
                  <a:lnTo>
                    <a:pt x="13860" y="6443"/>
                  </a:lnTo>
                  <a:cubicBezTo>
                    <a:pt x="13739" y="5559"/>
                    <a:pt x="13458" y="4702"/>
                    <a:pt x="13056" y="3898"/>
                  </a:cubicBezTo>
                  <a:cubicBezTo>
                    <a:pt x="12681" y="3121"/>
                    <a:pt x="12131" y="2438"/>
                    <a:pt x="11449" y="1889"/>
                  </a:cubicBezTo>
                  <a:cubicBezTo>
                    <a:pt x="8729" y="-630"/>
                    <a:pt x="4522" y="-630"/>
                    <a:pt x="1802" y="1889"/>
                  </a:cubicBezTo>
                  <a:lnTo>
                    <a:pt x="864" y="3094"/>
                  </a:lnTo>
                  <a:lnTo>
                    <a:pt x="60" y="4166"/>
                  </a:lnTo>
                  <a:cubicBezTo>
                    <a:pt x="127" y="4434"/>
                    <a:pt x="127" y="4702"/>
                    <a:pt x="60" y="4970"/>
                  </a:cubicBezTo>
                  <a:cubicBezTo>
                    <a:pt x="-20" y="5452"/>
                    <a:pt x="-20" y="5961"/>
                    <a:pt x="60" y="6443"/>
                  </a:cubicBezTo>
                  <a:cubicBezTo>
                    <a:pt x="60" y="6443"/>
                    <a:pt x="60" y="6443"/>
                    <a:pt x="60" y="6443"/>
                  </a:cubicBezTo>
                  <a:lnTo>
                    <a:pt x="60" y="10328"/>
                  </a:lnTo>
                  <a:lnTo>
                    <a:pt x="60" y="10328"/>
                  </a:lnTo>
                  <a:cubicBezTo>
                    <a:pt x="1359" y="7917"/>
                    <a:pt x="3879" y="6417"/>
                    <a:pt x="6625" y="64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35E9AF6A-C1E7-54BF-C166-2DE1D2606CC0}"/>
                </a:ext>
              </a:extLst>
            </p:cNvPr>
            <p:cNvSpPr/>
            <p:nvPr/>
          </p:nvSpPr>
          <p:spPr>
            <a:xfrm>
              <a:off x="8747394" y="5808047"/>
              <a:ext cx="60959" cy="14736"/>
            </a:xfrm>
            <a:custGeom>
              <a:avLst/>
              <a:gdLst>
                <a:gd name="connsiteX0" fmla="*/ 7369 w 60959"/>
                <a:gd name="connsiteY0" fmla="*/ 7368 h 14736"/>
                <a:gd name="connsiteX1" fmla="*/ 267 w 60959"/>
                <a:gd name="connsiteY1" fmla="*/ 14735 h 14736"/>
                <a:gd name="connsiteX2" fmla="*/ 0 w 60959"/>
                <a:gd name="connsiteY2" fmla="*/ 14735 h 14736"/>
                <a:gd name="connsiteX3" fmla="*/ 53591 w 60959"/>
                <a:gd name="connsiteY3" fmla="*/ 14735 h 14736"/>
                <a:gd name="connsiteX4" fmla="*/ 60960 w 60959"/>
                <a:gd name="connsiteY4" fmla="*/ 7368 h 14736"/>
                <a:gd name="connsiteX5" fmla="*/ 53591 w 60959"/>
                <a:gd name="connsiteY5" fmla="*/ 0 h 14736"/>
                <a:gd name="connsiteX6" fmla="*/ 0 w 60959"/>
                <a:gd name="connsiteY6" fmla="*/ 0 h 14736"/>
                <a:gd name="connsiteX7" fmla="*/ 7369 w 60959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59" h="14736">
                  <a:moveTo>
                    <a:pt x="7369" y="7368"/>
                  </a:moveTo>
                  <a:cubicBezTo>
                    <a:pt x="7449" y="11362"/>
                    <a:pt x="4260" y="14660"/>
                    <a:pt x="267" y="14735"/>
                  </a:cubicBezTo>
                  <a:cubicBezTo>
                    <a:pt x="187" y="14737"/>
                    <a:pt x="93" y="14737"/>
                    <a:pt x="0" y="14735"/>
                  </a:cubicBezTo>
                  <a:lnTo>
                    <a:pt x="53591" y="14735"/>
                  </a:lnTo>
                  <a:cubicBezTo>
                    <a:pt x="57663" y="14735"/>
                    <a:pt x="60960" y="11437"/>
                    <a:pt x="60960" y="7368"/>
                  </a:cubicBezTo>
                  <a:cubicBezTo>
                    <a:pt x="60960" y="3298"/>
                    <a:pt x="57663" y="0"/>
                    <a:pt x="53591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213B190F-5284-02E9-59BD-A84D0A202F60}"/>
                </a:ext>
              </a:extLst>
            </p:cNvPr>
            <p:cNvSpPr/>
            <p:nvPr/>
          </p:nvSpPr>
          <p:spPr>
            <a:xfrm>
              <a:off x="8363012" y="5808047"/>
              <a:ext cx="391750" cy="14736"/>
            </a:xfrm>
            <a:custGeom>
              <a:avLst/>
              <a:gdLst>
                <a:gd name="connsiteX0" fmla="*/ 0 w 391750"/>
                <a:gd name="connsiteY0" fmla="*/ 7368 h 14736"/>
                <a:gd name="connsiteX1" fmla="*/ 0 w 391750"/>
                <a:gd name="connsiteY1" fmla="*/ 14735 h 14736"/>
                <a:gd name="connsiteX2" fmla="*/ 384382 w 391750"/>
                <a:gd name="connsiteY2" fmla="*/ 14735 h 14736"/>
                <a:gd name="connsiteX3" fmla="*/ 391750 w 391750"/>
                <a:gd name="connsiteY3" fmla="*/ 7638 h 14736"/>
                <a:gd name="connsiteX4" fmla="*/ 391750 w 391750"/>
                <a:gd name="connsiteY4" fmla="*/ 7368 h 14736"/>
                <a:gd name="connsiteX5" fmla="*/ 384382 w 391750"/>
                <a:gd name="connsiteY5" fmla="*/ 0 h 14736"/>
                <a:gd name="connsiteX6" fmla="*/ 0 w 391750"/>
                <a:gd name="connsiteY6" fmla="*/ 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750" h="14736">
                  <a:moveTo>
                    <a:pt x="0" y="7368"/>
                  </a:moveTo>
                  <a:lnTo>
                    <a:pt x="0" y="14735"/>
                  </a:lnTo>
                  <a:lnTo>
                    <a:pt x="384382" y="14735"/>
                  </a:lnTo>
                  <a:cubicBezTo>
                    <a:pt x="388374" y="14810"/>
                    <a:pt x="391669" y="11633"/>
                    <a:pt x="391750" y="7638"/>
                  </a:cubicBezTo>
                  <a:cubicBezTo>
                    <a:pt x="391750" y="7548"/>
                    <a:pt x="391750" y="7457"/>
                    <a:pt x="391750" y="7368"/>
                  </a:cubicBezTo>
                  <a:cubicBezTo>
                    <a:pt x="391750" y="3298"/>
                    <a:pt x="388454" y="0"/>
                    <a:pt x="3843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99E8F9E-F53D-0E2D-7031-ED5724E03F54}"/>
                </a:ext>
              </a:extLst>
            </p:cNvPr>
            <p:cNvSpPr/>
            <p:nvPr/>
          </p:nvSpPr>
          <p:spPr>
            <a:xfrm>
              <a:off x="7904675" y="5808047"/>
              <a:ext cx="155681" cy="14736"/>
            </a:xfrm>
            <a:custGeom>
              <a:avLst/>
              <a:gdLst>
                <a:gd name="connsiteX0" fmla="*/ 155682 w 155681"/>
                <a:gd name="connsiteY0" fmla="*/ 0 h 14736"/>
                <a:gd name="connsiteX1" fmla="*/ 0 w 155681"/>
                <a:gd name="connsiteY1" fmla="*/ 0 h 14736"/>
                <a:gd name="connsiteX2" fmla="*/ 7369 w 155681"/>
                <a:gd name="connsiteY2" fmla="*/ 7368 h 14736"/>
                <a:gd name="connsiteX3" fmla="*/ 268 w 155681"/>
                <a:gd name="connsiteY3" fmla="*/ 14735 h 14736"/>
                <a:gd name="connsiteX4" fmla="*/ 0 w 155681"/>
                <a:gd name="connsiteY4" fmla="*/ 14735 h 14736"/>
                <a:gd name="connsiteX5" fmla="*/ 155414 w 155681"/>
                <a:gd name="connsiteY5" fmla="*/ 14735 h 14736"/>
                <a:gd name="connsiteX6" fmla="*/ 155414 w 155681"/>
                <a:gd name="connsiteY6" fmla="*/ 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1" h="14736">
                  <a:moveTo>
                    <a:pt x="155682" y="0"/>
                  </a:move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55414" y="14735"/>
                  </a:lnTo>
                  <a:lnTo>
                    <a:pt x="1554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05B0C08-3305-78A1-1D49-DAE5E5E82BC7}"/>
                </a:ext>
              </a:extLst>
            </p:cNvPr>
            <p:cNvSpPr/>
            <p:nvPr/>
          </p:nvSpPr>
          <p:spPr>
            <a:xfrm>
              <a:off x="6700217" y="6580575"/>
              <a:ext cx="14737" cy="8439"/>
            </a:xfrm>
            <a:custGeom>
              <a:avLst/>
              <a:gdLst>
                <a:gd name="connsiteX0" fmla="*/ 14738 w 14737"/>
                <a:gd name="connsiteY0" fmla="*/ 0 h 8439"/>
                <a:gd name="connsiteX1" fmla="*/ 7369 w 14737"/>
                <a:gd name="connsiteY1" fmla="*/ 7368 h 8439"/>
                <a:gd name="connsiteX2" fmla="*/ 0 w 14737"/>
                <a:gd name="connsiteY2" fmla="*/ 0 h 8439"/>
                <a:gd name="connsiteX3" fmla="*/ 0 w 14737"/>
                <a:gd name="connsiteY3" fmla="*/ 1340 h 8439"/>
                <a:gd name="connsiteX4" fmla="*/ 1608 w 14737"/>
                <a:gd name="connsiteY4" fmla="*/ 5626 h 8439"/>
                <a:gd name="connsiteX5" fmla="*/ 6163 w 14737"/>
                <a:gd name="connsiteY5" fmla="*/ 8439 h 8439"/>
                <a:gd name="connsiteX6" fmla="*/ 7369 w 14737"/>
                <a:gd name="connsiteY6" fmla="*/ 8439 h 8439"/>
                <a:gd name="connsiteX7" fmla="*/ 8708 w 14737"/>
                <a:gd name="connsiteY7" fmla="*/ 8439 h 8439"/>
                <a:gd name="connsiteX8" fmla="*/ 14469 w 14737"/>
                <a:gd name="connsiteY8" fmla="*/ 2545 h 8439"/>
                <a:gd name="connsiteX9" fmla="*/ 14469 w 14737"/>
                <a:gd name="connsiteY9" fmla="*/ 1340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7" h="8439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54" y="2907"/>
                    <a:pt x="616" y="4421"/>
                    <a:pt x="1608" y="5626"/>
                  </a:cubicBezTo>
                  <a:cubicBezTo>
                    <a:pt x="2746" y="7073"/>
                    <a:pt x="4354" y="8064"/>
                    <a:pt x="6163" y="8439"/>
                  </a:cubicBezTo>
                  <a:lnTo>
                    <a:pt x="7369" y="8439"/>
                  </a:lnTo>
                  <a:lnTo>
                    <a:pt x="8708" y="8439"/>
                  </a:lnTo>
                  <a:cubicBezTo>
                    <a:pt x="11696" y="7904"/>
                    <a:pt x="14000" y="5533"/>
                    <a:pt x="14469" y="2545"/>
                  </a:cubicBezTo>
                  <a:cubicBezTo>
                    <a:pt x="14536" y="2143"/>
                    <a:pt x="14536" y="1742"/>
                    <a:pt x="14469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81E0D771-6C47-5F86-07A1-9BC6DB139348}"/>
                </a:ext>
              </a:extLst>
            </p:cNvPr>
            <p:cNvSpPr/>
            <p:nvPr/>
          </p:nvSpPr>
          <p:spPr>
            <a:xfrm>
              <a:off x="4807342" y="5978172"/>
              <a:ext cx="14509" cy="11788"/>
            </a:xfrm>
            <a:custGeom>
              <a:avLst/>
              <a:gdLst>
                <a:gd name="connsiteX0" fmla="*/ 7141 w 14509"/>
                <a:gd name="connsiteY0" fmla="*/ 4421 h 11788"/>
                <a:gd name="connsiteX1" fmla="*/ 14510 w 14509"/>
                <a:gd name="connsiteY1" fmla="*/ 11788 h 11788"/>
                <a:gd name="connsiteX2" fmla="*/ 14510 w 14509"/>
                <a:gd name="connsiteY2" fmla="*/ 7100 h 11788"/>
                <a:gd name="connsiteX3" fmla="*/ 14510 w 14509"/>
                <a:gd name="connsiteY3" fmla="*/ 7100 h 11788"/>
                <a:gd name="connsiteX4" fmla="*/ 8481 w 14509"/>
                <a:gd name="connsiteY4" fmla="*/ 0 h 11788"/>
                <a:gd name="connsiteX5" fmla="*/ 7141 w 14509"/>
                <a:gd name="connsiteY5" fmla="*/ 0 h 11788"/>
                <a:gd name="connsiteX6" fmla="*/ 5801 w 14509"/>
                <a:gd name="connsiteY6" fmla="*/ 0 h 11788"/>
                <a:gd name="connsiteX7" fmla="*/ 40 w 14509"/>
                <a:gd name="connsiteY7" fmla="*/ 5760 h 11788"/>
                <a:gd name="connsiteX8" fmla="*/ 40 w 14509"/>
                <a:gd name="connsiteY8" fmla="*/ 7100 h 11788"/>
                <a:gd name="connsiteX9" fmla="*/ 40 w 14509"/>
                <a:gd name="connsiteY9" fmla="*/ 11788 h 11788"/>
                <a:gd name="connsiteX10" fmla="*/ 7141 w 14509"/>
                <a:gd name="connsiteY10" fmla="*/ 4421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09" h="11788">
                  <a:moveTo>
                    <a:pt x="7141" y="4421"/>
                  </a:moveTo>
                  <a:cubicBezTo>
                    <a:pt x="11214" y="4421"/>
                    <a:pt x="14510" y="7719"/>
                    <a:pt x="14510" y="11788"/>
                  </a:cubicBezTo>
                  <a:lnTo>
                    <a:pt x="14510" y="7100"/>
                  </a:lnTo>
                  <a:lnTo>
                    <a:pt x="14510" y="7100"/>
                  </a:lnTo>
                  <a:cubicBezTo>
                    <a:pt x="14443" y="3602"/>
                    <a:pt x="11924" y="635"/>
                    <a:pt x="8481" y="0"/>
                  </a:cubicBezTo>
                  <a:lnTo>
                    <a:pt x="7141" y="0"/>
                  </a:lnTo>
                  <a:lnTo>
                    <a:pt x="5801" y="0"/>
                  </a:lnTo>
                  <a:cubicBezTo>
                    <a:pt x="2867" y="518"/>
                    <a:pt x="563" y="2820"/>
                    <a:pt x="40" y="5760"/>
                  </a:cubicBezTo>
                  <a:cubicBezTo>
                    <a:pt x="-13" y="6205"/>
                    <a:pt x="-13" y="6655"/>
                    <a:pt x="40" y="7100"/>
                  </a:cubicBezTo>
                  <a:lnTo>
                    <a:pt x="40" y="11788"/>
                  </a:lnTo>
                  <a:cubicBezTo>
                    <a:pt x="40" y="7822"/>
                    <a:pt x="3175" y="4565"/>
                    <a:pt x="7141" y="44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DEB9425D-1595-EE5D-562D-4BCC8433F2A0}"/>
                </a:ext>
              </a:extLst>
            </p:cNvPr>
            <p:cNvSpPr/>
            <p:nvPr/>
          </p:nvSpPr>
          <p:spPr>
            <a:xfrm>
              <a:off x="4807064" y="5982593"/>
              <a:ext cx="14787" cy="605350"/>
            </a:xfrm>
            <a:custGeom>
              <a:avLst/>
              <a:gdLst>
                <a:gd name="connsiteX0" fmla="*/ 14788 w 14787"/>
                <a:gd name="connsiteY0" fmla="*/ 599322 h 605350"/>
                <a:gd name="connsiteX1" fmla="*/ 14788 w 14787"/>
                <a:gd name="connsiteY1" fmla="*/ 7368 h 605350"/>
                <a:gd name="connsiteX2" fmla="*/ 7419 w 14787"/>
                <a:gd name="connsiteY2" fmla="*/ 0 h 605350"/>
                <a:gd name="connsiteX3" fmla="*/ 50 w 14787"/>
                <a:gd name="connsiteY3" fmla="*/ 7368 h 605350"/>
                <a:gd name="connsiteX4" fmla="*/ 50 w 14787"/>
                <a:gd name="connsiteY4" fmla="*/ 599322 h 605350"/>
                <a:gd name="connsiteX5" fmla="*/ 50 w 14787"/>
                <a:gd name="connsiteY5" fmla="*/ 599322 h 605350"/>
                <a:gd name="connsiteX6" fmla="*/ 50 w 14787"/>
                <a:gd name="connsiteY6" fmla="*/ 600930 h 605350"/>
                <a:gd name="connsiteX7" fmla="*/ 50 w 14787"/>
                <a:gd name="connsiteY7" fmla="*/ 602135 h 605350"/>
                <a:gd name="connsiteX8" fmla="*/ 988 w 14787"/>
                <a:gd name="connsiteY8" fmla="*/ 603475 h 605350"/>
                <a:gd name="connsiteX9" fmla="*/ 1658 w 14787"/>
                <a:gd name="connsiteY9" fmla="*/ 604413 h 605350"/>
                <a:gd name="connsiteX10" fmla="*/ 3132 w 14787"/>
                <a:gd name="connsiteY10" fmla="*/ 605350 h 605350"/>
                <a:gd name="connsiteX11" fmla="*/ 3935 w 14787"/>
                <a:gd name="connsiteY11" fmla="*/ 605350 h 605350"/>
                <a:gd name="connsiteX12" fmla="*/ 5409 w 14787"/>
                <a:gd name="connsiteY12" fmla="*/ 605350 h 605350"/>
                <a:gd name="connsiteX13" fmla="*/ 5409 w 14787"/>
                <a:gd name="connsiteY13" fmla="*/ 598251 h 605350"/>
                <a:gd name="connsiteX14" fmla="*/ 6749 w 14787"/>
                <a:gd name="connsiteY14" fmla="*/ 596911 h 605350"/>
                <a:gd name="connsiteX15" fmla="*/ 8089 w 14787"/>
                <a:gd name="connsiteY15" fmla="*/ 598251 h 605350"/>
                <a:gd name="connsiteX16" fmla="*/ 8089 w 14787"/>
                <a:gd name="connsiteY16" fmla="*/ 605350 h 605350"/>
                <a:gd name="connsiteX17" fmla="*/ 14788 w 14787"/>
                <a:gd name="connsiteY17" fmla="*/ 599322 h 60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87" h="605350">
                  <a:moveTo>
                    <a:pt x="14788" y="599322"/>
                  </a:moveTo>
                  <a:lnTo>
                    <a:pt x="14788" y="7368"/>
                  </a:lnTo>
                  <a:cubicBezTo>
                    <a:pt x="14788" y="3298"/>
                    <a:pt x="11492" y="0"/>
                    <a:pt x="7419" y="0"/>
                  </a:cubicBezTo>
                  <a:cubicBezTo>
                    <a:pt x="3346" y="0"/>
                    <a:pt x="50" y="3298"/>
                    <a:pt x="50" y="7368"/>
                  </a:cubicBezTo>
                  <a:lnTo>
                    <a:pt x="50" y="599322"/>
                  </a:lnTo>
                  <a:lnTo>
                    <a:pt x="50" y="599322"/>
                  </a:lnTo>
                  <a:cubicBezTo>
                    <a:pt x="-17" y="599858"/>
                    <a:pt x="-17" y="600394"/>
                    <a:pt x="50" y="600930"/>
                  </a:cubicBezTo>
                  <a:cubicBezTo>
                    <a:pt x="50" y="600930"/>
                    <a:pt x="50" y="601734"/>
                    <a:pt x="50" y="602135"/>
                  </a:cubicBezTo>
                  <a:cubicBezTo>
                    <a:pt x="278" y="602631"/>
                    <a:pt x="600" y="603086"/>
                    <a:pt x="988" y="603475"/>
                  </a:cubicBezTo>
                  <a:lnTo>
                    <a:pt x="1658" y="604413"/>
                  </a:lnTo>
                  <a:cubicBezTo>
                    <a:pt x="2100" y="604801"/>
                    <a:pt x="2596" y="605123"/>
                    <a:pt x="3132" y="605350"/>
                  </a:cubicBezTo>
                  <a:lnTo>
                    <a:pt x="3935" y="605350"/>
                  </a:lnTo>
                  <a:lnTo>
                    <a:pt x="5409" y="605350"/>
                  </a:lnTo>
                  <a:lnTo>
                    <a:pt x="5409" y="598251"/>
                  </a:lnTo>
                  <a:cubicBezTo>
                    <a:pt x="5409" y="597514"/>
                    <a:pt x="6012" y="596911"/>
                    <a:pt x="6749" y="596911"/>
                  </a:cubicBezTo>
                  <a:cubicBezTo>
                    <a:pt x="7486" y="596911"/>
                    <a:pt x="8089" y="597514"/>
                    <a:pt x="8089" y="598251"/>
                  </a:cubicBezTo>
                  <a:lnTo>
                    <a:pt x="8089" y="605350"/>
                  </a:lnTo>
                  <a:cubicBezTo>
                    <a:pt x="11438" y="605096"/>
                    <a:pt x="14185" y="602618"/>
                    <a:pt x="14788" y="5993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155A42AB-AD31-C50F-BC18-EC7A5A9BC0EF}"/>
                </a:ext>
              </a:extLst>
            </p:cNvPr>
            <p:cNvSpPr/>
            <p:nvPr/>
          </p:nvSpPr>
          <p:spPr>
            <a:xfrm>
              <a:off x="5602807" y="6571466"/>
              <a:ext cx="186365" cy="14735"/>
            </a:xfrm>
            <a:custGeom>
              <a:avLst/>
              <a:gdLst>
                <a:gd name="connsiteX0" fmla="*/ 7369 w 186365"/>
                <a:gd name="connsiteY0" fmla="*/ 7368 h 14735"/>
                <a:gd name="connsiteX1" fmla="*/ 268 w 186365"/>
                <a:gd name="connsiteY1" fmla="*/ 14735 h 14735"/>
                <a:gd name="connsiteX2" fmla="*/ 0 w 186365"/>
                <a:gd name="connsiteY2" fmla="*/ 14735 h 14735"/>
                <a:gd name="connsiteX3" fmla="*/ 186095 w 186365"/>
                <a:gd name="connsiteY3" fmla="*/ 14735 h 14735"/>
                <a:gd name="connsiteX4" fmla="*/ 186095 w 186365"/>
                <a:gd name="connsiteY4" fmla="*/ 12324 h 14735"/>
                <a:gd name="connsiteX5" fmla="*/ 186095 w 186365"/>
                <a:gd name="connsiteY5" fmla="*/ 10449 h 14735"/>
                <a:gd name="connsiteX6" fmla="*/ 186095 w 186365"/>
                <a:gd name="connsiteY6" fmla="*/ 0 h 14735"/>
                <a:gd name="connsiteX7" fmla="*/ 0 w 186365"/>
                <a:gd name="connsiteY7" fmla="*/ 0 h 14735"/>
                <a:gd name="connsiteX8" fmla="*/ 7369 w 186365"/>
                <a:gd name="connsiteY8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65" h="14735">
                  <a:moveTo>
                    <a:pt x="7369" y="7368"/>
                  </a:moveTo>
                  <a:cubicBezTo>
                    <a:pt x="7449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186095" y="14735"/>
                  </a:lnTo>
                  <a:lnTo>
                    <a:pt x="186095" y="12324"/>
                  </a:lnTo>
                  <a:cubicBezTo>
                    <a:pt x="186456" y="11748"/>
                    <a:pt x="186456" y="11025"/>
                    <a:pt x="186095" y="10449"/>
                  </a:cubicBezTo>
                  <a:lnTo>
                    <a:pt x="186095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07651E1C-3937-A3B4-C4A3-4DD80C2E5309}"/>
                </a:ext>
              </a:extLst>
            </p:cNvPr>
            <p:cNvSpPr/>
            <p:nvPr/>
          </p:nvSpPr>
          <p:spPr>
            <a:xfrm>
              <a:off x="5594718" y="6570796"/>
              <a:ext cx="14385" cy="14736"/>
            </a:xfrm>
            <a:custGeom>
              <a:avLst/>
              <a:gdLst>
                <a:gd name="connsiteX0" fmla="*/ 318 w 14385"/>
                <a:gd name="connsiteY0" fmla="*/ 8037 h 14736"/>
                <a:gd name="connsiteX1" fmla="*/ 318 w 14385"/>
                <a:gd name="connsiteY1" fmla="*/ 10449 h 14736"/>
                <a:gd name="connsiteX2" fmla="*/ 318 w 14385"/>
                <a:gd name="connsiteY2" fmla="*/ 10449 h 14736"/>
                <a:gd name="connsiteX3" fmla="*/ 1122 w 14385"/>
                <a:gd name="connsiteY3" fmla="*/ 11654 h 14736"/>
                <a:gd name="connsiteX4" fmla="*/ 7017 w 14385"/>
                <a:gd name="connsiteY4" fmla="*/ 14735 h 14736"/>
                <a:gd name="connsiteX5" fmla="*/ 7017 w 14385"/>
                <a:gd name="connsiteY5" fmla="*/ 14735 h 14736"/>
                <a:gd name="connsiteX6" fmla="*/ 14386 w 14385"/>
                <a:gd name="connsiteY6" fmla="*/ 7636 h 14736"/>
                <a:gd name="connsiteX7" fmla="*/ 14386 w 14385"/>
                <a:gd name="connsiteY7" fmla="*/ 7368 h 14736"/>
                <a:gd name="connsiteX8" fmla="*/ 7017 w 14385"/>
                <a:gd name="connsiteY8" fmla="*/ 0 h 14736"/>
                <a:gd name="connsiteX9" fmla="*/ 7017 w 14385"/>
                <a:gd name="connsiteY9" fmla="*/ 0 h 14736"/>
                <a:gd name="connsiteX10" fmla="*/ 50 w 14385"/>
                <a:gd name="connsiteY10" fmla="*/ 5090 h 14736"/>
                <a:gd name="connsiteX11" fmla="*/ 50 w 14385"/>
                <a:gd name="connsiteY11" fmla="*/ 710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85" h="14736">
                  <a:moveTo>
                    <a:pt x="318" y="8037"/>
                  </a:moveTo>
                  <a:cubicBezTo>
                    <a:pt x="184" y="8841"/>
                    <a:pt x="184" y="9645"/>
                    <a:pt x="318" y="10449"/>
                  </a:cubicBezTo>
                  <a:lnTo>
                    <a:pt x="318" y="10449"/>
                  </a:lnTo>
                  <a:lnTo>
                    <a:pt x="1122" y="11654"/>
                  </a:lnTo>
                  <a:cubicBezTo>
                    <a:pt x="2475" y="13583"/>
                    <a:pt x="4673" y="14722"/>
                    <a:pt x="7017" y="14735"/>
                  </a:cubicBezTo>
                  <a:lnTo>
                    <a:pt x="7017" y="14735"/>
                  </a:lnTo>
                  <a:cubicBezTo>
                    <a:pt x="11010" y="14816"/>
                    <a:pt x="14305" y="11627"/>
                    <a:pt x="14386" y="7636"/>
                  </a:cubicBezTo>
                  <a:cubicBezTo>
                    <a:pt x="14386" y="7542"/>
                    <a:pt x="14386" y="7461"/>
                    <a:pt x="14386" y="7368"/>
                  </a:cubicBezTo>
                  <a:cubicBezTo>
                    <a:pt x="14386" y="3295"/>
                    <a:pt x="11090" y="0"/>
                    <a:pt x="7017" y="0"/>
                  </a:cubicBezTo>
                  <a:lnTo>
                    <a:pt x="7017" y="0"/>
                  </a:lnTo>
                  <a:cubicBezTo>
                    <a:pt x="3855" y="54"/>
                    <a:pt x="1068" y="2090"/>
                    <a:pt x="50" y="5090"/>
                  </a:cubicBezTo>
                  <a:cubicBezTo>
                    <a:pt x="-17" y="5760"/>
                    <a:pt x="-17" y="6430"/>
                    <a:pt x="50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0DE2D8EF-3B92-1F69-EE9D-C0FC00F0B4CA}"/>
                </a:ext>
              </a:extLst>
            </p:cNvPr>
            <p:cNvSpPr/>
            <p:nvPr/>
          </p:nvSpPr>
          <p:spPr>
            <a:xfrm>
              <a:off x="4832972" y="5886450"/>
              <a:ext cx="10852" cy="7463"/>
            </a:xfrm>
            <a:custGeom>
              <a:avLst/>
              <a:gdLst>
                <a:gd name="connsiteX0" fmla="*/ 7101 w 10852"/>
                <a:gd name="connsiteY0" fmla="*/ 96 h 7463"/>
                <a:gd name="connsiteX1" fmla="*/ 9378 w 10852"/>
                <a:gd name="connsiteY1" fmla="*/ 96 h 7463"/>
                <a:gd name="connsiteX2" fmla="*/ 10852 w 10852"/>
                <a:gd name="connsiteY2" fmla="*/ 96 h 7463"/>
                <a:gd name="connsiteX3" fmla="*/ 10852 w 10852"/>
                <a:gd name="connsiteY3" fmla="*/ 96 h 7463"/>
                <a:gd name="connsiteX4" fmla="*/ 9512 w 10852"/>
                <a:gd name="connsiteY4" fmla="*/ 96 h 7463"/>
                <a:gd name="connsiteX5" fmla="*/ 7369 w 10852"/>
                <a:gd name="connsiteY5" fmla="*/ 96 h 7463"/>
                <a:gd name="connsiteX6" fmla="*/ 0 w 10852"/>
                <a:gd name="connsiteY6" fmla="*/ 7463 h 7463"/>
                <a:gd name="connsiteX7" fmla="*/ 0 w 10852"/>
                <a:gd name="connsiteY7" fmla="*/ 7061 h 7463"/>
                <a:gd name="connsiteX8" fmla="*/ 7101 w 10852"/>
                <a:gd name="connsiteY8" fmla="*/ 96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2" h="7463">
                  <a:moveTo>
                    <a:pt x="7101" y="96"/>
                  </a:moveTo>
                  <a:cubicBezTo>
                    <a:pt x="7851" y="-32"/>
                    <a:pt x="8628" y="-32"/>
                    <a:pt x="9378" y="96"/>
                  </a:cubicBezTo>
                  <a:lnTo>
                    <a:pt x="10852" y="96"/>
                  </a:lnTo>
                  <a:lnTo>
                    <a:pt x="10852" y="96"/>
                  </a:lnTo>
                  <a:lnTo>
                    <a:pt x="9512" y="96"/>
                  </a:lnTo>
                  <a:cubicBezTo>
                    <a:pt x="8802" y="20"/>
                    <a:pt x="8079" y="20"/>
                    <a:pt x="7369" y="96"/>
                  </a:cubicBezTo>
                  <a:cubicBezTo>
                    <a:pt x="3296" y="96"/>
                    <a:pt x="0" y="3393"/>
                    <a:pt x="0" y="7463"/>
                  </a:cubicBezTo>
                  <a:lnTo>
                    <a:pt x="0" y="7061"/>
                  </a:lnTo>
                  <a:cubicBezTo>
                    <a:pt x="147" y="3222"/>
                    <a:pt x="3255" y="164"/>
                    <a:pt x="7101" y="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AF940B8C-8C9C-0656-28B8-39BB22749649}"/>
                </a:ext>
              </a:extLst>
            </p:cNvPr>
            <p:cNvSpPr/>
            <p:nvPr/>
          </p:nvSpPr>
          <p:spPr>
            <a:xfrm>
              <a:off x="4831766" y="5886584"/>
              <a:ext cx="9645" cy="109805"/>
            </a:xfrm>
            <a:custGeom>
              <a:avLst/>
              <a:gdLst>
                <a:gd name="connsiteX0" fmla="*/ 938 w 9645"/>
                <a:gd name="connsiteY0" fmla="*/ 103376 h 109805"/>
                <a:gd name="connsiteX1" fmla="*/ 938 w 9645"/>
                <a:gd name="connsiteY1" fmla="*/ 103376 h 109805"/>
                <a:gd name="connsiteX2" fmla="*/ 938 w 9645"/>
                <a:gd name="connsiteY2" fmla="*/ 104716 h 109805"/>
                <a:gd name="connsiteX3" fmla="*/ 938 w 9645"/>
                <a:gd name="connsiteY3" fmla="*/ 105653 h 109805"/>
                <a:gd name="connsiteX4" fmla="*/ 938 w 9645"/>
                <a:gd name="connsiteY4" fmla="*/ 106859 h 109805"/>
                <a:gd name="connsiteX5" fmla="*/ 1741 w 9645"/>
                <a:gd name="connsiteY5" fmla="*/ 108065 h 109805"/>
                <a:gd name="connsiteX6" fmla="*/ 2813 w 9645"/>
                <a:gd name="connsiteY6" fmla="*/ 109002 h 109805"/>
                <a:gd name="connsiteX7" fmla="*/ 3885 w 9645"/>
                <a:gd name="connsiteY7" fmla="*/ 109806 h 109805"/>
                <a:gd name="connsiteX8" fmla="*/ 5225 w 9645"/>
                <a:gd name="connsiteY8" fmla="*/ 109806 h 109805"/>
                <a:gd name="connsiteX9" fmla="*/ 6029 w 9645"/>
                <a:gd name="connsiteY9" fmla="*/ 109806 h 109805"/>
                <a:gd name="connsiteX10" fmla="*/ 7369 w 9645"/>
                <a:gd name="connsiteY10" fmla="*/ 109806 h 109805"/>
                <a:gd name="connsiteX11" fmla="*/ 8307 w 9645"/>
                <a:gd name="connsiteY11" fmla="*/ 109806 h 109805"/>
                <a:gd name="connsiteX12" fmla="*/ 4555 w 9645"/>
                <a:gd name="connsiteY12" fmla="*/ 103510 h 109805"/>
                <a:gd name="connsiteX13" fmla="*/ 4555 w 9645"/>
                <a:gd name="connsiteY13" fmla="*/ 6927 h 109805"/>
                <a:gd name="connsiteX14" fmla="*/ 9646 w 9645"/>
                <a:gd name="connsiteY14" fmla="*/ 95 h 109805"/>
                <a:gd name="connsiteX15" fmla="*/ 7369 w 9645"/>
                <a:gd name="connsiteY15" fmla="*/ 95 h 109805"/>
                <a:gd name="connsiteX16" fmla="*/ 0 w 9645"/>
                <a:gd name="connsiteY16" fmla="*/ 7194 h 109805"/>
                <a:gd name="connsiteX17" fmla="*/ 0 w 9645"/>
                <a:gd name="connsiteY17" fmla="*/ 7329 h 109805"/>
                <a:gd name="connsiteX18" fmla="*/ 0 w 9645"/>
                <a:gd name="connsiteY18" fmla="*/ 103376 h 10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45" h="109805">
                  <a:moveTo>
                    <a:pt x="938" y="103376"/>
                  </a:moveTo>
                  <a:lnTo>
                    <a:pt x="938" y="103376"/>
                  </a:lnTo>
                  <a:cubicBezTo>
                    <a:pt x="857" y="103819"/>
                    <a:pt x="857" y="104272"/>
                    <a:pt x="938" y="104716"/>
                  </a:cubicBezTo>
                  <a:cubicBezTo>
                    <a:pt x="870" y="105025"/>
                    <a:pt x="870" y="105344"/>
                    <a:pt x="938" y="105653"/>
                  </a:cubicBezTo>
                  <a:lnTo>
                    <a:pt x="938" y="106859"/>
                  </a:lnTo>
                  <a:lnTo>
                    <a:pt x="1741" y="108065"/>
                  </a:lnTo>
                  <a:cubicBezTo>
                    <a:pt x="2036" y="108445"/>
                    <a:pt x="2398" y="108764"/>
                    <a:pt x="2813" y="109002"/>
                  </a:cubicBezTo>
                  <a:lnTo>
                    <a:pt x="3885" y="109806"/>
                  </a:lnTo>
                  <a:lnTo>
                    <a:pt x="5225" y="109806"/>
                  </a:lnTo>
                  <a:lnTo>
                    <a:pt x="6029" y="109806"/>
                  </a:lnTo>
                  <a:lnTo>
                    <a:pt x="7369" y="109806"/>
                  </a:lnTo>
                  <a:lnTo>
                    <a:pt x="8307" y="109806"/>
                  </a:lnTo>
                  <a:cubicBezTo>
                    <a:pt x="6042" y="108503"/>
                    <a:pt x="4622" y="106118"/>
                    <a:pt x="4555" y="103510"/>
                  </a:cubicBezTo>
                  <a:lnTo>
                    <a:pt x="4555" y="6927"/>
                  </a:lnTo>
                  <a:cubicBezTo>
                    <a:pt x="4595" y="3786"/>
                    <a:pt x="6645" y="1026"/>
                    <a:pt x="9646" y="95"/>
                  </a:cubicBezTo>
                  <a:cubicBezTo>
                    <a:pt x="8896" y="-32"/>
                    <a:pt x="8119" y="-32"/>
                    <a:pt x="7369" y="95"/>
                  </a:cubicBezTo>
                  <a:cubicBezTo>
                    <a:pt x="3376" y="22"/>
                    <a:pt x="80" y="3199"/>
                    <a:pt x="0" y="7194"/>
                  </a:cubicBezTo>
                  <a:cubicBezTo>
                    <a:pt x="0" y="7239"/>
                    <a:pt x="0" y="7284"/>
                    <a:pt x="0" y="7329"/>
                  </a:cubicBezTo>
                  <a:lnTo>
                    <a:pt x="0" y="10337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E6DF8A42-396E-1D09-F059-9F782837AAC5}"/>
                </a:ext>
              </a:extLst>
            </p:cNvPr>
            <p:cNvSpPr/>
            <p:nvPr/>
          </p:nvSpPr>
          <p:spPr>
            <a:xfrm>
              <a:off x="4853202" y="5987994"/>
              <a:ext cx="14737" cy="590839"/>
            </a:xfrm>
            <a:custGeom>
              <a:avLst/>
              <a:gdLst>
                <a:gd name="connsiteX0" fmla="*/ 0 w 14737"/>
                <a:gd name="connsiteY0" fmla="*/ 5717 h 590839"/>
                <a:gd name="connsiteX1" fmla="*/ 0 w 14737"/>
                <a:gd name="connsiteY1" fmla="*/ 590839 h 590839"/>
                <a:gd name="connsiteX2" fmla="*/ 7369 w 14737"/>
                <a:gd name="connsiteY2" fmla="*/ 583472 h 590839"/>
                <a:gd name="connsiteX3" fmla="*/ 14738 w 14737"/>
                <a:gd name="connsiteY3" fmla="*/ 590839 h 590839"/>
                <a:gd name="connsiteX4" fmla="*/ 14738 w 14737"/>
                <a:gd name="connsiteY4" fmla="*/ 5717 h 590839"/>
                <a:gd name="connsiteX5" fmla="*/ 14738 w 14737"/>
                <a:gd name="connsiteY5" fmla="*/ 5717 h 590839"/>
                <a:gd name="connsiteX6" fmla="*/ 14738 w 14737"/>
                <a:gd name="connsiteY6" fmla="*/ 4243 h 590839"/>
                <a:gd name="connsiteX7" fmla="*/ 14738 w 14737"/>
                <a:gd name="connsiteY7" fmla="*/ 2903 h 590839"/>
                <a:gd name="connsiteX8" fmla="*/ 13934 w 14737"/>
                <a:gd name="connsiteY8" fmla="*/ 1832 h 590839"/>
                <a:gd name="connsiteX9" fmla="*/ 12862 w 14737"/>
                <a:gd name="connsiteY9" fmla="*/ 894 h 590839"/>
                <a:gd name="connsiteX10" fmla="*/ 11790 w 14737"/>
                <a:gd name="connsiteY10" fmla="*/ 90 h 590839"/>
                <a:gd name="connsiteX11" fmla="*/ 10317 w 14737"/>
                <a:gd name="connsiteY11" fmla="*/ 90 h 590839"/>
                <a:gd name="connsiteX12" fmla="*/ 8307 w 14737"/>
                <a:gd name="connsiteY12" fmla="*/ 90 h 590839"/>
                <a:gd name="connsiteX13" fmla="*/ 0 w 14737"/>
                <a:gd name="connsiteY13" fmla="*/ 5717 h 5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" h="590839">
                  <a:moveTo>
                    <a:pt x="0" y="5717"/>
                  </a:moveTo>
                  <a:lnTo>
                    <a:pt x="0" y="590839"/>
                  </a:lnTo>
                  <a:cubicBezTo>
                    <a:pt x="0" y="586767"/>
                    <a:pt x="3296" y="583472"/>
                    <a:pt x="7369" y="583472"/>
                  </a:cubicBezTo>
                  <a:cubicBezTo>
                    <a:pt x="11442" y="583472"/>
                    <a:pt x="14738" y="586767"/>
                    <a:pt x="14738" y="590839"/>
                  </a:cubicBezTo>
                  <a:lnTo>
                    <a:pt x="14738" y="5717"/>
                  </a:lnTo>
                  <a:cubicBezTo>
                    <a:pt x="14738" y="5717"/>
                    <a:pt x="14738" y="5717"/>
                    <a:pt x="14738" y="5717"/>
                  </a:cubicBezTo>
                  <a:cubicBezTo>
                    <a:pt x="14738" y="5717"/>
                    <a:pt x="14738" y="4645"/>
                    <a:pt x="14738" y="4243"/>
                  </a:cubicBezTo>
                  <a:lnTo>
                    <a:pt x="14738" y="2903"/>
                  </a:lnTo>
                  <a:lnTo>
                    <a:pt x="13934" y="1832"/>
                  </a:lnTo>
                  <a:lnTo>
                    <a:pt x="12862" y="894"/>
                  </a:lnTo>
                  <a:cubicBezTo>
                    <a:pt x="12594" y="519"/>
                    <a:pt x="12219" y="236"/>
                    <a:pt x="11790" y="90"/>
                  </a:cubicBezTo>
                  <a:lnTo>
                    <a:pt x="10317" y="90"/>
                  </a:lnTo>
                  <a:cubicBezTo>
                    <a:pt x="9646" y="-30"/>
                    <a:pt x="8977" y="-30"/>
                    <a:pt x="8307" y="90"/>
                  </a:cubicBezTo>
                  <a:cubicBezTo>
                    <a:pt x="4489" y="-499"/>
                    <a:pt x="871" y="1955"/>
                    <a:pt x="0" y="57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D39A1272-FC3B-3EFF-99AC-7635E2447E1F}"/>
                </a:ext>
              </a:extLst>
            </p:cNvPr>
            <p:cNvSpPr/>
            <p:nvPr/>
          </p:nvSpPr>
          <p:spPr>
            <a:xfrm>
              <a:off x="4852532" y="6569993"/>
              <a:ext cx="14737" cy="15967"/>
            </a:xfrm>
            <a:custGeom>
              <a:avLst/>
              <a:gdLst>
                <a:gd name="connsiteX0" fmla="*/ 670 w 14737"/>
                <a:gd name="connsiteY0" fmla="*/ 9913 h 15967"/>
                <a:gd name="connsiteX1" fmla="*/ 670 w 14737"/>
                <a:gd name="connsiteY1" fmla="*/ 9913 h 15967"/>
                <a:gd name="connsiteX2" fmla="*/ 670 w 14737"/>
                <a:gd name="connsiteY2" fmla="*/ 11520 h 15967"/>
                <a:gd name="connsiteX3" fmla="*/ 670 w 14737"/>
                <a:gd name="connsiteY3" fmla="*/ 11520 h 15967"/>
                <a:gd name="connsiteX4" fmla="*/ 670 w 14737"/>
                <a:gd name="connsiteY4" fmla="*/ 12458 h 15967"/>
                <a:gd name="connsiteX5" fmla="*/ 1608 w 14737"/>
                <a:gd name="connsiteY5" fmla="*/ 13931 h 15967"/>
                <a:gd name="connsiteX6" fmla="*/ 2277 w 14737"/>
                <a:gd name="connsiteY6" fmla="*/ 14735 h 15967"/>
                <a:gd name="connsiteX7" fmla="*/ 3751 w 14737"/>
                <a:gd name="connsiteY7" fmla="*/ 15807 h 15967"/>
                <a:gd name="connsiteX8" fmla="*/ 4555 w 14737"/>
                <a:gd name="connsiteY8" fmla="*/ 15807 h 15967"/>
                <a:gd name="connsiteX9" fmla="*/ 7369 w 14737"/>
                <a:gd name="connsiteY9" fmla="*/ 15807 h 15967"/>
                <a:gd name="connsiteX10" fmla="*/ 14738 w 14737"/>
                <a:gd name="connsiteY10" fmla="*/ 8439 h 15967"/>
                <a:gd name="connsiteX11" fmla="*/ 14738 w 14737"/>
                <a:gd name="connsiteY11" fmla="*/ 7368 h 15967"/>
                <a:gd name="connsiteX12" fmla="*/ 7369 w 14737"/>
                <a:gd name="connsiteY12" fmla="*/ 0 h 15967"/>
                <a:gd name="connsiteX13" fmla="*/ 0 w 14737"/>
                <a:gd name="connsiteY13" fmla="*/ 7368 h 15967"/>
                <a:gd name="connsiteX14" fmla="*/ 0 w 14737"/>
                <a:gd name="connsiteY14" fmla="*/ 7368 h 1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7" h="15967">
                  <a:moveTo>
                    <a:pt x="670" y="9913"/>
                  </a:moveTo>
                  <a:lnTo>
                    <a:pt x="670" y="9913"/>
                  </a:lnTo>
                  <a:cubicBezTo>
                    <a:pt x="590" y="10449"/>
                    <a:pt x="590" y="10985"/>
                    <a:pt x="670" y="11520"/>
                  </a:cubicBezTo>
                  <a:lnTo>
                    <a:pt x="670" y="11520"/>
                  </a:lnTo>
                  <a:cubicBezTo>
                    <a:pt x="670" y="11520"/>
                    <a:pt x="670" y="12190"/>
                    <a:pt x="670" y="12458"/>
                  </a:cubicBezTo>
                  <a:lnTo>
                    <a:pt x="1608" y="13931"/>
                  </a:lnTo>
                  <a:lnTo>
                    <a:pt x="2277" y="14735"/>
                  </a:lnTo>
                  <a:cubicBezTo>
                    <a:pt x="2680" y="15204"/>
                    <a:pt x="3175" y="15579"/>
                    <a:pt x="3751" y="15807"/>
                  </a:cubicBezTo>
                  <a:lnTo>
                    <a:pt x="4555" y="15807"/>
                  </a:lnTo>
                  <a:cubicBezTo>
                    <a:pt x="5480" y="16021"/>
                    <a:pt x="6444" y="16021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73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7A34251-A55D-89A8-7113-C8EE84B6A112}"/>
                </a:ext>
              </a:extLst>
            </p:cNvPr>
            <p:cNvSpPr/>
            <p:nvPr/>
          </p:nvSpPr>
          <p:spPr>
            <a:xfrm>
              <a:off x="8355643" y="6169930"/>
              <a:ext cx="13934" cy="14739"/>
            </a:xfrm>
            <a:custGeom>
              <a:avLst/>
              <a:gdLst>
                <a:gd name="connsiteX0" fmla="*/ 13934 w 13934"/>
                <a:gd name="connsiteY0" fmla="*/ 7302 h 14739"/>
                <a:gd name="connsiteX1" fmla="*/ 7369 w 13934"/>
                <a:gd name="connsiteY1" fmla="*/ 68 h 14739"/>
                <a:gd name="connsiteX2" fmla="*/ 0 w 13934"/>
                <a:gd name="connsiteY2" fmla="*/ 68 h 14739"/>
                <a:gd name="connsiteX3" fmla="*/ 8293 w 13934"/>
                <a:gd name="connsiteY3" fmla="*/ 6378 h 14739"/>
                <a:gd name="connsiteX4" fmla="*/ 1983 w 13934"/>
                <a:gd name="connsiteY4" fmla="*/ 14670 h 14739"/>
                <a:gd name="connsiteX5" fmla="*/ 0 w 13934"/>
                <a:gd name="connsiteY5" fmla="*/ 14670 h 14739"/>
                <a:gd name="connsiteX6" fmla="*/ 6566 w 13934"/>
                <a:gd name="connsiteY6" fmla="*/ 14670 h 14739"/>
                <a:gd name="connsiteX7" fmla="*/ 13934 w 13934"/>
                <a:gd name="connsiteY7" fmla="*/ 7302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4" h="14739">
                  <a:moveTo>
                    <a:pt x="13934" y="7302"/>
                  </a:moveTo>
                  <a:cubicBezTo>
                    <a:pt x="13947" y="3551"/>
                    <a:pt x="11107" y="417"/>
                    <a:pt x="7369" y="68"/>
                  </a:cubicBezTo>
                  <a:lnTo>
                    <a:pt x="0" y="68"/>
                  </a:lnTo>
                  <a:cubicBezTo>
                    <a:pt x="4033" y="-481"/>
                    <a:pt x="7744" y="2345"/>
                    <a:pt x="8293" y="6378"/>
                  </a:cubicBezTo>
                  <a:cubicBezTo>
                    <a:pt x="8843" y="10410"/>
                    <a:pt x="6016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6566" y="14670"/>
                  </a:lnTo>
                  <a:cubicBezTo>
                    <a:pt x="10638" y="14670"/>
                    <a:pt x="13934" y="11374"/>
                    <a:pt x="13934" y="7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ECD0CFF-A0E3-1962-3B8B-9A71AB3BF84D}"/>
                </a:ext>
              </a:extLst>
            </p:cNvPr>
            <p:cNvSpPr/>
            <p:nvPr/>
          </p:nvSpPr>
          <p:spPr>
            <a:xfrm>
              <a:off x="8071849" y="6511855"/>
              <a:ext cx="14768" cy="7367"/>
            </a:xfrm>
            <a:custGeom>
              <a:avLst/>
              <a:gdLst>
                <a:gd name="connsiteX0" fmla="*/ 9007 w 14768"/>
                <a:gd name="connsiteY0" fmla="*/ 7100 h 7367"/>
                <a:gd name="connsiteX1" fmla="*/ 14768 w 14768"/>
                <a:gd name="connsiteY1" fmla="*/ 0 h 7367"/>
                <a:gd name="connsiteX2" fmla="*/ 14768 w 14768"/>
                <a:gd name="connsiteY2" fmla="*/ 0 h 7367"/>
                <a:gd name="connsiteX3" fmla="*/ 7399 w 14768"/>
                <a:gd name="connsiteY3" fmla="*/ 7368 h 7367"/>
                <a:gd name="connsiteX4" fmla="*/ 30 w 14768"/>
                <a:gd name="connsiteY4" fmla="*/ 0 h 7367"/>
                <a:gd name="connsiteX5" fmla="*/ 30 w 14768"/>
                <a:gd name="connsiteY5" fmla="*/ 0 h 7367"/>
                <a:gd name="connsiteX6" fmla="*/ 30 w 14768"/>
                <a:gd name="connsiteY6" fmla="*/ 1206 h 7367"/>
                <a:gd name="connsiteX7" fmla="*/ 30 w 14768"/>
                <a:gd name="connsiteY7" fmla="*/ 2679 h 7367"/>
                <a:gd name="connsiteX8" fmla="*/ 30 w 14768"/>
                <a:gd name="connsiteY8" fmla="*/ 2679 h 7367"/>
                <a:gd name="connsiteX9" fmla="*/ 30 w 14768"/>
                <a:gd name="connsiteY9" fmla="*/ 3483 h 7367"/>
                <a:gd name="connsiteX10" fmla="*/ 834 w 14768"/>
                <a:gd name="connsiteY10" fmla="*/ 4688 h 7367"/>
                <a:gd name="connsiteX11" fmla="*/ 1906 w 14768"/>
                <a:gd name="connsiteY11" fmla="*/ 5492 h 7367"/>
                <a:gd name="connsiteX12" fmla="*/ 2978 w 14768"/>
                <a:gd name="connsiteY12" fmla="*/ 6296 h 7367"/>
                <a:gd name="connsiteX13" fmla="*/ 4452 w 14768"/>
                <a:gd name="connsiteY13" fmla="*/ 6296 h 7367"/>
                <a:gd name="connsiteX14" fmla="*/ 6059 w 14768"/>
                <a:gd name="connsiteY14" fmla="*/ 6296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8" h="7367">
                  <a:moveTo>
                    <a:pt x="9007" y="7100"/>
                  </a:moveTo>
                  <a:cubicBezTo>
                    <a:pt x="12370" y="6403"/>
                    <a:pt x="14781" y="3429"/>
                    <a:pt x="14768" y="0"/>
                  </a:cubicBezTo>
                  <a:lnTo>
                    <a:pt x="14768" y="0"/>
                  </a:lnTo>
                  <a:cubicBezTo>
                    <a:pt x="14768" y="4072"/>
                    <a:pt x="11472" y="7368"/>
                    <a:pt x="7399" y="7368"/>
                  </a:cubicBezTo>
                  <a:cubicBezTo>
                    <a:pt x="3326" y="7368"/>
                    <a:pt x="30" y="4072"/>
                    <a:pt x="30" y="0"/>
                  </a:cubicBezTo>
                  <a:lnTo>
                    <a:pt x="30" y="0"/>
                  </a:lnTo>
                  <a:cubicBezTo>
                    <a:pt x="30" y="0"/>
                    <a:pt x="30" y="804"/>
                    <a:pt x="30" y="1206"/>
                  </a:cubicBezTo>
                  <a:cubicBezTo>
                    <a:pt x="30" y="1607"/>
                    <a:pt x="30" y="2143"/>
                    <a:pt x="30" y="2679"/>
                  </a:cubicBezTo>
                  <a:lnTo>
                    <a:pt x="30" y="2679"/>
                  </a:lnTo>
                  <a:cubicBezTo>
                    <a:pt x="-10" y="2947"/>
                    <a:pt x="-10" y="3215"/>
                    <a:pt x="30" y="3483"/>
                  </a:cubicBezTo>
                  <a:cubicBezTo>
                    <a:pt x="244" y="3911"/>
                    <a:pt x="526" y="4313"/>
                    <a:pt x="834" y="4688"/>
                  </a:cubicBezTo>
                  <a:lnTo>
                    <a:pt x="1906" y="5492"/>
                  </a:lnTo>
                  <a:lnTo>
                    <a:pt x="2978" y="6296"/>
                  </a:lnTo>
                  <a:lnTo>
                    <a:pt x="4452" y="6296"/>
                  </a:lnTo>
                  <a:lnTo>
                    <a:pt x="6059" y="62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59C9728-DF68-3F11-C3D2-FFDA31A9CE04}"/>
                </a:ext>
              </a:extLst>
            </p:cNvPr>
            <p:cNvSpPr/>
            <p:nvPr/>
          </p:nvSpPr>
          <p:spPr>
            <a:xfrm>
              <a:off x="8060843" y="4986089"/>
              <a:ext cx="14251" cy="829325"/>
            </a:xfrm>
            <a:custGeom>
              <a:avLst/>
              <a:gdLst>
                <a:gd name="connsiteX0" fmla="*/ 6883 w 14251"/>
                <a:gd name="connsiteY0" fmla="*/ 821958 h 829325"/>
                <a:gd name="connsiteX1" fmla="*/ 14251 w 14251"/>
                <a:gd name="connsiteY1" fmla="*/ 829326 h 829325"/>
                <a:gd name="connsiteX2" fmla="*/ 14251 w 14251"/>
                <a:gd name="connsiteY2" fmla="*/ 7368 h 829325"/>
                <a:gd name="connsiteX3" fmla="*/ 12644 w 14251"/>
                <a:gd name="connsiteY3" fmla="*/ 3081 h 829325"/>
                <a:gd name="connsiteX4" fmla="*/ 6883 w 14251"/>
                <a:gd name="connsiteY4" fmla="*/ 0 h 829325"/>
                <a:gd name="connsiteX5" fmla="*/ 50 w 14251"/>
                <a:gd name="connsiteY5" fmla="*/ 4555 h 829325"/>
                <a:gd name="connsiteX6" fmla="*/ 50 w 14251"/>
                <a:gd name="connsiteY6" fmla="*/ 4555 h 829325"/>
                <a:gd name="connsiteX7" fmla="*/ 50 w 14251"/>
                <a:gd name="connsiteY7" fmla="*/ 6028 h 829325"/>
                <a:gd name="connsiteX8" fmla="*/ 50 w 14251"/>
                <a:gd name="connsiteY8" fmla="*/ 7368 h 829325"/>
                <a:gd name="connsiteX9" fmla="*/ 50 w 14251"/>
                <a:gd name="connsiteY9" fmla="*/ 7368 h 829325"/>
                <a:gd name="connsiteX10" fmla="*/ 50 w 14251"/>
                <a:gd name="connsiteY10" fmla="*/ 829326 h 829325"/>
                <a:gd name="connsiteX11" fmla="*/ 6883 w 14251"/>
                <a:gd name="connsiteY11" fmla="*/ 821958 h 8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51" h="829325">
                  <a:moveTo>
                    <a:pt x="6883" y="821958"/>
                  </a:moveTo>
                  <a:cubicBezTo>
                    <a:pt x="10956" y="821958"/>
                    <a:pt x="14251" y="825256"/>
                    <a:pt x="14251" y="829326"/>
                  </a:cubicBezTo>
                  <a:lnTo>
                    <a:pt x="14251" y="7368"/>
                  </a:lnTo>
                  <a:cubicBezTo>
                    <a:pt x="14198" y="5800"/>
                    <a:pt x="13636" y="4293"/>
                    <a:pt x="12644" y="3081"/>
                  </a:cubicBezTo>
                  <a:cubicBezTo>
                    <a:pt x="11304" y="1212"/>
                    <a:pt x="9174" y="74"/>
                    <a:pt x="6883" y="0"/>
                  </a:cubicBezTo>
                  <a:cubicBezTo>
                    <a:pt x="3909" y="27"/>
                    <a:pt x="1216" y="1814"/>
                    <a:pt x="50" y="4555"/>
                  </a:cubicBezTo>
                  <a:lnTo>
                    <a:pt x="50" y="4555"/>
                  </a:lnTo>
                  <a:cubicBezTo>
                    <a:pt x="50" y="4555"/>
                    <a:pt x="50" y="5492"/>
                    <a:pt x="50" y="6028"/>
                  </a:cubicBezTo>
                  <a:cubicBezTo>
                    <a:pt x="-17" y="6473"/>
                    <a:pt x="-17" y="6923"/>
                    <a:pt x="50" y="7368"/>
                  </a:cubicBezTo>
                  <a:lnTo>
                    <a:pt x="50" y="7368"/>
                  </a:lnTo>
                  <a:lnTo>
                    <a:pt x="50" y="829326"/>
                  </a:lnTo>
                  <a:cubicBezTo>
                    <a:pt x="37" y="825457"/>
                    <a:pt x="3025" y="822240"/>
                    <a:pt x="6883" y="8219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03EB9163-B900-5831-872E-147EEDE1A94A}"/>
                </a:ext>
              </a:extLst>
            </p:cNvPr>
            <p:cNvSpPr/>
            <p:nvPr/>
          </p:nvSpPr>
          <p:spPr>
            <a:xfrm>
              <a:off x="8060215" y="5808047"/>
              <a:ext cx="14746" cy="259608"/>
            </a:xfrm>
            <a:custGeom>
              <a:avLst/>
              <a:gdLst>
                <a:gd name="connsiteX0" fmla="*/ 6171 w 14746"/>
                <a:gd name="connsiteY0" fmla="*/ 259608 h 259608"/>
                <a:gd name="connsiteX1" fmla="*/ 7511 w 14746"/>
                <a:gd name="connsiteY1" fmla="*/ 259608 h 259608"/>
                <a:gd name="connsiteX2" fmla="*/ 8851 w 14746"/>
                <a:gd name="connsiteY2" fmla="*/ 259608 h 259608"/>
                <a:gd name="connsiteX3" fmla="*/ 12066 w 14746"/>
                <a:gd name="connsiteY3" fmla="*/ 258135 h 259608"/>
                <a:gd name="connsiteX4" fmla="*/ 13138 w 14746"/>
                <a:gd name="connsiteY4" fmla="*/ 257063 h 259608"/>
                <a:gd name="connsiteX5" fmla="*/ 13138 w 14746"/>
                <a:gd name="connsiteY5" fmla="*/ 257063 h 259608"/>
                <a:gd name="connsiteX6" fmla="*/ 14746 w 14746"/>
                <a:gd name="connsiteY6" fmla="*/ 252642 h 259608"/>
                <a:gd name="connsiteX7" fmla="*/ 14746 w 14746"/>
                <a:gd name="connsiteY7" fmla="*/ 7368 h 259608"/>
                <a:gd name="connsiteX8" fmla="*/ 7377 w 14746"/>
                <a:gd name="connsiteY8" fmla="*/ 0 h 259608"/>
                <a:gd name="connsiteX9" fmla="*/ 8 w 14746"/>
                <a:gd name="connsiteY9" fmla="*/ 7368 h 259608"/>
                <a:gd name="connsiteX10" fmla="*/ 8 w 14746"/>
                <a:gd name="connsiteY10" fmla="*/ 252106 h 259608"/>
                <a:gd name="connsiteX11" fmla="*/ 6171 w 14746"/>
                <a:gd name="connsiteY11" fmla="*/ 259608 h 25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46" h="259608">
                  <a:moveTo>
                    <a:pt x="6171" y="259608"/>
                  </a:moveTo>
                  <a:lnTo>
                    <a:pt x="7511" y="259608"/>
                  </a:lnTo>
                  <a:lnTo>
                    <a:pt x="8851" y="259608"/>
                  </a:lnTo>
                  <a:cubicBezTo>
                    <a:pt x="10043" y="259458"/>
                    <a:pt x="11168" y="258944"/>
                    <a:pt x="12066" y="258135"/>
                  </a:cubicBezTo>
                  <a:cubicBezTo>
                    <a:pt x="12495" y="257848"/>
                    <a:pt x="12856" y="257485"/>
                    <a:pt x="13138" y="257063"/>
                  </a:cubicBezTo>
                  <a:lnTo>
                    <a:pt x="13138" y="257063"/>
                  </a:lnTo>
                  <a:cubicBezTo>
                    <a:pt x="14156" y="255814"/>
                    <a:pt x="14732" y="254255"/>
                    <a:pt x="14746" y="252642"/>
                  </a:cubicBezTo>
                  <a:lnTo>
                    <a:pt x="14746" y="7368"/>
                  </a:lnTo>
                  <a:cubicBezTo>
                    <a:pt x="14746" y="3298"/>
                    <a:pt x="11450" y="0"/>
                    <a:pt x="7377" y="0"/>
                  </a:cubicBezTo>
                  <a:cubicBezTo>
                    <a:pt x="3304" y="0"/>
                    <a:pt x="8" y="3298"/>
                    <a:pt x="8" y="7368"/>
                  </a:cubicBezTo>
                  <a:lnTo>
                    <a:pt x="8" y="252106"/>
                  </a:lnTo>
                  <a:cubicBezTo>
                    <a:pt x="-166" y="255818"/>
                    <a:pt x="2501" y="259061"/>
                    <a:pt x="6171" y="259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98398BE7-D202-9E7E-2085-BE298EF95885}"/>
                </a:ext>
              </a:extLst>
            </p:cNvPr>
            <p:cNvSpPr/>
            <p:nvPr/>
          </p:nvSpPr>
          <p:spPr>
            <a:xfrm>
              <a:off x="7596795" y="6175088"/>
              <a:ext cx="14468" cy="335963"/>
            </a:xfrm>
            <a:custGeom>
              <a:avLst/>
              <a:gdLst>
                <a:gd name="connsiteX0" fmla="*/ 14469 w 14468"/>
                <a:gd name="connsiteY0" fmla="*/ 335964 h 335963"/>
                <a:gd name="connsiteX1" fmla="*/ 14469 w 14468"/>
                <a:gd name="connsiteY1" fmla="*/ 9377 h 335963"/>
                <a:gd name="connsiteX2" fmla="*/ 8172 w 14468"/>
                <a:gd name="connsiteY2" fmla="*/ 9377 h 335963"/>
                <a:gd name="connsiteX3" fmla="*/ 804 w 14468"/>
                <a:gd name="connsiteY3" fmla="*/ 2143 h 335963"/>
                <a:gd name="connsiteX4" fmla="*/ 804 w 14468"/>
                <a:gd name="connsiteY4" fmla="*/ 0 h 335963"/>
                <a:gd name="connsiteX5" fmla="*/ 0 w 14468"/>
                <a:gd name="connsiteY5" fmla="*/ 1072 h 335963"/>
                <a:gd name="connsiteX6" fmla="*/ 0 w 14468"/>
                <a:gd name="connsiteY6" fmla="*/ 2545 h 335963"/>
                <a:gd name="connsiteX7" fmla="*/ 0 w 14468"/>
                <a:gd name="connsiteY7" fmla="*/ 3885 h 335963"/>
                <a:gd name="connsiteX8" fmla="*/ 0 w 14468"/>
                <a:gd name="connsiteY8" fmla="*/ 328596 h 335963"/>
                <a:gd name="connsiteX9" fmla="*/ 7369 w 14468"/>
                <a:gd name="connsiteY9" fmla="*/ 328596 h 335963"/>
                <a:gd name="connsiteX10" fmla="*/ 14469 w 14468"/>
                <a:gd name="connsiteY10" fmla="*/ 335964 h 3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8" h="335963">
                  <a:moveTo>
                    <a:pt x="14469" y="335964"/>
                  </a:moveTo>
                  <a:lnTo>
                    <a:pt x="14469" y="9377"/>
                  </a:lnTo>
                  <a:lnTo>
                    <a:pt x="8172" y="9377"/>
                  </a:lnTo>
                  <a:cubicBezTo>
                    <a:pt x="4153" y="9377"/>
                    <a:pt x="871" y="6162"/>
                    <a:pt x="804" y="2143"/>
                  </a:cubicBezTo>
                  <a:cubicBezTo>
                    <a:pt x="723" y="1433"/>
                    <a:pt x="723" y="710"/>
                    <a:pt x="804" y="0"/>
                  </a:cubicBezTo>
                  <a:lnTo>
                    <a:pt x="0" y="1072"/>
                  </a:lnTo>
                  <a:lnTo>
                    <a:pt x="0" y="2545"/>
                  </a:lnTo>
                  <a:cubicBezTo>
                    <a:pt x="0" y="2545"/>
                    <a:pt x="0" y="3483"/>
                    <a:pt x="0" y="3885"/>
                  </a:cubicBezTo>
                  <a:lnTo>
                    <a:pt x="0" y="328596"/>
                  </a:lnTo>
                  <a:lnTo>
                    <a:pt x="7369" y="328596"/>
                  </a:lnTo>
                  <a:cubicBezTo>
                    <a:pt x="11335" y="328743"/>
                    <a:pt x="14469" y="331998"/>
                    <a:pt x="14469" y="3359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432ADFA8-C1AB-0885-ECB6-16FEA5ABB02D}"/>
                </a:ext>
              </a:extLst>
            </p:cNvPr>
            <p:cNvSpPr/>
            <p:nvPr/>
          </p:nvSpPr>
          <p:spPr>
            <a:xfrm>
              <a:off x="7611264" y="6511052"/>
              <a:ext cx="100" cy="2679"/>
            </a:xfrm>
            <a:custGeom>
              <a:avLst/>
              <a:gdLst>
                <a:gd name="connsiteX0" fmla="*/ 0 w 100"/>
                <a:gd name="connsiteY0" fmla="*/ 0 h 2679"/>
                <a:gd name="connsiteX1" fmla="*/ 0 w 100"/>
                <a:gd name="connsiteY1" fmla="*/ 2679 h 2679"/>
                <a:gd name="connsiteX2" fmla="*/ 0 w 100"/>
                <a:gd name="connsiteY2" fmla="*/ 2679 h 2679"/>
                <a:gd name="connsiteX3" fmla="*/ 0 w 100"/>
                <a:gd name="connsiteY3" fmla="*/ 1071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679">
                  <a:moveTo>
                    <a:pt x="0" y="0"/>
                  </a:moveTo>
                  <a:cubicBezTo>
                    <a:pt x="134" y="884"/>
                    <a:pt x="134" y="1795"/>
                    <a:pt x="0" y="2679"/>
                  </a:cubicBezTo>
                  <a:cubicBezTo>
                    <a:pt x="0" y="2679"/>
                    <a:pt x="0" y="2679"/>
                    <a:pt x="0" y="2679"/>
                  </a:cubicBezTo>
                  <a:cubicBezTo>
                    <a:pt x="54" y="2143"/>
                    <a:pt x="54" y="1607"/>
                    <a:pt x="0" y="107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B5AC28D4-8CB1-9381-86BC-384A1E3B89FB}"/>
                </a:ext>
              </a:extLst>
            </p:cNvPr>
            <p:cNvSpPr/>
            <p:nvPr/>
          </p:nvSpPr>
          <p:spPr>
            <a:xfrm>
              <a:off x="7601618" y="6513731"/>
              <a:ext cx="8842" cy="4788"/>
            </a:xfrm>
            <a:custGeom>
              <a:avLst/>
              <a:gdLst>
                <a:gd name="connsiteX0" fmla="*/ 2277 w 8842"/>
                <a:gd name="connsiteY0" fmla="*/ 4688 h 4788"/>
                <a:gd name="connsiteX1" fmla="*/ 0 w 8842"/>
                <a:gd name="connsiteY1" fmla="*/ 4688 h 4788"/>
                <a:gd name="connsiteX2" fmla="*/ 2277 w 8842"/>
                <a:gd name="connsiteY2" fmla="*/ 4688 h 4788"/>
                <a:gd name="connsiteX3" fmla="*/ 8842 w 8842"/>
                <a:gd name="connsiteY3" fmla="*/ 0 h 4788"/>
                <a:gd name="connsiteX4" fmla="*/ 2277 w 8842"/>
                <a:gd name="connsiteY4" fmla="*/ 4688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8" y="4822"/>
                    <a:pt x="2277" y="4688"/>
                  </a:cubicBezTo>
                  <a:cubicBezTo>
                    <a:pt x="5225" y="4635"/>
                    <a:pt x="7838" y="2773"/>
                    <a:pt x="8842" y="0"/>
                  </a:cubicBezTo>
                  <a:cubicBezTo>
                    <a:pt x="7811" y="2746"/>
                    <a:pt x="5211" y="460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EC9F8DF-8133-02BA-CDC8-549431C36388}"/>
                </a:ext>
              </a:extLst>
            </p:cNvPr>
            <p:cNvSpPr/>
            <p:nvPr/>
          </p:nvSpPr>
          <p:spPr>
            <a:xfrm>
              <a:off x="8363012" y="5623455"/>
              <a:ext cx="65381" cy="14601"/>
            </a:xfrm>
            <a:custGeom>
              <a:avLst/>
              <a:gdLst>
                <a:gd name="connsiteX0" fmla="*/ 0 w 65381"/>
                <a:gd name="connsiteY0" fmla="*/ 14601 h 14601"/>
                <a:gd name="connsiteX1" fmla="*/ 65381 w 65381"/>
                <a:gd name="connsiteY1" fmla="*/ 14601 h 14601"/>
                <a:gd name="connsiteX2" fmla="*/ 59071 w 65381"/>
                <a:gd name="connsiteY2" fmla="*/ 6309 h 14601"/>
                <a:gd name="connsiteX3" fmla="*/ 65381 w 65381"/>
                <a:gd name="connsiteY3" fmla="*/ 0 h 14601"/>
                <a:gd name="connsiteX4" fmla="*/ 0 w 65381"/>
                <a:gd name="connsiteY4" fmla="*/ 0 h 14601"/>
                <a:gd name="connsiteX5" fmla="*/ 0 w 65381"/>
                <a:gd name="connsiteY5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81" h="14601">
                  <a:moveTo>
                    <a:pt x="0" y="14601"/>
                  </a:moveTo>
                  <a:lnTo>
                    <a:pt x="65381" y="14601"/>
                  </a:lnTo>
                  <a:cubicBezTo>
                    <a:pt x="61348" y="14053"/>
                    <a:pt x="58521" y="10341"/>
                    <a:pt x="59071" y="6309"/>
                  </a:cubicBezTo>
                  <a:cubicBezTo>
                    <a:pt x="59512" y="3027"/>
                    <a:pt x="62098" y="446"/>
                    <a:pt x="65381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AB2A43D8-83F8-9593-8C5B-3D556C5C0350}"/>
                </a:ext>
              </a:extLst>
            </p:cNvPr>
            <p:cNvSpPr/>
            <p:nvPr/>
          </p:nvSpPr>
          <p:spPr>
            <a:xfrm>
              <a:off x="5803639" y="6580575"/>
              <a:ext cx="30" cy="2277"/>
            </a:xfrm>
            <a:custGeom>
              <a:avLst/>
              <a:gdLst>
                <a:gd name="connsiteX0" fmla="*/ 0 w 30"/>
                <a:gd name="connsiteY0" fmla="*/ 0 h 2277"/>
                <a:gd name="connsiteX1" fmla="*/ 0 w 30"/>
                <a:gd name="connsiteY1" fmla="*/ 1608 h 2277"/>
                <a:gd name="connsiteX2" fmla="*/ 0 w 30"/>
                <a:gd name="connsiteY2" fmla="*/ 2277 h 2277"/>
                <a:gd name="connsiteX3" fmla="*/ 0 w 30"/>
                <a:gd name="connsiteY3" fmla="*/ 134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" h="2277">
                  <a:moveTo>
                    <a:pt x="0" y="0"/>
                  </a:moveTo>
                  <a:cubicBezTo>
                    <a:pt x="0" y="0"/>
                    <a:pt x="0" y="1072"/>
                    <a:pt x="0" y="1608"/>
                  </a:cubicBezTo>
                  <a:lnTo>
                    <a:pt x="0" y="2277"/>
                  </a:lnTo>
                  <a:cubicBezTo>
                    <a:pt x="40" y="1969"/>
                    <a:pt x="40" y="1648"/>
                    <a:pt x="0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8A93CEB0-3277-71AB-E96B-7C00837FD677}"/>
                </a:ext>
              </a:extLst>
            </p:cNvPr>
            <p:cNvSpPr/>
            <p:nvPr/>
          </p:nvSpPr>
          <p:spPr>
            <a:xfrm>
              <a:off x="5788871" y="6580575"/>
              <a:ext cx="30" cy="2277"/>
            </a:xfrm>
            <a:custGeom>
              <a:avLst/>
              <a:gdLst>
                <a:gd name="connsiteX0" fmla="*/ 30 w 30"/>
                <a:gd name="connsiteY0" fmla="*/ 0 h 2277"/>
                <a:gd name="connsiteX1" fmla="*/ 30 w 30"/>
                <a:gd name="connsiteY1" fmla="*/ 1340 h 2277"/>
                <a:gd name="connsiteX2" fmla="*/ 30 w 30"/>
                <a:gd name="connsiteY2" fmla="*/ 2277 h 2277"/>
                <a:gd name="connsiteX3" fmla="*/ 30 w 30"/>
                <a:gd name="connsiteY3" fmla="*/ 1608 h 2277"/>
                <a:gd name="connsiteX4" fmla="*/ 30 w 30"/>
                <a:gd name="connsiteY4" fmla="*/ 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" h="2277">
                  <a:moveTo>
                    <a:pt x="30" y="0"/>
                  </a:moveTo>
                  <a:lnTo>
                    <a:pt x="30" y="1340"/>
                  </a:lnTo>
                  <a:cubicBezTo>
                    <a:pt x="-10" y="1648"/>
                    <a:pt x="-10" y="1969"/>
                    <a:pt x="30" y="2277"/>
                  </a:cubicBezTo>
                  <a:lnTo>
                    <a:pt x="30" y="1608"/>
                  </a:lnTo>
                  <a:cubicBezTo>
                    <a:pt x="30" y="1608"/>
                    <a:pt x="30" y="536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858F9D6E-97F5-73D8-EAAE-D45AC6D90D8F}"/>
                </a:ext>
              </a:extLst>
            </p:cNvPr>
            <p:cNvSpPr/>
            <p:nvPr/>
          </p:nvSpPr>
          <p:spPr>
            <a:xfrm>
              <a:off x="8888338" y="6510918"/>
              <a:ext cx="21168" cy="14755"/>
            </a:xfrm>
            <a:custGeom>
              <a:avLst/>
              <a:gdLst>
                <a:gd name="connsiteX0" fmla="*/ 13398 w 21168"/>
                <a:gd name="connsiteY0" fmla="*/ 7368 h 14755"/>
                <a:gd name="connsiteX1" fmla="*/ 13398 w 21168"/>
                <a:gd name="connsiteY1" fmla="*/ 0 h 14755"/>
                <a:gd name="connsiteX2" fmla="*/ 0 w 21168"/>
                <a:gd name="connsiteY2" fmla="*/ 0 h 14755"/>
                <a:gd name="connsiteX3" fmla="*/ 7369 w 21168"/>
                <a:gd name="connsiteY3" fmla="*/ 7368 h 14755"/>
                <a:gd name="connsiteX4" fmla="*/ 0 w 21168"/>
                <a:gd name="connsiteY4" fmla="*/ 14735 h 14755"/>
                <a:gd name="connsiteX5" fmla="*/ 21169 w 21168"/>
                <a:gd name="connsiteY5" fmla="*/ 14735 h 14755"/>
                <a:gd name="connsiteX6" fmla="*/ 13412 w 21168"/>
                <a:gd name="connsiteY6" fmla="*/ 8064 h 14755"/>
                <a:gd name="connsiteX7" fmla="*/ 13398 w 21168"/>
                <a:gd name="connsiteY7" fmla="*/ 7368 h 1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68" h="14755">
                  <a:moveTo>
                    <a:pt x="13398" y="7368"/>
                  </a:moveTo>
                  <a:lnTo>
                    <a:pt x="13398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1169" y="14735"/>
                  </a:lnTo>
                  <a:cubicBezTo>
                    <a:pt x="17190" y="15030"/>
                    <a:pt x="13719" y="12043"/>
                    <a:pt x="13412" y="8064"/>
                  </a:cubicBezTo>
                  <a:cubicBezTo>
                    <a:pt x="13398" y="7823"/>
                    <a:pt x="13398" y="7595"/>
                    <a:pt x="1339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EE3AC6C-0E7B-3FFE-B6F5-B8630349A61C}"/>
                </a:ext>
              </a:extLst>
            </p:cNvPr>
            <p:cNvSpPr/>
            <p:nvPr/>
          </p:nvSpPr>
          <p:spPr>
            <a:xfrm>
              <a:off x="8857790" y="6510918"/>
              <a:ext cx="38318" cy="14735"/>
            </a:xfrm>
            <a:custGeom>
              <a:avLst/>
              <a:gdLst>
                <a:gd name="connsiteX0" fmla="*/ 38318 w 38318"/>
                <a:gd name="connsiteY0" fmla="*/ 7368 h 14735"/>
                <a:gd name="connsiteX1" fmla="*/ 30950 w 38318"/>
                <a:gd name="connsiteY1" fmla="*/ 0 h 14735"/>
                <a:gd name="connsiteX2" fmla="*/ 7236 w 38318"/>
                <a:gd name="connsiteY2" fmla="*/ 0 h 14735"/>
                <a:gd name="connsiteX3" fmla="*/ 1 w 38318"/>
                <a:gd name="connsiteY3" fmla="*/ 7368 h 14735"/>
                <a:gd name="connsiteX4" fmla="*/ 7101 w 38318"/>
                <a:gd name="connsiteY4" fmla="*/ 14735 h 14735"/>
                <a:gd name="connsiteX5" fmla="*/ 7236 w 38318"/>
                <a:gd name="connsiteY5" fmla="*/ 14735 h 14735"/>
                <a:gd name="connsiteX6" fmla="*/ 30950 w 38318"/>
                <a:gd name="connsiteY6" fmla="*/ 14735 h 14735"/>
                <a:gd name="connsiteX7" fmla="*/ 38318 w 38318"/>
                <a:gd name="connsiteY7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8" h="14735">
                  <a:moveTo>
                    <a:pt x="38318" y="7368"/>
                  </a:moveTo>
                  <a:cubicBezTo>
                    <a:pt x="38318" y="3295"/>
                    <a:pt x="35023" y="0"/>
                    <a:pt x="30950" y="0"/>
                  </a:cubicBezTo>
                  <a:lnTo>
                    <a:pt x="7236" y="0"/>
                  </a:lnTo>
                  <a:cubicBezTo>
                    <a:pt x="3216" y="67"/>
                    <a:pt x="1" y="3349"/>
                    <a:pt x="1" y="7368"/>
                  </a:cubicBezTo>
                  <a:cubicBezTo>
                    <a:pt x="-66" y="11360"/>
                    <a:pt x="3109" y="14655"/>
                    <a:pt x="7101" y="14735"/>
                  </a:cubicBezTo>
                  <a:cubicBezTo>
                    <a:pt x="7141" y="14735"/>
                    <a:pt x="7195" y="14735"/>
                    <a:pt x="7236" y="14735"/>
                  </a:cubicBezTo>
                  <a:lnTo>
                    <a:pt x="30950" y="14735"/>
                  </a:lnTo>
                  <a:cubicBezTo>
                    <a:pt x="35023" y="14735"/>
                    <a:pt x="38318" y="11440"/>
                    <a:pt x="3831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BFEAA994-D9FD-18FE-3480-E66D3A85C6A9}"/>
                </a:ext>
              </a:extLst>
            </p:cNvPr>
            <p:cNvSpPr/>
            <p:nvPr/>
          </p:nvSpPr>
          <p:spPr>
            <a:xfrm>
              <a:off x="9317468" y="5763171"/>
              <a:ext cx="14737" cy="763822"/>
            </a:xfrm>
            <a:custGeom>
              <a:avLst/>
              <a:gdLst>
                <a:gd name="connsiteX0" fmla="*/ 7369 w 14737"/>
                <a:gd name="connsiteY0" fmla="*/ 763821 h 763822"/>
                <a:gd name="connsiteX1" fmla="*/ 14737 w 14737"/>
                <a:gd name="connsiteY1" fmla="*/ 756721 h 763822"/>
                <a:gd name="connsiteX2" fmla="*/ 14737 w 14737"/>
                <a:gd name="connsiteY2" fmla="*/ 756454 h 763822"/>
                <a:gd name="connsiteX3" fmla="*/ 14737 w 14737"/>
                <a:gd name="connsiteY3" fmla="*/ 0 h 763822"/>
                <a:gd name="connsiteX4" fmla="*/ 7369 w 14737"/>
                <a:gd name="connsiteY4" fmla="*/ 7368 h 763822"/>
                <a:gd name="connsiteX5" fmla="*/ 0 w 14737"/>
                <a:gd name="connsiteY5" fmla="*/ 0 h 763822"/>
                <a:gd name="connsiteX6" fmla="*/ 0 w 14737"/>
                <a:gd name="connsiteY6" fmla="*/ 756454 h 763822"/>
                <a:gd name="connsiteX7" fmla="*/ 7369 w 14737"/>
                <a:gd name="connsiteY7" fmla="*/ 763821 h 7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63822">
                  <a:moveTo>
                    <a:pt x="7369" y="763821"/>
                  </a:moveTo>
                  <a:cubicBezTo>
                    <a:pt x="11361" y="763902"/>
                    <a:pt x="14657" y="760713"/>
                    <a:pt x="14737" y="756721"/>
                  </a:cubicBezTo>
                  <a:cubicBezTo>
                    <a:pt x="14737" y="756628"/>
                    <a:pt x="14737" y="756547"/>
                    <a:pt x="14737" y="756454"/>
                  </a:cubicBezTo>
                  <a:lnTo>
                    <a:pt x="14737" y="0"/>
                  </a:lnTo>
                  <a:cubicBezTo>
                    <a:pt x="14737" y="4070"/>
                    <a:pt x="11442" y="7368"/>
                    <a:pt x="7369" y="7368"/>
                  </a:cubicBezTo>
                  <a:cubicBezTo>
                    <a:pt x="3295" y="7368"/>
                    <a:pt x="0" y="4070"/>
                    <a:pt x="0" y="0"/>
                  </a:cubicBezTo>
                  <a:lnTo>
                    <a:pt x="0" y="756454"/>
                  </a:lnTo>
                  <a:cubicBezTo>
                    <a:pt x="0" y="760526"/>
                    <a:pt x="3295" y="763821"/>
                    <a:pt x="7369" y="7638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7F41D0B1-C163-48DD-8333-7F3803AD5DF9}"/>
                </a:ext>
              </a:extLst>
            </p:cNvPr>
            <p:cNvSpPr/>
            <p:nvPr/>
          </p:nvSpPr>
          <p:spPr>
            <a:xfrm>
              <a:off x="9317603" y="5446229"/>
              <a:ext cx="14738" cy="324310"/>
            </a:xfrm>
            <a:custGeom>
              <a:avLst/>
              <a:gdLst>
                <a:gd name="connsiteX0" fmla="*/ 0 w 14738"/>
                <a:gd name="connsiteY0" fmla="*/ 7369 h 324310"/>
                <a:gd name="connsiteX1" fmla="*/ 0 w 14738"/>
                <a:gd name="connsiteY1" fmla="*/ 316942 h 324310"/>
                <a:gd name="connsiteX2" fmla="*/ 7369 w 14738"/>
                <a:gd name="connsiteY2" fmla="*/ 324310 h 324310"/>
                <a:gd name="connsiteX3" fmla="*/ 14737 w 14738"/>
                <a:gd name="connsiteY3" fmla="*/ 316942 h 324310"/>
                <a:gd name="connsiteX4" fmla="*/ 14737 w 14738"/>
                <a:gd name="connsiteY4" fmla="*/ 7369 h 324310"/>
                <a:gd name="connsiteX5" fmla="*/ 7637 w 14738"/>
                <a:gd name="connsiteY5" fmla="*/ 1 h 324310"/>
                <a:gd name="connsiteX6" fmla="*/ 7369 w 14738"/>
                <a:gd name="connsiteY6" fmla="*/ 1 h 324310"/>
                <a:gd name="connsiteX7" fmla="*/ 0 w 14738"/>
                <a:gd name="connsiteY7" fmla="*/ 7369 h 3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8" h="324310">
                  <a:moveTo>
                    <a:pt x="0" y="7369"/>
                  </a:moveTo>
                  <a:lnTo>
                    <a:pt x="0" y="316942"/>
                  </a:lnTo>
                  <a:cubicBezTo>
                    <a:pt x="0" y="321012"/>
                    <a:pt x="3295" y="324310"/>
                    <a:pt x="7369" y="324310"/>
                  </a:cubicBezTo>
                  <a:cubicBezTo>
                    <a:pt x="11442" y="324310"/>
                    <a:pt x="14737" y="321012"/>
                    <a:pt x="14737" y="316942"/>
                  </a:cubicBezTo>
                  <a:lnTo>
                    <a:pt x="14737" y="7369"/>
                  </a:lnTo>
                  <a:cubicBezTo>
                    <a:pt x="14817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5" y="1"/>
                    <a:pt x="0" y="3299"/>
                    <a:pt x="0" y="73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E7A197C-185A-6279-6431-260B6725DCD4}"/>
                </a:ext>
              </a:extLst>
            </p:cNvPr>
            <p:cNvSpPr/>
            <p:nvPr/>
          </p:nvSpPr>
          <p:spPr>
            <a:xfrm>
              <a:off x="8901734" y="5629483"/>
              <a:ext cx="14739" cy="896170"/>
            </a:xfrm>
            <a:custGeom>
              <a:avLst/>
              <a:gdLst>
                <a:gd name="connsiteX0" fmla="*/ 1 w 14739"/>
                <a:gd name="connsiteY0" fmla="*/ 888803 h 896170"/>
                <a:gd name="connsiteX1" fmla="*/ 7103 w 14739"/>
                <a:gd name="connsiteY1" fmla="*/ 896170 h 896170"/>
                <a:gd name="connsiteX2" fmla="*/ 7370 w 14739"/>
                <a:gd name="connsiteY2" fmla="*/ 896170 h 896170"/>
                <a:gd name="connsiteX3" fmla="*/ 14739 w 14739"/>
                <a:gd name="connsiteY3" fmla="*/ 888803 h 896170"/>
                <a:gd name="connsiteX4" fmla="*/ 14739 w 14739"/>
                <a:gd name="connsiteY4" fmla="*/ 0 h 896170"/>
                <a:gd name="connsiteX5" fmla="*/ 7370 w 14739"/>
                <a:gd name="connsiteY5" fmla="*/ 7368 h 896170"/>
                <a:gd name="connsiteX6" fmla="*/ 1 w 14739"/>
                <a:gd name="connsiteY6" fmla="*/ 271 h 896170"/>
                <a:gd name="connsiteX7" fmla="*/ 1 w 14739"/>
                <a:gd name="connsiteY7" fmla="*/ 0 h 896170"/>
                <a:gd name="connsiteX8" fmla="*/ 1 w 14739"/>
                <a:gd name="connsiteY8" fmla="*/ 888803 h 89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96170">
                  <a:moveTo>
                    <a:pt x="1" y="888803"/>
                  </a:moveTo>
                  <a:cubicBezTo>
                    <a:pt x="-79" y="892795"/>
                    <a:pt x="3110" y="896090"/>
                    <a:pt x="7103" y="896170"/>
                  </a:cubicBezTo>
                  <a:cubicBezTo>
                    <a:pt x="7183" y="896170"/>
                    <a:pt x="7277" y="896170"/>
                    <a:pt x="7370" y="896170"/>
                  </a:cubicBezTo>
                  <a:cubicBezTo>
                    <a:pt x="11443" y="896170"/>
                    <a:pt x="14739" y="892875"/>
                    <a:pt x="14739" y="888803"/>
                  </a:cubicBezTo>
                  <a:lnTo>
                    <a:pt x="14739" y="0"/>
                  </a:lnTo>
                  <a:cubicBezTo>
                    <a:pt x="14739" y="4070"/>
                    <a:pt x="11443" y="7368"/>
                    <a:pt x="7370" y="7368"/>
                  </a:cubicBezTo>
                  <a:cubicBezTo>
                    <a:pt x="3378" y="7443"/>
                    <a:pt x="82" y="4265"/>
                    <a:pt x="1" y="271"/>
                  </a:cubicBezTo>
                  <a:cubicBezTo>
                    <a:pt x="1" y="181"/>
                    <a:pt x="1" y="90"/>
                    <a:pt x="1" y="0"/>
                  </a:cubicBezTo>
                  <a:lnTo>
                    <a:pt x="1" y="8888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FA6D640A-0470-3E10-D3BE-510F9560F7B3}"/>
                </a:ext>
              </a:extLst>
            </p:cNvPr>
            <p:cNvSpPr/>
            <p:nvPr/>
          </p:nvSpPr>
          <p:spPr>
            <a:xfrm>
              <a:off x="8903695" y="5464850"/>
              <a:ext cx="13179" cy="172000"/>
            </a:xfrm>
            <a:custGeom>
              <a:avLst/>
              <a:gdLst>
                <a:gd name="connsiteX0" fmla="*/ 5811 w 13179"/>
                <a:gd name="connsiteY0" fmla="*/ 172000 h 172000"/>
                <a:gd name="connsiteX1" fmla="*/ 13180 w 13179"/>
                <a:gd name="connsiteY1" fmla="*/ 164633 h 172000"/>
                <a:gd name="connsiteX2" fmla="*/ 13180 w 13179"/>
                <a:gd name="connsiteY2" fmla="*/ 6832 h 172000"/>
                <a:gd name="connsiteX3" fmla="*/ 5811 w 13179"/>
                <a:gd name="connsiteY3" fmla="*/ 0 h 172000"/>
                <a:gd name="connsiteX4" fmla="*/ 1122 w 13179"/>
                <a:gd name="connsiteY4" fmla="*/ 1741 h 172000"/>
                <a:gd name="connsiteX5" fmla="*/ 50 w 13179"/>
                <a:gd name="connsiteY5" fmla="*/ 2813 h 172000"/>
                <a:gd name="connsiteX6" fmla="*/ 50 w 13179"/>
                <a:gd name="connsiteY6" fmla="*/ 4019 h 172000"/>
                <a:gd name="connsiteX7" fmla="*/ 50 w 13179"/>
                <a:gd name="connsiteY7" fmla="*/ 5224 h 172000"/>
                <a:gd name="connsiteX8" fmla="*/ 50 w 13179"/>
                <a:gd name="connsiteY8" fmla="*/ 6698 h 172000"/>
                <a:gd name="connsiteX9" fmla="*/ 50 w 13179"/>
                <a:gd name="connsiteY9" fmla="*/ 6698 h 172000"/>
                <a:gd name="connsiteX10" fmla="*/ 50 w 13179"/>
                <a:gd name="connsiteY10" fmla="*/ 164633 h 172000"/>
                <a:gd name="connsiteX11" fmla="*/ 5811 w 13179"/>
                <a:gd name="connsiteY11" fmla="*/ 172000 h 1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9" h="172000">
                  <a:moveTo>
                    <a:pt x="5811" y="172000"/>
                  </a:moveTo>
                  <a:cubicBezTo>
                    <a:pt x="9884" y="172000"/>
                    <a:pt x="13180" y="168702"/>
                    <a:pt x="13180" y="164633"/>
                  </a:cubicBezTo>
                  <a:lnTo>
                    <a:pt x="13180" y="6832"/>
                  </a:lnTo>
                  <a:cubicBezTo>
                    <a:pt x="12899" y="2974"/>
                    <a:pt x="9683" y="-11"/>
                    <a:pt x="5811" y="0"/>
                  </a:cubicBezTo>
                  <a:cubicBezTo>
                    <a:pt x="4096" y="4"/>
                    <a:pt x="2422" y="622"/>
                    <a:pt x="1122" y="1741"/>
                  </a:cubicBezTo>
                  <a:lnTo>
                    <a:pt x="50" y="2813"/>
                  </a:lnTo>
                  <a:cubicBezTo>
                    <a:pt x="10" y="3214"/>
                    <a:pt x="10" y="3618"/>
                    <a:pt x="50" y="4019"/>
                  </a:cubicBezTo>
                  <a:cubicBezTo>
                    <a:pt x="-4" y="4419"/>
                    <a:pt x="-4" y="4824"/>
                    <a:pt x="50" y="5224"/>
                  </a:cubicBezTo>
                  <a:cubicBezTo>
                    <a:pt x="-17" y="5713"/>
                    <a:pt x="-17" y="6209"/>
                    <a:pt x="50" y="6698"/>
                  </a:cubicBezTo>
                  <a:cubicBezTo>
                    <a:pt x="50" y="6698"/>
                    <a:pt x="50" y="6698"/>
                    <a:pt x="50" y="6698"/>
                  </a:cubicBezTo>
                  <a:lnTo>
                    <a:pt x="50" y="164633"/>
                  </a:lnTo>
                  <a:cubicBezTo>
                    <a:pt x="-84" y="168167"/>
                    <a:pt x="2355" y="171282"/>
                    <a:pt x="5811" y="17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4425EF4D-C3FB-45DD-D455-9D2B76D2454A}"/>
                </a:ext>
              </a:extLst>
            </p:cNvPr>
            <p:cNvSpPr/>
            <p:nvPr/>
          </p:nvSpPr>
          <p:spPr>
            <a:xfrm>
              <a:off x="9479179" y="6513329"/>
              <a:ext cx="14738" cy="12325"/>
            </a:xfrm>
            <a:custGeom>
              <a:avLst/>
              <a:gdLst>
                <a:gd name="connsiteX0" fmla="*/ 7369 w 14738"/>
                <a:gd name="connsiteY0" fmla="*/ 7368 h 12325"/>
                <a:gd name="connsiteX1" fmla="*/ 0 w 14738"/>
                <a:gd name="connsiteY1" fmla="*/ 0 h 12325"/>
                <a:gd name="connsiteX2" fmla="*/ 0 w 14738"/>
                <a:gd name="connsiteY2" fmla="*/ 4956 h 12325"/>
                <a:gd name="connsiteX3" fmla="*/ 7369 w 14738"/>
                <a:gd name="connsiteY3" fmla="*/ 12324 h 12325"/>
                <a:gd name="connsiteX4" fmla="*/ 14737 w 14738"/>
                <a:gd name="connsiteY4" fmla="*/ 5224 h 12325"/>
                <a:gd name="connsiteX5" fmla="*/ 14737 w 14738"/>
                <a:gd name="connsiteY5" fmla="*/ 4956 h 12325"/>
                <a:gd name="connsiteX6" fmla="*/ 14737 w 14738"/>
                <a:gd name="connsiteY6" fmla="*/ 0 h 12325"/>
                <a:gd name="connsiteX7" fmla="*/ 7637 w 14738"/>
                <a:gd name="connsiteY7" fmla="*/ 7368 h 12325"/>
                <a:gd name="connsiteX8" fmla="*/ 7369 w 14738"/>
                <a:gd name="connsiteY8" fmla="*/ 7368 h 1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2325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4956"/>
                  </a:lnTo>
                  <a:cubicBezTo>
                    <a:pt x="0" y="9029"/>
                    <a:pt x="3295" y="12324"/>
                    <a:pt x="7369" y="12324"/>
                  </a:cubicBezTo>
                  <a:cubicBezTo>
                    <a:pt x="11361" y="12404"/>
                    <a:pt x="14657" y="9216"/>
                    <a:pt x="14737" y="5224"/>
                  </a:cubicBezTo>
                  <a:cubicBezTo>
                    <a:pt x="14737" y="5130"/>
                    <a:pt x="14737" y="5050"/>
                    <a:pt x="14737" y="4956"/>
                  </a:cubicBezTo>
                  <a:lnTo>
                    <a:pt x="14737" y="0"/>
                  </a:lnTo>
                  <a:cubicBezTo>
                    <a:pt x="14817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36ACA349-5138-D1BE-381C-326077706BCB}"/>
                </a:ext>
              </a:extLst>
            </p:cNvPr>
            <p:cNvSpPr/>
            <p:nvPr/>
          </p:nvSpPr>
          <p:spPr>
            <a:xfrm>
              <a:off x="8730110" y="6522036"/>
              <a:ext cx="14738" cy="331944"/>
            </a:xfrm>
            <a:custGeom>
              <a:avLst/>
              <a:gdLst>
                <a:gd name="connsiteX0" fmla="*/ 14202 w 14738"/>
                <a:gd name="connsiteY0" fmla="*/ 2813 h 331944"/>
                <a:gd name="connsiteX1" fmla="*/ 14202 w 14738"/>
                <a:gd name="connsiteY1" fmla="*/ 2813 h 331944"/>
                <a:gd name="connsiteX2" fmla="*/ 7369 w 14738"/>
                <a:gd name="connsiteY2" fmla="*/ 7368 h 331944"/>
                <a:gd name="connsiteX3" fmla="*/ 0 w 14738"/>
                <a:gd name="connsiteY3" fmla="*/ 0 h 331944"/>
                <a:gd name="connsiteX4" fmla="*/ 0 w 14738"/>
                <a:gd name="connsiteY4" fmla="*/ 331945 h 331944"/>
                <a:gd name="connsiteX5" fmla="*/ 14738 w 14738"/>
                <a:gd name="connsiteY5" fmla="*/ 331945 h 331944"/>
                <a:gd name="connsiteX6" fmla="*/ 14738 w 14738"/>
                <a:gd name="connsiteY6" fmla="*/ 2813 h 33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31944">
                  <a:moveTo>
                    <a:pt x="14202" y="2813"/>
                  </a:moveTo>
                  <a:lnTo>
                    <a:pt x="14202" y="2813"/>
                  </a:lnTo>
                  <a:cubicBezTo>
                    <a:pt x="13036" y="5559"/>
                    <a:pt x="10344" y="734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31945"/>
                  </a:lnTo>
                  <a:lnTo>
                    <a:pt x="14738" y="331945"/>
                  </a:lnTo>
                  <a:lnTo>
                    <a:pt x="14738" y="28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F6C98787-2765-FF34-F3B3-BC48786554AA}"/>
                </a:ext>
              </a:extLst>
            </p:cNvPr>
            <p:cNvSpPr/>
            <p:nvPr/>
          </p:nvSpPr>
          <p:spPr>
            <a:xfrm>
              <a:off x="8740025" y="6157674"/>
              <a:ext cx="14742" cy="367712"/>
            </a:xfrm>
            <a:custGeom>
              <a:avLst/>
              <a:gdLst>
                <a:gd name="connsiteX0" fmla="*/ 7369 w 14742"/>
                <a:gd name="connsiteY0" fmla="*/ 7636 h 367712"/>
                <a:gd name="connsiteX1" fmla="*/ 0 w 14742"/>
                <a:gd name="connsiteY1" fmla="*/ 268 h 367712"/>
                <a:gd name="connsiteX2" fmla="*/ 0 w 14742"/>
                <a:gd name="connsiteY2" fmla="*/ 346814 h 367712"/>
                <a:gd name="connsiteX3" fmla="*/ 0 w 14742"/>
                <a:gd name="connsiteY3" fmla="*/ 346814 h 367712"/>
                <a:gd name="connsiteX4" fmla="*/ 4287 w 14742"/>
                <a:gd name="connsiteY4" fmla="*/ 353378 h 367712"/>
                <a:gd name="connsiteX5" fmla="*/ 4287 w 14742"/>
                <a:gd name="connsiteY5" fmla="*/ 364094 h 367712"/>
                <a:gd name="connsiteX6" fmla="*/ 4287 w 14742"/>
                <a:gd name="connsiteY6" fmla="*/ 366907 h 367712"/>
                <a:gd name="connsiteX7" fmla="*/ 4287 w 14742"/>
                <a:gd name="connsiteY7" fmla="*/ 366907 h 367712"/>
                <a:gd name="connsiteX8" fmla="*/ 7369 w 14742"/>
                <a:gd name="connsiteY8" fmla="*/ 367711 h 367712"/>
                <a:gd name="connsiteX9" fmla="*/ 14738 w 14742"/>
                <a:gd name="connsiteY9" fmla="*/ 360611 h 367712"/>
                <a:gd name="connsiteX10" fmla="*/ 14738 w 14742"/>
                <a:gd name="connsiteY10" fmla="*/ 360343 h 367712"/>
                <a:gd name="connsiteX11" fmla="*/ 14738 w 14742"/>
                <a:gd name="connsiteY11" fmla="*/ 0 h 367712"/>
                <a:gd name="connsiteX12" fmla="*/ 7637 w 14742"/>
                <a:gd name="connsiteY12" fmla="*/ 7636 h 367712"/>
                <a:gd name="connsiteX13" fmla="*/ 7369 w 14742"/>
                <a:gd name="connsiteY13" fmla="*/ 7636 h 3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42" h="367712">
                  <a:moveTo>
                    <a:pt x="7369" y="7636"/>
                  </a:moveTo>
                  <a:cubicBezTo>
                    <a:pt x="3296" y="7636"/>
                    <a:pt x="0" y="4340"/>
                    <a:pt x="0" y="268"/>
                  </a:cubicBezTo>
                  <a:lnTo>
                    <a:pt x="0" y="346814"/>
                  </a:lnTo>
                  <a:lnTo>
                    <a:pt x="0" y="346814"/>
                  </a:lnTo>
                  <a:cubicBezTo>
                    <a:pt x="2573" y="347993"/>
                    <a:pt x="4234" y="350551"/>
                    <a:pt x="4287" y="353378"/>
                  </a:cubicBezTo>
                  <a:lnTo>
                    <a:pt x="4287" y="364094"/>
                  </a:lnTo>
                  <a:cubicBezTo>
                    <a:pt x="4408" y="365032"/>
                    <a:pt x="4408" y="365970"/>
                    <a:pt x="4287" y="366907"/>
                  </a:cubicBezTo>
                  <a:lnTo>
                    <a:pt x="4287" y="366907"/>
                  </a:lnTo>
                  <a:cubicBezTo>
                    <a:pt x="5225" y="367443"/>
                    <a:pt x="6283" y="367725"/>
                    <a:pt x="7369" y="367711"/>
                  </a:cubicBezTo>
                  <a:cubicBezTo>
                    <a:pt x="11362" y="367791"/>
                    <a:pt x="14657" y="364603"/>
                    <a:pt x="14738" y="360611"/>
                  </a:cubicBezTo>
                  <a:cubicBezTo>
                    <a:pt x="14738" y="360518"/>
                    <a:pt x="14738" y="360437"/>
                    <a:pt x="14738" y="360343"/>
                  </a:cubicBezTo>
                  <a:lnTo>
                    <a:pt x="14738" y="0"/>
                  </a:lnTo>
                  <a:cubicBezTo>
                    <a:pt x="14885" y="4072"/>
                    <a:pt x="11710" y="7488"/>
                    <a:pt x="7637" y="7636"/>
                  </a:cubicBezTo>
                  <a:cubicBezTo>
                    <a:pt x="7557" y="7636"/>
                    <a:pt x="7463" y="7636"/>
                    <a:pt x="7369" y="7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4BC2DD5B-334A-E6DA-0D82-87B2062CFC7C}"/>
                </a:ext>
              </a:extLst>
            </p:cNvPr>
            <p:cNvSpPr/>
            <p:nvPr/>
          </p:nvSpPr>
          <p:spPr>
            <a:xfrm>
              <a:off x="8348274" y="6511587"/>
              <a:ext cx="14738" cy="342125"/>
            </a:xfrm>
            <a:custGeom>
              <a:avLst/>
              <a:gdLst>
                <a:gd name="connsiteX0" fmla="*/ 14738 w 14738"/>
                <a:gd name="connsiteY0" fmla="*/ 0 h 342125"/>
                <a:gd name="connsiteX1" fmla="*/ 7369 w 14738"/>
                <a:gd name="connsiteY1" fmla="*/ 7368 h 342125"/>
                <a:gd name="connsiteX2" fmla="*/ 0 w 14738"/>
                <a:gd name="connsiteY2" fmla="*/ 0 h 342125"/>
                <a:gd name="connsiteX3" fmla="*/ 0 w 14738"/>
                <a:gd name="connsiteY3" fmla="*/ 342125 h 342125"/>
                <a:gd name="connsiteX4" fmla="*/ 14738 w 14738"/>
                <a:gd name="connsiteY4" fmla="*/ 342125 h 342125"/>
                <a:gd name="connsiteX5" fmla="*/ 14738 w 14738"/>
                <a:gd name="connsiteY5" fmla="*/ 0 h 3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42125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42125"/>
                  </a:lnTo>
                  <a:lnTo>
                    <a:pt x="14738" y="342125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08D6D319-38CD-9105-0F77-D03C6E92B554}"/>
                </a:ext>
              </a:extLst>
            </p:cNvPr>
            <p:cNvSpPr/>
            <p:nvPr/>
          </p:nvSpPr>
          <p:spPr>
            <a:xfrm>
              <a:off x="7275918" y="5863505"/>
              <a:ext cx="7368" cy="14735"/>
            </a:xfrm>
            <a:custGeom>
              <a:avLst/>
              <a:gdLst>
                <a:gd name="connsiteX0" fmla="*/ 7369 w 7368"/>
                <a:gd name="connsiteY0" fmla="*/ 7368 h 14735"/>
                <a:gd name="connsiteX1" fmla="*/ 0 w 7368"/>
                <a:gd name="connsiteY1" fmla="*/ 14735 h 14735"/>
                <a:gd name="connsiteX2" fmla="*/ 0 w 7368"/>
                <a:gd name="connsiteY2" fmla="*/ 14735 h 14735"/>
                <a:gd name="connsiteX3" fmla="*/ 7369 w 7368"/>
                <a:gd name="connsiteY3" fmla="*/ 7368 h 14735"/>
                <a:gd name="connsiteX4" fmla="*/ 0 w 7368"/>
                <a:gd name="connsiteY4" fmla="*/ 0 h 14735"/>
                <a:gd name="connsiteX5" fmla="*/ 0 w 7368"/>
                <a:gd name="connsiteY5" fmla="*/ 0 h 14735"/>
                <a:gd name="connsiteX6" fmla="*/ 7369 w 736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8" h="14735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0" y="14735"/>
                  </a:lnTo>
                  <a:cubicBezTo>
                    <a:pt x="4073" y="14735"/>
                    <a:pt x="7369" y="11437"/>
                    <a:pt x="7369" y="7368"/>
                  </a:cubicBezTo>
                  <a:cubicBezTo>
                    <a:pt x="7369" y="3298"/>
                    <a:pt x="4073" y="0"/>
                    <a:pt x="0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C7282181-ABB8-70E1-591B-FE2AEEA8C380}"/>
                </a:ext>
              </a:extLst>
            </p:cNvPr>
            <p:cNvSpPr/>
            <p:nvPr/>
          </p:nvSpPr>
          <p:spPr>
            <a:xfrm>
              <a:off x="8348274" y="6511052"/>
              <a:ext cx="14738" cy="7367"/>
            </a:xfrm>
            <a:custGeom>
              <a:avLst/>
              <a:gdLst>
                <a:gd name="connsiteX0" fmla="*/ 7369 w 14738"/>
                <a:gd name="connsiteY0" fmla="*/ 7367 h 7367"/>
                <a:gd name="connsiteX1" fmla="*/ 0 w 14738"/>
                <a:gd name="connsiteY1" fmla="*/ 0 h 7367"/>
                <a:gd name="connsiteX2" fmla="*/ 0 w 14738"/>
                <a:gd name="connsiteY2" fmla="*/ 0 h 7367"/>
                <a:gd name="connsiteX3" fmla="*/ 7369 w 14738"/>
                <a:gd name="connsiteY3" fmla="*/ 7367 h 7367"/>
                <a:gd name="connsiteX4" fmla="*/ 14738 w 14738"/>
                <a:gd name="connsiteY4" fmla="*/ 0 h 7367"/>
                <a:gd name="connsiteX5" fmla="*/ 14738 w 14738"/>
                <a:gd name="connsiteY5" fmla="*/ 0 h 7367"/>
                <a:gd name="connsiteX6" fmla="*/ 7369 w 14738"/>
                <a:gd name="connsiteY6" fmla="*/ 7367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7367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616858F-2995-5051-7916-6ED0201EA900}"/>
                </a:ext>
              </a:extLst>
            </p:cNvPr>
            <p:cNvSpPr/>
            <p:nvPr/>
          </p:nvSpPr>
          <p:spPr>
            <a:xfrm>
              <a:off x="8348274" y="6502612"/>
              <a:ext cx="14738" cy="15806"/>
            </a:xfrm>
            <a:custGeom>
              <a:avLst/>
              <a:gdLst>
                <a:gd name="connsiteX0" fmla="*/ 7369 w 14738"/>
                <a:gd name="connsiteY0" fmla="*/ 0 h 15806"/>
                <a:gd name="connsiteX1" fmla="*/ 3082 w 14738"/>
                <a:gd name="connsiteY1" fmla="*/ 1607 h 15806"/>
                <a:gd name="connsiteX2" fmla="*/ 1474 w 14738"/>
                <a:gd name="connsiteY2" fmla="*/ 3215 h 15806"/>
                <a:gd name="connsiteX3" fmla="*/ 0 w 14738"/>
                <a:gd name="connsiteY3" fmla="*/ 7368 h 15806"/>
                <a:gd name="connsiteX4" fmla="*/ 0 w 14738"/>
                <a:gd name="connsiteY4" fmla="*/ 8439 h 15806"/>
                <a:gd name="connsiteX5" fmla="*/ 7369 w 14738"/>
                <a:gd name="connsiteY5" fmla="*/ 15807 h 15806"/>
                <a:gd name="connsiteX6" fmla="*/ 14738 w 14738"/>
                <a:gd name="connsiteY6" fmla="*/ 8439 h 15806"/>
                <a:gd name="connsiteX7" fmla="*/ 14738 w 14738"/>
                <a:gd name="connsiteY7" fmla="*/ 7100 h 15806"/>
                <a:gd name="connsiteX8" fmla="*/ 7369 w 14738"/>
                <a:gd name="connsiteY8" fmla="*/ 0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5806">
                  <a:moveTo>
                    <a:pt x="7369" y="0"/>
                  </a:moveTo>
                  <a:cubicBezTo>
                    <a:pt x="5802" y="54"/>
                    <a:pt x="4287" y="616"/>
                    <a:pt x="3082" y="1607"/>
                  </a:cubicBezTo>
                  <a:cubicBezTo>
                    <a:pt x="2411" y="1996"/>
                    <a:pt x="1863" y="2545"/>
                    <a:pt x="1474" y="3215"/>
                  </a:cubicBezTo>
                  <a:cubicBezTo>
                    <a:pt x="577" y="4421"/>
                    <a:pt x="54" y="5867"/>
                    <a:pt x="0" y="7368"/>
                  </a:cubicBezTo>
                  <a:lnTo>
                    <a:pt x="0" y="8439"/>
                  </a:lnTo>
                  <a:cubicBezTo>
                    <a:pt x="0" y="12512"/>
                    <a:pt x="3296" y="15807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100"/>
                  </a:lnTo>
                  <a:cubicBezTo>
                    <a:pt x="14590" y="3134"/>
                    <a:pt x="11335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7E9416B4-28E8-AF91-DDAD-4A73E4C4DB66}"/>
                </a:ext>
              </a:extLst>
            </p:cNvPr>
            <p:cNvSpPr/>
            <p:nvPr/>
          </p:nvSpPr>
          <p:spPr>
            <a:xfrm>
              <a:off x="8046825" y="6165979"/>
              <a:ext cx="1340" cy="3884"/>
            </a:xfrm>
            <a:custGeom>
              <a:avLst/>
              <a:gdLst>
                <a:gd name="connsiteX0" fmla="*/ 0 w 1340"/>
                <a:gd name="connsiteY0" fmla="*/ 3885 h 3884"/>
                <a:gd name="connsiteX1" fmla="*/ 1340 w 1340"/>
                <a:gd name="connsiteY1" fmla="*/ 3885 h 3884"/>
                <a:gd name="connsiteX2" fmla="*/ 0 w 1340"/>
                <a:gd name="connsiteY2" fmla="*/ 0 h 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" h="3884">
                  <a:moveTo>
                    <a:pt x="0" y="3885"/>
                  </a:moveTo>
                  <a:lnTo>
                    <a:pt x="1340" y="3885"/>
                  </a:lnTo>
                  <a:cubicBezTo>
                    <a:pt x="509" y="2760"/>
                    <a:pt x="40" y="140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E4510EEC-35D9-ABE3-6F7E-421CEB91BC4D}"/>
                </a:ext>
              </a:extLst>
            </p:cNvPr>
            <p:cNvSpPr/>
            <p:nvPr/>
          </p:nvSpPr>
          <p:spPr>
            <a:xfrm>
              <a:off x="8060357" y="6165979"/>
              <a:ext cx="1206" cy="3884"/>
            </a:xfrm>
            <a:custGeom>
              <a:avLst/>
              <a:gdLst>
                <a:gd name="connsiteX0" fmla="*/ 1206 w 1206"/>
                <a:gd name="connsiteY0" fmla="*/ 3885 h 3884"/>
                <a:gd name="connsiteX1" fmla="*/ 1206 w 1206"/>
                <a:gd name="connsiteY1" fmla="*/ 0 h 3884"/>
                <a:gd name="connsiteX2" fmla="*/ 0 w 1206"/>
                <a:gd name="connsiteY2" fmla="*/ 3885 h 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" h="3884">
                  <a:moveTo>
                    <a:pt x="1206" y="3885"/>
                  </a:moveTo>
                  <a:lnTo>
                    <a:pt x="1206" y="0"/>
                  </a:lnTo>
                  <a:cubicBezTo>
                    <a:pt x="1152" y="1380"/>
                    <a:pt x="737" y="2719"/>
                    <a:pt x="0" y="388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3DBEC28F-320F-F453-08E1-A300B0F95850}"/>
                </a:ext>
              </a:extLst>
            </p:cNvPr>
            <p:cNvSpPr/>
            <p:nvPr/>
          </p:nvSpPr>
          <p:spPr>
            <a:xfrm>
              <a:off x="8348274" y="5815415"/>
              <a:ext cx="14738" cy="218215"/>
            </a:xfrm>
            <a:custGeom>
              <a:avLst/>
              <a:gdLst>
                <a:gd name="connsiteX0" fmla="*/ 7369 w 14738"/>
                <a:gd name="connsiteY0" fmla="*/ 218215 h 218215"/>
                <a:gd name="connsiteX1" fmla="*/ 14738 w 14738"/>
                <a:gd name="connsiteY1" fmla="*/ 210848 h 218215"/>
                <a:gd name="connsiteX2" fmla="*/ 14738 w 14738"/>
                <a:gd name="connsiteY2" fmla="*/ 0 h 218215"/>
                <a:gd name="connsiteX3" fmla="*/ 7369 w 14738"/>
                <a:gd name="connsiteY3" fmla="*/ 7368 h 218215"/>
                <a:gd name="connsiteX4" fmla="*/ 0 w 14738"/>
                <a:gd name="connsiteY4" fmla="*/ 0 h 218215"/>
                <a:gd name="connsiteX5" fmla="*/ 0 w 14738"/>
                <a:gd name="connsiteY5" fmla="*/ 210848 h 218215"/>
                <a:gd name="connsiteX6" fmla="*/ 7369 w 14738"/>
                <a:gd name="connsiteY6" fmla="*/ 218215 h 2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218215">
                  <a:moveTo>
                    <a:pt x="7369" y="218215"/>
                  </a:moveTo>
                  <a:cubicBezTo>
                    <a:pt x="11442" y="218215"/>
                    <a:pt x="14738" y="214917"/>
                    <a:pt x="14738" y="210848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210848"/>
                  </a:lnTo>
                  <a:cubicBezTo>
                    <a:pt x="0" y="214917"/>
                    <a:pt x="3296" y="218215"/>
                    <a:pt x="7369" y="2182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572826C9-4102-DFA4-7129-304FD28F295E}"/>
                </a:ext>
              </a:extLst>
            </p:cNvPr>
            <p:cNvSpPr/>
            <p:nvPr/>
          </p:nvSpPr>
          <p:spPr>
            <a:xfrm>
              <a:off x="7897842" y="6165042"/>
              <a:ext cx="14335" cy="4822"/>
            </a:xfrm>
            <a:custGeom>
              <a:avLst/>
              <a:gdLst>
                <a:gd name="connsiteX0" fmla="*/ 6833 w 14335"/>
                <a:gd name="connsiteY0" fmla="*/ 4822 h 4822"/>
                <a:gd name="connsiteX1" fmla="*/ 14336 w 14335"/>
                <a:gd name="connsiteY1" fmla="*/ 4822 h 4822"/>
                <a:gd name="connsiteX2" fmla="*/ 7503 w 14335"/>
                <a:gd name="connsiteY2" fmla="*/ 0 h 4822"/>
                <a:gd name="connsiteX3" fmla="*/ 0 w 14335"/>
                <a:gd name="connsiteY3" fmla="*/ 0 h 4822"/>
                <a:gd name="connsiteX4" fmla="*/ 6833 w 14335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5" h="4822">
                  <a:moveTo>
                    <a:pt x="6833" y="4822"/>
                  </a:moveTo>
                  <a:lnTo>
                    <a:pt x="14336" y="4822"/>
                  </a:lnTo>
                  <a:cubicBezTo>
                    <a:pt x="13318" y="1929"/>
                    <a:pt x="10571" y="0"/>
                    <a:pt x="7503" y="0"/>
                  </a:cubicBezTo>
                  <a:lnTo>
                    <a:pt x="0" y="0"/>
                  </a:lnTo>
                  <a:cubicBezTo>
                    <a:pt x="3055" y="40"/>
                    <a:pt x="5775" y="1956"/>
                    <a:pt x="6833" y="48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8E2FB76-DAFE-BEC2-F38A-3E0FE7A1A1EC}"/>
                </a:ext>
              </a:extLst>
            </p:cNvPr>
            <p:cNvSpPr/>
            <p:nvPr/>
          </p:nvSpPr>
          <p:spPr>
            <a:xfrm>
              <a:off x="7828442" y="6165042"/>
              <a:ext cx="76233" cy="4822"/>
            </a:xfrm>
            <a:custGeom>
              <a:avLst/>
              <a:gdLst>
                <a:gd name="connsiteX0" fmla="*/ 76233 w 76233"/>
                <a:gd name="connsiteY0" fmla="*/ 4822 h 4822"/>
                <a:gd name="connsiteX1" fmla="*/ 69400 w 76233"/>
                <a:gd name="connsiteY1" fmla="*/ 0 h 4822"/>
                <a:gd name="connsiteX2" fmla="*/ 6833 w 76233"/>
                <a:gd name="connsiteY2" fmla="*/ 0 h 4822"/>
                <a:gd name="connsiteX3" fmla="*/ 0 w 76233"/>
                <a:gd name="connsiteY3" fmla="*/ 4822 h 4822"/>
                <a:gd name="connsiteX4" fmla="*/ 76233 w 76233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33" h="4822">
                  <a:moveTo>
                    <a:pt x="76233" y="4822"/>
                  </a:moveTo>
                  <a:cubicBezTo>
                    <a:pt x="75175" y="1956"/>
                    <a:pt x="72455" y="40"/>
                    <a:pt x="69400" y="0"/>
                  </a:cubicBezTo>
                  <a:lnTo>
                    <a:pt x="6833" y="0"/>
                  </a:lnTo>
                  <a:cubicBezTo>
                    <a:pt x="3778" y="40"/>
                    <a:pt x="1058" y="1956"/>
                    <a:pt x="0" y="4822"/>
                  </a:cubicBezTo>
                  <a:lnTo>
                    <a:pt x="76233" y="48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1775CCE0-E49F-B860-21A4-3AE5A2D03A3E}"/>
                </a:ext>
              </a:extLst>
            </p:cNvPr>
            <p:cNvSpPr/>
            <p:nvPr/>
          </p:nvSpPr>
          <p:spPr>
            <a:xfrm>
              <a:off x="7897441" y="5808047"/>
              <a:ext cx="14871" cy="14746"/>
            </a:xfrm>
            <a:custGeom>
              <a:avLst/>
              <a:gdLst>
                <a:gd name="connsiteX0" fmla="*/ 14871 w 14871"/>
                <a:gd name="connsiteY0" fmla="*/ 7368 h 14746"/>
                <a:gd name="connsiteX1" fmla="*/ 7503 w 14871"/>
                <a:gd name="connsiteY1" fmla="*/ 0 h 14746"/>
                <a:gd name="connsiteX2" fmla="*/ 0 w 14871"/>
                <a:gd name="connsiteY2" fmla="*/ 0 h 14746"/>
                <a:gd name="connsiteX3" fmla="*/ 7369 w 14871"/>
                <a:gd name="connsiteY3" fmla="*/ 7368 h 14746"/>
                <a:gd name="connsiteX4" fmla="*/ 0 w 14871"/>
                <a:gd name="connsiteY4" fmla="*/ 14735 h 14746"/>
                <a:gd name="connsiteX5" fmla="*/ 7234 w 14871"/>
                <a:gd name="connsiteY5" fmla="*/ 14735 h 14746"/>
                <a:gd name="connsiteX6" fmla="*/ 14857 w 14871"/>
                <a:gd name="connsiteY6" fmla="*/ 7917 h 14746"/>
                <a:gd name="connsiteX7" fmla="*/ 14871 w 14871"/>
                <a:gd name="connsiteY7" fmla="*/ 7368 h 1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1" h="14746">
                  <a:moveTo>
                    <a:pt x="14871" y="7368"/>
                  </a:moveTo>
                  <a:cubicBezTo>
                    <a:pt x="14871" y="3298"/>
                    <a:pt x="11575" y="0"/>
                    <a:pt x="7503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ubicBezTo>
                    <a:pt x="7369" y="11437"/>
                    <a:pt x="4072" y="14735"/>
                    <a:pt x="0" y="14735"/>
                  </a:cubicBezTo>
                  <a:lnTo>
                    <a:pt x="7234" y="14735"/>
                  </a:lnTo>
                  <a:cubicBezTo>
                    <a:pt x="11227" y="14958"/>
                    <a:pt x="14643" y="11905"/>
                    <a:pt x="14857" y="7917"/>
                  </a:cubicBezTo>
                  <a:cubicBezTo>
                    <a:pt x="14871" y="7733"/>
                    <a:pt x="14871" y="7551"/>
                    <a:pt x="14871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09BBF005-171C-4085-8E56-F65B0CB46A0A}"/>
                </a:ext>
              </a:extLst>
            </p:cNvPr>
            <p:cNvSpPr/>
            <p:nvPr/>
          </p:nvSpPr>
          <p:spPr>
            <a:xfrm>
              <a:off x="7853685" y="5808047"/>
              <a:ext cx="51124" cy="14735"/>
            </a:xfrm>
            <a:custGeom>
              <a:avLst/>
              <a:gdLst>
                <a:gd name="connsiteX0" fmla="*/ 7447 w 51124"/>
                <a:gd name="connsiteY0" fmla="*/ 14735 h 14735"/>
                <a:gd name="connsiteX1" fmla="*/ 43756 w 51124"/>
                <a:gd name="connsiteY1" fmla="*/ 14735 h 14735"/>
                <a:gd name="connsiteX2" fmla="*/ 51124 w 51124"/>
                <a:gd name="connsiteY2" fmla="*/ 7368 h 14735"/>
                <a:gd name="connsiteX3" fmla="*/ 43756 w 51124"/>
                <a:gd name="connsiteY3" fmla="*/ 0 h 14735"/>
                <a:gd name="connsiteX4" fmla="*/ 7447 w 51124"/>
                <a:gd name="connsiteY4" fmla="*/ 0 h 14735"/>
                <a:gd name="connsiteX5" fmla="*/ 6643 w 51124"/>
                <a:gd name="connsiteY5" fmla="*/ 0 h 14735"/>
                <a:gd name="connsiteX6" fmla="*/ 5170 w 51124"/>
                <a:gd name="connsiteY6" fmla="*/ 0 h 14735"/>
                <a:gd name="connsiteX7" fmla="*/ 3964 w 51124"/>
                <a:gd name="connsiteY7" fmla="*/ 0 h 14735"/>
                <a:gd name="connsiteX8" fmla="*/ 2758 w 51124"/>
                <a:gd name="connsiteY8" fmla="*/ 804 h 14735"/>
                <a:gd name="connsiteX9" fmla="*/ 1686 w 51124"/>
                <a:gd name="connsiteY9" fmla="*/ 1875 h 14735"/>
                <a:gd name="connsiteX10" fmla="*/ 79 w 51124"/>
                <a:gd name="connsiteY10" fmla="*/ 6296 h 14735"/>
                <a:gd name="connsiteX11" fmla="*/ 6295 w 51124"/>
                <a:gd name="connsiteY11" fmla="*/ 14658 h 14735"/>
                <a:gd name="connsiteX12" fmla="*/ 7447 w 51124"/>
                <a:gd name="connsiteY12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24" h="14735">
                  <a:moveTo>
                    <a:pt x="7447" y="14735"/>
                  </a:moveTo>
                  <a:lnTo>
                    <a:pt x="43756" y="14735"/>
                  </a:lnTo>
                  <a:cubicBezTo>
                    <a:pt x="47828" y="14735"/>
                    <a:pt x="51124" y="11437"/>
                    <a:pt x="51124" y="7368"/>
                  </a:cubicBezTo>
                  <a:cubicBezTo>
                    <a:pt x="51124" y="3298"/>
                    <a:pt x="47828" y="0"/>
                    <a:pt x="43756" y="0"/>
                  </a:cubicBezTo>
                  <a:lnTo>
                    <a:pt x="7447" y="0"/>
                  </a:lnTo>
                  <a:lnTo>
                    <a:pt x="6643" y="0"/>
                  </a:lnTo>
                  <a:lnTo>
                    <a:pt x="5170" y="0"/>
                  </a:lnTo>
                  <a:lnTo>
                    <a:pt x="3964" y="0"/>
                  </a:lnTo>
                  <a:lnTo>
                    <a:pt x="2758" y="804"/>
                  </a:lnTo>
                  <a:cubicBezTo>
                    <a:pt x="2369" y="1127"/>
                    <a:pt x="2008" y="1486"/>
                    <a:pt x="1686" y="1875"/>
                  </a:cubicBezTo>
                  <a:cubicBezTo>
                    <a:pt x="668" y="3124"/>
                    <a:pt x="92" y="4683"/>
                    <a:pt x="79" y="6296"/>
                  </a:cubicBezTo>
                  <a:cubicBezTo>
                    <a:pt x="-511" y="10321"/>
                    <a:pt x="2276" y="14065"/>
                    <a:pt x="6295" y="14658"/>
                  </a:cubicBezTo>
                  <a:cubicBezTo>
                    <a:pt x="6684" y="14714"/>
                    <a:pt x="7059" y="14739"/>
                    <a:pt x="7447" y="147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EB619516-D57E-C52F-BA7D-9A7C3811A581}"/>
                </a:ext>
              </a:extLst>
            </p:cNvPr>
            <p:cNvSpPr/>
            <p:nvPr/>
          </p:nvSpPr>
          <p:spPr>
            <a:xfrm>
              <a:off x="6700217" y="6580575"/>
              <a:ext cx="14739" cy="7367"/>
            </a:xfrm>
            <a:custGeom>
              <a:avLst/>
              <a:gdLst>
                <a:gd name="connsiteX0" fmla="*/ 7369 w 14739"/>
                <a:gd name="connsiteY0" fmla="*/ 7368 h 7367"/>
                <a:gd name="connsiteX1" fmla="*/ 14738 w 14739"/>
                <a:gd name="connsiteY1" fmla="*/ 0 h 7367"/>
                <a:gd name="connsiteX2" fmla="*/ 14738 w 14739"/>
                <a:gd name="connsiteY2" fmla="*/ 0 h 7367"/>
                <a:gd name="connsiteX3" fmla="*/ 14738 w 14739"/>
                <a:gd name="connsiteY3" fmla="*/ 0 h 7367"/>
                <a:gd name="connsiteX4" fmla="*/ 7637 w 14739"/>
                <a:gd name="connsiteY4" fmla="*/ 7368 h 7367"/>
                <a:gd name="connsiteX5" fmla="*/ 7369 w 14739"/>
                <a:gd name="connsiteY5" fmla="*/ 7368 h 7367"/>
                <a:gd name="connsiteX6" fmla="*/ 0 w 14739"/>
                <a:gd name="connsiteY6" fmla="*/ 0 h 7367"/>
                <a:gd name="connsiteX7" fmla="*/ 0 w 14739"/>
                <a:gd name="connsiteY7" fmla="*/ 0 h 7367"/>
                <a:gd name="connsiteX8" fmla="*/ 7369 w 14739"/>
                <a:gd name="connsiteY8" fmla="*/ 7368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7367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BFB809C2-AF68-CA58-9587-55250C64D303}"/>
                </a:ext>
              </a:extLst>
            </p:cNvPr>
            <p:cNvSpPr/>
            <p:nvPr/>
          </p:nvSpPr>
          <p:spPr>
            <a:xfrm>
              <a:off x="8071879" y="6300740"/>
              <a:ext cx="14738" cy="218215"/>
            </a:xfrm>
            <a:custGeom>
              <a:avLst/>
              <a:gdLst>
                <a:gd name="connsiteX0" fmla="*/ 14738 w 14738"/>
                <a:gd name="connsiteY0" fmla="*/ 0 h 218215"/>
                <a:gd name="connsiteX1" fmla="*/ 14738 w 14738"/>
                <a:gd name="connsiteY1" fmla="*/ 0 h 218215"/>
                <a:gd name="connsiteX2" fmla="*/ 7503 w 14738"/>
                <a:gd name="connsiteY2" fmla="*/ 7234 h 218215"/>
                <a:gd name="connsiteX3" fmla="*/ 7369 w 14738"/>
                <a:gd name="connsiteY3" fmla="*/ 7234 h 218215"/>
                <a:gd name="connsiteX4" fmla="*/ 0 w 14738"/>
                <a:gd name="connsiteY4" fmla="*/ 0 h 218215"/>
                <a:gd name="connsiteX5" fmla="*/ 0 w 14738"/>
                <a:gd name="connsiteY5" fmla="*/ 210848 h 218215"/>
                <a:gd name="connsiteX6" fmla="*/ 7369 w 14738"/>
                <a:gd name="connsiteY6" fmla="*/ 218215 h 218215"/>
                <a:gd name="connsiteX7" fmla="*/ 14738 w 14738"/>
                <a:gd name="connsiteY7" fmla="*/ 210848 h 218215"/>
                <a:gd name="connsiteX8" fmla="*/ 14738 w 14738"/>
                <a:gd name="connsiteY8" fmla="*/ 0 h 2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218215">
                  <a:moveTo>
                    <a:pt x="14738" y="0"/>
                  </a:moveTo>
                  <a:lnTo>
                    <a:pt x="14738" y="0"/>
                  </a:lnTo>
                  <a:cubicBezTo>
                    <a:pt x="14738" y="3992"/>
                    <a:pt x="11496" y="7234"/>
                    <a:pt x="7503" y="7234"/>
                  </a:cubicBezTo>
                  <a:cubicBezTo>
                    <a:pt x="7463" y="7234"/>
                    <a:pt x="7409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210848"/>
                  </a:lnTo>
                  <a:cubicBezTo>
                    <a:pt x="0" y="214920"/>
                    <a:pt x="3296" y="218215"/>
                    <a:pt x="7369" y="218215"/>
                  </a:cubicBezTo>
                  <a:cubicBezTo>
                    <a:pt x="11442" y="218215"/>
                    <a:pt x="14738" y="214920"/>
                    <a:pt x="14738" y="210848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4CBF42D2-0394-BF67-B44A-1AC3E55EB50C}"/>
                </a:ext>
              </a:extLst>
            </p:cNvPr>
            <p:cNvSpPr/>
            <p:nvPr/>
          </p:nvSpPr>
          <p:spPr>
            <a:xfrm>
              <a:off x="8071879" y="6292032"/>
              <a:ext cx="14738" cy="15942"/>
            </a:xfrm>
            <a:custGeom>
              <a:avLst/>
              <a:gdLst>
                <a:gd name="connsiteX0" fmla="*/ 14470 w 14738"/>
                <a:gd name="connsiteY0" fmla="*/ 6162 h 15942"/>
                <a:gd name="connsiteX1" fmla="*/ 7369 w 14738"/>
                <a:gd name="connsiteY1" fmla="*/ 0 h 15942"/>
                <a:gd name="connsiteX2" fmla="*/ 0 w 14738"/>
                <a:gd name="connsiteY2" fmla="*/ 7368 h 15942"/>
                <a:gd name="connsiteX3" fmla="*/ 0 w 14738"/>
                <a:gd name="connsiteY3" fmla="*/ 8707 h 15942"/>
                <a:gd name="connsiteX4" fmla="*/ 7369 w 14738"/>
                <a:gd name="connsiteY4" fmla="*/ 15941 h 15942"/>
                <a:gd name="connsiteX5" fmla="*/ 14738 w 14738"/>
                <a:gd name="connsiteY5" fmla="*/ 8841 h 15942"/>
                <a:gd name="connsiteX6" fmla="*/ 14738 w 14738"/>
                <a:gd name="connsiteY6" fmla="*/ 8707 h 15942"/>
                <a:gd name="connsiteX7" fmla="*/ 14738 w 14738"/>
                <a:gd name="connsiteY7" fmla="*/ 7368 h 15942"/>
                <a:gd name="connsiteX8" fmla="*/ 14470 w 14738"/>
                <a:gd name="connsiteY8" fmla="*/ 6162 h 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5942">
                  <a:moveTo>
                    <a:pt x="14470" y="6162"/>
                  </a:moveTo>
                  <a:cubicBezTo>
                    <a:pt x="13947" y="2639"/>
                    <a:pt x="10933" y="27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8707"/>
                  </a:lnTo>
                  <a:cubicBezTo>
                    <a:pt x="67" y="12726"/>
                    <a:pt x="3349" y="15941"/>
                    <a:pt x="7369" y="15941"/>
                  </a:cubicBezTo>
                  <a:cubicBezTo>
                    <a:pt x="11362" y="16021"/>
                    <a:pt x="14657" y="12833"/>
                    <a:pt x="14738" y="8841"/>
                  </a:cubicBezTo>
                  <a:cubicBezTo>
                    <a:pt x="14738" y="8801"/>
                    <a:pt x="14738" y="8747"/>
                    <a:pt x="14738" y="8707"/>
                  </a:cubicBezTo>
                  <a:lnTo>
                    <a:pt x="14738" y="7368"/>
                  </a:lnTo>
                  <a:cubicBezTo>
                    <a:pt x="14711" y="6952"/>
                    <a:pt x="14617" y="6550"/>
                    <a:pt x="1447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2D18207-7F8F-8BC2-5552-48A74D516652}"/>
                </a:ext>
              </a:extLst>
            </p:cNvPr>
            <p:cNvSpPr/>
            <p:nvPr/>
          </p:nvSpPr>
          <p:spPr>
            <a:xfrm>
              <a:off x="7269621" y="6503684"/>
              <a:ext cx="340939" cy="14735"/>
            </a:xfrm>
            <a:custGeom>
              <a:avLst/>
              <a:gdLst>
                <a:gd name="connsiteX0" fmla="*/ 334274 w 340939"/>
                <a:gd name="connsiteY0" fmla="*/ 0 h 14735"/>
                <a:gd name="connsiteX1" fmla="*/ 0 w 340939"/>
                <a:gd name="connsiteY1" fmla="*/ 0 h 14735"/>
                <a:gd name="connsiteX2" fmla="*/ 7369 w 340939"/>
                <a:gd name="connsiteY2" fmla="*/ 7368 h 14735"/>
                <a:gd name="connsiteX3" fmla="*/ 0 w 340939"/>
                <a:gd name="connsiteY3" fmla="*/ 14735 h 14735"/>
                <a:gd name="connsiteX4" fmla="*/ 334274 w 340939"/>
                <a:gd name="connsiteY4" fmla="*/ 14735 h 14735"/>
                <a:gd name="connsiteX5" fmla="*/ 340839 w 340939"/>
                <a:gd name="connsiteY5" fmla="*/ 10582 h 14735"/>
                <a:gd name="connsiteX6" fmla="*/ 340839 w 340939"/>
                <a:gd name="connsiteY6" fmla="*/ 10582 h 14735"/>
                <a:gd name="connsiteX7" fmla="*/ 340839 w 340939"/>
                <a:gd name="connsiteY7" fmla="*/ 7903 h 14735"/>
                <a:gd name="connsiteX8" fmla="*/ 334274 w 340939"/>
                <a:gd name="connsiteY8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939" h="14735">
                  <a:moveTo>
                    <a:pt x="334274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334274" y="14735"/>
                  </a:lnTo>
                  <a:cubicBezTo>
                    <a:pt x="337088" y="14749"/>
                    <a:pt x="339647" y="13128"/>
                    <a:pt x="340839" y="10582"/>
                  </a:cubicBezTo>
                  <a:lnTo>
                    <a:pt x="340839" y="10582"/>
                  </a:lnTo>
                  <a:cubicBezTo>
                    <a:pt x="340973" y="9698"/>
                    <a:pt x="340973" y="8787"/>
                    <a:pt x="340839" y="7903"/>
                  </a:cubicBezTo>
                  <a:cubicBezTo>
                    <a:pt x="341147" y="3925"/>
                    <a:pt x="338240" y="429"/>
                    <a:pt x="3342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496042DC-1F02-C0FB-4EA6-C0735CA9E879}"/>
                </a:ext>
              </a:extLst>
            </p:cNvPr>
            <p:cNvSpPr/>
            <p:nvPr/>
          </p:nvSpPr>
          <p:spPr>
            <a:xfrm>
              <a:off x="7265468" y="6503684"/>
              <a:ext cx="11522" cy="14735"/>
            </a:xfrm>
            <a:custGeom>
              <a:avLst/>
              <a:gdLst>
                <a:gd name="connsiteX0" fmla="*/ 11523 w 11522"/>
                <a:gd name="connsiteY0" fmla="*/ 7368 h 14735"/>
                <a:gd name="connsiteX1" fmla="*/ 4153 w 11522"/>
                <a:gd name="connsiteY1" fmla="*/ 0 h 14735"/>
                <a:gd name="connsiteX2" fmla="*/ 0 w 11522"/>
                <a:gd name="connsiteY2" fmla="*/ 0 h 14735"/>
                <a:gd name="connsiteX3" fmla="*/ 7369 w 11522"/>
                <a:gd name="connsiteY3" fmla="*/ 7368 h 14735"/>
                <a:gd name="connsiteX4" fmla="*/ 268 w 11522"/>
                <a:gd name="connsiteY4" fmla="*/ 14735 h 14735"/>
                <a:gd name="connsiteX5" fmla="*/ 0 w 11522"/>
                <a:gd name="connsiteY5" fmla="*/ 14735 h 14735"/>
                <a:gd name="connsiteX6" fmla="*/ 4153 w 11522"/>
                <a:gd name="connsiteY6" fmla="*/ 14735 h 14735"/>
                <a:gd name="connsiteX7" fmla="*/ 11523 w 11522"/>
                <a:gd name="connsiteY7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2" h="14735">
                  <a:moveTo>
                    <a:pt x="11523" y="7368"/>
                  </a:moveTo>
                  <a:cubicBezTo>
                    <a:pt x="11523" y="3295"/>
                    <a:pt x="8226" y="0"/>
                    <a:pt x="415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4153" y="14735"/>
                  </a:lnTo>
                  <a:cubicBezTo>
                    <a:pt x="8226" y="14735"/>
                    <a:pt x="11523" y="11440"/>
                    <a:pt x="1152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3515A621-EB7C-F6EF-C68B-C9A905440AF6}"/>
                </a:ext>
              </a:extLst>
            </p:cNvPr>
            <p:cNvSpPr/>
            <p:nvPr/>
          </p:nvSpPr>
          <p:spPr>
            <a:xfrm>
              <a:off x="7058205" y="6503684"/>
              <a:ext cx="214632" cy="14736"/>
            </a:xfrm>
            <a:custGeom>
              <a:avLst/>
              <a:gdLst>
                <a:gd name="connsiteX0" fmla="*/ 214632 w 214632"/>
                <a:gd name="connsiteY0" fmla="*/ 7368 h 14736"/>
                <a:gd name="connsiteX1" fmla="*/ 207263 w 214632"/>
                <a:gd name="connsiteY1" fmla="*/ 0 h 14736"/>
                <a:gd name="connsiteX2" fmla="*/ 0 w 214632"/>
                <a:gd name="connsiteY2" fmla="*/ 0 h 14736"/>
                <a:gd name="connsiteX3" fmla="*/ 7369 w 214632"/>
                <a:gd name="connsiteY3" fmla="*/ 7368 h 14736"/>
                <a:gd name="connsiteX4" fmla="*/ 0 w 214632"/>
                <a:gd name="connsiteY4" fmla="*/ 14735 h 14736"/>
                <a:gd name="connsiteX5" fmla="*/ 207263 w 214632"/>
                <a:gd name="connsiteY5" fmla="*/ 14735 h 14736"/>
                <a:gd name="connsiteX6" fmla="*/ 214632 w 214632"/>
                <a:gd name="connsiteY6" fmla="*/ 7635 h 14736"/>
                <a:gd name="connsiteX7" fmla="*/ 214632 w 214632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632" h="14736">
                  <a:moveTo>
                    <a:pt x="214632" y="7368"/>
                  </a:moveTo>
                  <a:cubicBezTo>
                    <a:pt x="214632" y="3295"/>
                    <a:pt x="211336" y="0"/>
                    <a:pt x="20726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07263" y="14735"/>
                  </a:lnTo>
                  <a:cubicBezTo>
                    <a:pt x="211256" y="14816"/>
                    <a:pt x="214551" y="11627"/>
                    <a:pt x="214632" y="7635"/>
                  </a:cubicBezTo>
                  <a:cubicBezTo>
                    <a:pt x="214632" y="7542"/>
                    <a:pt x="214632" y="7461"/>
                    <a:pt x="21463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2792F8F5-ED36-67B6-064F-71E510648A2E}"/>
                </a:ext>
              </a:extLst>
            </p:cNvPr>
            <p:cNvSpPr/>
            <p:nvPr/>
          </p:nvSpPr>
          <p:spPr>
            <a:xfrm>
              <a:off x="6960401" y="6503684"/>
              <a:ext cx="105172" cy="14601"/>
            </a:xfrm>
            <a:custGeom>
              <a:avLst/>
              <a:gdLst>
                <a:gd name="connsiteX0" fmla="*/ 105172 w 105172"/>
                <a:gd name="connsiteY0" fmla="*/ 7368 h 14601"/>
                <a:gd name="connsiteX1" fmla="*/ 97803 w 105172"/>
                <a:gd name="connsiteY1" fmla="*/ 0 h 14601"/>
                <a:gd name="connsiteX2" fmla="*/ 7100 w 105172"/>
                <a:gd name="connsiteY2" fmla="*/ 0 h 14601"/>
                <a:gd name="connsiteX3" fmla="*/ 0 w 105172"/>
                <a:gd name="connsiteY3" fmla="*/ 7234 h 14601"/>
                <a:gd name="connsiteX4" fmla="*/ 3349 w 105172"/>
                <a:gd name="connsiteY4" fmla="*/ 13262 h 14601"/>
                <a:gd name="connsiteX5" fmla="*/ 7369 w 105172"/>
                <a:gd name="connsiteY5" fmla="*/ 14601 h 14601"/>
                <a:gd name="connsiteX6" fmla="*/ 97803 w 105172"/>
                <a:gd name="connsiteY6" fmla="*/ 14601 h 14601"/>
                <a:gd name="connsiteX7" fmla="*/ 105172 w 105172"/>
                <a:gd name="connsiteY7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72" h="14601">
                  <a:moveTo>
                    <a:pt x="105172" y="7368"/>
                  </a:moveTo>
                  <a:cubicBezTo>
                    <a:pt x="105172" y="3295"/>
                    <a:pt x="101877" y="0"/>
                    <a:pt x="97803" y="0"/>
                  </a:cubicBezTo>
                  <a:lnTo>
                    <a:pt x="7100" y="0"/>
                  </a:lnTo>
                  <a:cubicBezTo>
                    <a:pt x="3188" y="147"/>
                    <a:pt x="67" y="3322"/>
                    <a:pt x="0" y="7234"/>
                  </a:cubicBezTo>
                  <a:cubicBezTo>
                    <a:pt x="26" y="9685"/>
                    <a:pt x="1286" y="11949"/>
                    <a:pt x="3349" y="13262"/>
                  </a:cubicBezTo>
                  <a:cubicBezTo>
                    <a:pt x="4515" y="14119"/>
                    <a:pt x="5921" y="14588"/>
                    <a:pt x="7369" y="14601"/>
                  </a:cubicBezTo>
                  <a:lnTo>
                    <a:pt x="97803" y="14601"/>
                  </a:lnTo>
                  <a:cubicBezTo>
                    <a:pt x="101823" y="14601"/>
                    <a:pt x="105105" y="11386"/>
                    <a:pt x="10517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4C78B27A-EBA7-CC23-5A04-D03FD3D4D9D3}"/>
                </a:ext>
              </a:extLst>
            </p:cNvPr>
            <p:cNvSpPr/>
            <p:nvPr/>
          </p:nvSpPr>
          <p:spPr>
            <a:xfrm>
              <a:off x="8594257" y="5623387"/>
              <a:ext cx="55656" cy="14737"/>
            </a:xfrm>
            <a:custGeom>
              <a:avLst/>
              <a:gdLst>
                <a:gd name="connsiteX0" fmla="*/ 7101 w 55656"/>
                <a:gd name="connsiteY0" fmla="*/ 68 h 14737"/>
                <a:gd name="connsiteX1" fmla="*/ 0 w 55656"/>
                <a:gd name="connsiteY1" fmla="*/ 68 h 14737"/>
                <a:gd name="connsiteX2" fmla="*/ 8293 w 55656"/>
                <a:gd name="connsiteY2" fmla="*/ 6377 h 14737"/>
                <a:gd name="connsiteX3" fmla="*/ 1983 w 55656"/>
                <a:gd name="connsiteY3" fmla="*/ 14669 h 14737"/>
                <a:gd name="connsiteX4" fmla="*/ 0 w 55656"/>
                <a:gd name="connsiteY4" fmla="*/ 14669 h 14737"/>
                <a:gd name="connsiteX5" fmla="*/ 47294 w 55656"/>
                <a:gd name="connsiteY5" fmla="*/ 14669 h 14737"/>
                <a:gd name="connsiteX6" fmla="*/ 55588 w 55656"/>
                <a:gd name="connsiteY6" fmla="*/ 8360 h 14737"/>
                <a:gd name="connsiteX7" fmla="*/ 49277 w 55656"/>
                <a:gd name="connsiteY7" fmla="*/ 68 h 14737"/>
                <a:gd name="connsiteX8" fmla="*/ 47294 w 55656"/>
                <a:gd name="connsiteY8" fmla="*/ 68 h 14737"/>
                <a:gd name="connsiteX9" fmla="*/ 7101 w 55656"/>
                <a:gd name="connsiteY9" fmla="*/ 68 h 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56" h="14737">
                  <a:moveTo>
                    <a:pt x="7101" y="68"/>
                  </a:moveTo>
                  <a:lnTo>
                    <a:pt x="0" y="68"/>
                  </a:lnTo>
                  <a:cubicBezTo>
                    <a:pt x="4033" y="-480"/>
                    <a:pt x="7744" y="2345"/>
                    <a:pt x="8293" y="6377"/>
                  </a:cubicBezTo>
                  <a:cubicBezTo>
                    <a:pt x="8843" y="10409"/>
                    <a:pt x="6016" y="14121"/>
                    <a:pt x="1983" y="14669"/>
                  </a:cubicBezTo>
                  <a:cubicBezTo>
                    <a:pt x="1326" y="14759"/>
                    <a:pt x="657" y="14759"/>
                    <a:pt x="0" y="14669"/>
                  </a:cubicBezTo>
                  <a:lnTo>
                    <a:pt x="47294" y="14669"/>
                  </a:lnTo>
                  <a:cubicBezTo>
                    <a:pt x="51328" y="15217"/>
                    <a:pt x="55038" y="12392"/>
                    <a:pt x="55588" y="8360"/>
                  </a:cubicBezTo>
                  <a:cubicBezTo>
                    <a:pt x="56137" y="4328"/>
                    <a:pt x="53310" y="616"/>
                    <a:pt x="49277" y="68"/>
                  </a:cubicBezTo>
                  <a:cubicBezTo>
                    <a:pt x="48621" y="-22"/>
                    <a:pt x="47951" y="-22"/>
                    <a:pt x="47294" y="68"/>
                  </a:cubicBezTo>
                  <a:lnTo>
                    <a:pt x="7101" y="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0A28F093-F21E-2742-1895-7D57FCC54760}"/>
                </a:ext>
              </a:extLst>
            </p:cNvPr>
            <p:cNvSpPr/>
            <p:nvPr/>
          </p:nvSpPr>
          <p:spPr>
            <a:xfrm>
              <a:off x="10004505" y="5921508"/>
              <a:ext cx="14738" cy="550695"/>
            </a:xfrm>
            <a:custGeom>
              <a:avLst/>
              <a:gdLst>
                <a:gd name="connsiteX0" fmla="*/ 0 w 14738"/>
                <a:gd name="connsiteY0" fmla="*/ 7368 h 550695"/>
                <a:gd name="connsiteX1" fmla="*/ 0 w 14738"/>
                <a:gd name="connsiteY1" fmla="*/ 550696 h 550695"/>
                <a:gd name="connsiteX2" fmla="*/ 14738 w 14738"/>
                <a:gd name="connsiteY2" fmla="*/ 550696 h 550695"/>
                <a:gd name="connsiteX3" fmla="*/ 14738 w 14738"/>
                <a:gd name="connsiteY3" fmla="*/ 7368 h 550695"/>
                <a:gd name="connsiteX4" fmla="*/ 7369 w 14738"/>
                <a:gd name="connsiteY4" fmla="*/ 0 h 550695"/>
                <a:gd name="connsiteX5" fmla="*/ 0 w 14738"/>
                <a:gd name="connsiteY5" fmla="*/ 7368 h 55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550695">
                  <a:moveTo>
                    <a:pt x="0" y="7368"/>
                  </a:moveTo>
                  <a:lnTo>
                    <a:pt x="0" y="550696"/>
                  </a:lnTo>
                  <a:lnTo>
                    <a:pt x="14738" y="550696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036B630-B867-39AE-0715-81758DC737FA}"/>
                </a:ext>
              </a:extLst>
            </p:cNvPr>
            <p:cNvSpPr/>
            <p:nvPr/>
          </p:nvSpPr>
          <p:spPr>
            <a:xfrm>
              <a:off x="5803639" y="6579905"/>
              <a:ext cx="50" cy="2009"/>
            </a:xfrm>
            <a:custGeom>
              <a:avLst/>
              <a:gdLst>
                <a:gd name="connsiteX0" fmla="*/ 0 w 50"/>
                <a:gd name="connsiteY0" fmla="*/ 0 h 2009"/>
                <a:gd name="connsiteX1" fmla="*/ 0 w 50"/>
                <a:gd name="connsiteY1" fmla="*/ 2009 h 2009"/>
                <a:gd name="connsiteX2" fmla="*/ 0 w 50"/>
                <a:gd name="connsiteY2" fmla="*/ 2009 h 2009"/>
                <a:gd name="connsiteX3" fmla="*/ 0 w 50"/>
                <a:gd name="connsiteY3" fmla="*/ 402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2009">
                  <a:moveTo>
                    <a:pt x="0" y="0"/>
                  </a:moveTo>
                  <a:cubicBezTo>
                    <a:pt x="67" y="670"/>
                    <a:pt x="67" y="1339"/>
                    <a:pt x="0" y="2009"/>
                  </a:cubicBezTo>
                  <a:lnTo>
                    <a:pt x="0" y="2009"/>
                  </a:lnTo>
                  <a:cubicBezTo>
                    <a:pt x="0" y="2009"/>
                    <a:pt x="0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4F0B32C7-AAF2-05E1-8C4E-F5FCBC4E3903}"/>
                </a:ext>
              </a:extLst>
            </p:cNvPr>
            <p:cNvSpPr/>
            <p:nvPr/>
          </p:nvSpPr>
          <p:spPr>
            <a:xfrm>
              <a:off x="5789253" y="6579905"/>
              <a:ext cx="49" cy="2009"/>
            </a:xfrm>
            <a:custGeom>
              <a:avLst/>
              <a:gdLst>
                <a:gd name="connsiteX0" fmla="*/ 50 w 49"/>
                <a:gd name="connsiteY0" fmla="*/ 2009 h 2009"/>
                <a:gd name="connsiteX1" fmla="*/ 50 w 49"/>
                <a:gd name="connsiteY1" fmla="*/ 0 h 2009"/>
                <a:gd name="connsiteX2" fmla="*/ 50 w 49"/>
                <a:gd name="connsiteY2" fmla="*/ 0 h 2009"/>
                <a:gd name="connsiteX3" fmla="*/ 50 w 49"/>
                <a:gd name="connsiteY3" fmla="*/ 1607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2009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0"/>
                  </a:lnTo>
                  <a:cubicBezTo>
                    <a:pt x="50" y="0"/>
                    <a:pt x="50" y="1072"/>
                    <a:pt x="5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C19D2608-7DA9-2AAC-1163-ED2389042887}"/>
                </a:ext>
              </a:extLst>
            </p:cNvPr>
            <p:cNvSpPr/>
            <p:nvPr/>
          </p:nvSpPr>
          <p:spPr>
            <a:xfrm>
              <a:off x="6225400" y="6581915"/>
              <a:ext cx="14737" cy="271798"/>
            </a:xfrm>
            <a:custGeom>
              <a:avLst/>
              <a:gdLst>
                <a:gd name="connsiteX0" fmla="*/ 14738 w 14737"/>
                <a:gd name="connsiteY0" fmla="*/ 0 h 271798"/>
                <a:gd name="connsiteX1" fmla="*/ 7369 w 14737"/>
                <a:gd name="connsiteY1" fmla="*/ 7368 h 271798"/>
                <a:gd name="connsiteX2" fmla="*/ 0 w 14737"/>
                <a:gd name="connsiteY2" fmla="*/ 0 h 271798"/>
                <a:gd name="connsiteX3" fmla="*/ 0 w 14737"/>
                <a:gd name="connsiteY3" fmla="*/ 271798 h 271798"/>
                <a:gd name="connsiteX4" fmla="*/ 14738 w 14737"/>
                <a:gd name="connsiteY4" fmla="*/ 271798 h 271798"/>
                <a:gd name="connsiteX5" fmla="*/ 14738 w 14737"/>
                <a:gd name="connsiteY5" fmla="*/ 0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1E1F4AF-7138-76A5-7452-4231D1241290}"/>
                </a:ext>
              </a:extLst>
            </p:cNvPr>
            <p:cNvSpPr/>
            <p:nvPr/>
          </p:nvSpPr>
          <p:spPr>
            <a:xfrm>
              <a:off x="9479179" y="6512123"/>
              <a:ext cx="14737" cy="8574"/>
            </a:xfrm>
            <a:custGeom>
              <a:avLst/>
              <a:gdLst>
                <a:gd name="connsiteX0" fmla="*/ 7369 w 14737"/>
                <a:gd name="connsiteY0" fmla="*/ 8573 h 8574"/>
                <a:gd name="connsiteX1" fmla="*/ 14737 w 14737"/>
                <a:gd name="connsiteY1" fmla="*/ 1474 h 8574"/>
                <a:gd name="connsiteX2" fmla="*/ 14737 w 14737"/>
                <a:gd name="connsiteY2" fmla="*/ 1206 h 8574"/>
                <a:gd name="connsiteX3" fmla="*/ 14737 w 14737"/>
                <a:gd name="connsiteY3" fmla="*/ 0 h 8574"/>
                <a:gd name="connsiteX4" fmla="*/ 7369 w 14737"/>
                <a:gd name="connsiteY4" fmla="*/ 7368 h 8574"/>
                <a:gd name="connsiteX5" fmla="*/ 0 w 14737"/>
                <a:gd name="connsiteY5" fmla="*/ 0 h 8574"/>
                <a:gd name="connsiteX6" fmla="*/ 0 w 14737"/>
                <a:gd name="connsiteY6" fmla="*/ 1206 h 8574"/>
                <a:gd name="connsiteX7" fmla="*/ 7369 w 14737"/>
                <a:gd name="connsiteY7" fmla="*/ 8573 h 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8574">
                  <a:moveTo>
                    <a:pt x="7369" y="8573"/>
                  </a:moveTo>
                  <a:cubicBezTo>
                    <a:pt x="11361" y="8654"/>
                    <a:pt x="14657" y="5465"/>
                    <a:pt x="14737" y="1474"/>
                  </a:cubicBezTo>
                  <a:cubicBezTo>
                    <a:pt x="14737" y="1380"/>
                    <a:pt x="14737" y="1299"/>
                    <a:pt x="14737" y="1206"/>
                  </a:cubicBezTo>
                  <a:lnTo>
                    <a:pt x="14737" y="0"/>
                  </a:lnTo>
                  <a:cubicBezTo>
                    <a:pt x="14737" y="4072"/>
                    <a:pt x="11442" y="7368"/>
                    <a:pt x="7369" y="7368"/>
                  </a:cubicBezTo>
                  <a:cubicBezTo>
                    <a:pt x="3295" y="7368"/>
                    <a:pt x="0" y="4072"/>
                    <a:pt x="0" y="0"/>
                  </a:cubicBezTo>
                  <a:lnTo>
                    <a:pt x="0" y="1206"/>
                  </a:lnTo>
                  <a:cubicBezTo>
                    <a:pt x="0" y="5278"/>
                    <a:pt x="3295" y="8573"/>
                    <a:pt x="7369" y="85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41CB8764-4704-4C9E-9B8C-C5705DB5CF2B}"/>
                </a:ext>
              </a:extLst>
            </p:cNvPr>
            <p:cNvSpPr/>
            <p:nvPr/>
          </p:nvSpPr>
          <p:spPr>
            <a:xfrm>
              <a:off x="9479179" y="5755804"/>
              <a:ext cx="14737" cy="763687"/>
            </a:xfrm>
            <a:custGeom>
              <a:avLst/>
              <a:gdLst>
                <a:gd name="connsiteX0" fmla="*/ 0 w 14737"/>
                <a:gd name="connsiteY0" fmla="*/ 7368 h 763687"/>
                <a:gd name="connsiteX1" fmla="*/ 0 w 14737"/>
                <a:gd name="connsiteY1" fmla="*/ 756319 h 763687"/>
                <a:gd name="connsiteX2" fmla="*/ 7369 w 14737"/>
                <a:gd name="connsiteY2" fmla="*/ 763687 h 763687"/>
                <a:gd name="connsiteX3" fmla="*/ 14737 w 14737"/>
                <a:gd name="connsiteY3" fmla="*/ 756319 h 763687"/>
                <a:gd name="connsiteX4" fmla="*/ 14737 w 14737"/>
                <a:gd name="connsiteY4" fmla="*/ 7368 h 763687"/>
                <a:gd name="connsiteX5" fmla="*/ 7369 w 14737"/>
                <a:gd name="connsiteY5" fmla="*/ 0 h 763687"/>
                <a:gd name="connsiteX6" fmla="*/ 0 w 14737"/>
                <a:gd name="connsiteY6" fmla="*/ 7368 h 7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763687">
                  <a:moveTo>
                    <a:pt x="0" y="7368"/>
                  </a:moveTo>
                  <a:lnTo>
                    <a:pt x="0" y="756319"/>
                  </a:lnTo>
                  <a:cubicBezTo>
                    <a:pt x="0" y="760392"/>
                    <a:pt x="3295" y="763687"/>
                    <a:pt x="7369" y="763687"/>
                  </a:cubicBezTo>
                  <a:cubicBezTo>
                    <a:pt x="11442" y="763687"/>
                    <a:pt x="14737" y="760392"/>
                    <a:pt x="14737" y="756319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A69D67DF-62AD-3644-5DB7-FE09BF3EE608}"/>
                </a:ext>
              </a:extLst>
            </p:cNvPr>
            <p:cNvSpPr/>
            <p:nvPr/>
          </p:nvSpPr>
          <p:spPr>
            <a:xfrm>
              <a:off x="8729575" y="6520027"/>
              <a:ext cx="14291" cy="9108"/>
            </a:xfrm>
            <a:custGeom>
              <a:avLst/>
              <a:gdLst>
                <a:gd name="connsiteX0" fmla="*/ 7369 w 14291"/>
                <a:gd name="connsiteY0" fmla="*/ 7234 h 9108"/>
                <a:gd name="connsiteX1" fmla="*/ 0 w 14291"/>
                <a:gd name="connsiteY1" fmla="*/ 134 h 9108"/>
                <a:gd name="connsiteX2" fmla="*/ 0 w 14291"/>
                <a:gd name="connsiteY2" fmla="*/ 0 h 9108"/>
                <a:gd name="connsiteX3" fmla="*/ 0 w 14291"/>
                <a:gd name="connsiteY3" fmla="*/ 1741 h 9108"/>
                <a:gd name="connsiteX4" fmla="*/ 7369 w 14291"/>
                <a:gd name="connsiteY4" fmla="*/ 9109 h 9108"/>
                <a:gd name="connsiteX5" fmla="*/ 14202 w 14291"/>
                <a:gd name="connsiteY5" fmla="*/ 4554 h 9108"/>
                <a:gd name="connsiteX6" fmla="*/ 14202 w 14291"/>
                <a:gd name="connsiteY6" fmla="*/ 1741 h 9108"/>
                <a:gd name="connsiteX7" fmla="*/ 14202 w 14291"/>
                <a:gd name="connsiteY7" fmla="*/ 0 h 9108"/>
                <a:gd name="connsiteX8" fmla="*/ 7369 w 14291"/>
                <a:gd name="connsiteY8" fmla="*/ 7234 h 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1" h="9108">
                  <a:moveTo>
                    <a:pt x="7369" y="7234"/>
                  </a:moveTo>
                  <a:cubicBezTo>
                    <a:pt x="3376" y="7314"/>
                    <a:pt x="80" y="4126"/>
                    <a:pt x="0" y="134"/>
                  </a:cubicBezTo>
                  <a:cubicBezTo>
                    <a:pt x="0" y="94"/>
                    <a:pt x="0" y="40"/>
                    <a:pt x="0" y="0"/>
                  </a:cubicBezTo>
                  <a:lnTo>
                    <a:pt x="0" y="1741"/>
                  </a:lnTo>
                  <a:cubicBezTo>
                    <a:pt x="0" y="5814"/>
                    <a:pt x="3295" y="9109"/>
                    <a:pt x="7369" y="9109"/>
                  </a:cubicBezTo>
                  <a:cubicBezTo>
                    <a:pt x="10343" y="9082"/>
                    <a:pt x="13036" y="7301"/>
                    <a:pt x="14202" y="4554"/>
                  </a:cubicBezTo>
                  <a:cubicBezTo>
                    <a:pt x="14322" y="3617"/>
                    <a:pt x="14322" y="2679"/>
                    <a:pt x="14202" y="1741"/>
                  </a:cubicBezTo>
                  <a:lnTo>
                    <a:pt x="14202" y="0"/>
                  </a:lnTo>
                  <a:cubicBezTo>
                    <a:pt x="14148" y="3818"/>
                    <a:pt x="11174" y="6952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547B8F06-7E6D-6860-E5DB-3634935BE5FC}"/>
                </a:ext>
              </a:extLst>
            </p:cNvPr>
            <p:cNvSpPr/>
            <p:nvPr/>
          </p:nvSpPr>
          <p:spPr>
            <a:xfrm>
              <a:off x="8729793" y="6504046"/>
              <a:ext cx="14787" cy="23616"/>
            </a:xfrm>
            <a:custGeom>
              <a:avLst/>
              <a:gdLst>
                <a:gd name="connsiteX0" fmla="*/ 8624 w 14787"/>
                <a:gd name="connsiteY0" fmla="*/ 40 h 23616"/>
                <a:gd name="connsiteX1" fmla="*/ 7151 w 14787"/>
                <a:gd name="connsiteY1" fmla="*/ 40 h 23616"/>
                <a:gd name="connsiteX2" fmla="*/ 50 w 14787"/>
                <a:gd name="connsiteY2" fmla="*/ 6202 h 23616"/>
                <a:gd name="connsiteX3" fmla="*/ 50 w 14787"/>
                <a:gd name="connsiteY3" fmla="*/ 7408 h 23616"/>
                <a:gd name="connsiteX4" fmla="*/ 50 w 14787"/>
                <a:gd name="connsiteY4" fmla="*/ 16383 h 23616"/>
                <a:gd name="connsiteX5" fmla="*/ 7285 w 14787"/>
                <a:gd name="connsiteY5" fmla="*/ 23616 h 23616"/>
                <a:gd name="connsiteX6" fmla="*/ 7419 w 14787"/>
                <a:gd name="connsiteY6" fmla="*/ 23616 h 23616"/>
                <a:gd name="connsiteX7" fmla="*/ 14787 w 14787"/>
                <a:gd name="connsiteY7" fmla="*/ 16383 h 23616"/>
                <a:gd name="connsiteX8" fmla="*/ 14787 w 14787"/>
                <a:gd name="connsiteY8" fmla="*/ 7408 h 23616"/>
                <a:gd name="connsiteX9" fmla="*/ 10500 w 14787"/>
                <a:gd name="connsiteY9" fmla="*/ 844 h 23616"/>
                <a:gd name="connsiteX10" fmla="*/ 10500 w 14787"/>
                <a:gd name="connsiteY10" fmla="*/ 844 h 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87" h="23616">
                  <a:moveTo>
                    <a:pt x="8624" y="40"/>
                  </a:moveTo>
                  <a:cubicBezTo>
                    <a:pt x="8129" y="-13"/>
                    <a:pt x="7633" y="-13"/>
                    <a:pt x="7151" y="40"/>
                  </a:cubicBezTo>
                  <a:cubicBezTo>
                    <a:pt x="3614" y="120"/>
                    <a:pt x="626" y="2706"/>
                    <a:pt x="50" y="6202"/>
                  </a:cubicBezTo>
                  <a:cubicBezTo>
                    <a:pt x="-17" y="6604"/>
                    <a:pt x="-17" y="7006"/>
                    <a:pt x="50" y="7408"/>
                  </a:cubicBezTo>
                  <a:lnTo>
                    <a:pt x="50" y="16383"/>
                  </a:lnTo>
                  <a:cubicBezTo>
                    <a:pt x="50" y="20375"/>
                    <a:pt x="3292" y="23616"/>
                    <a:pt x="7285" y="23616"/>
                  </a:cubicBezTo>
                  <a:cubicBezTo>
                    <a:pt x="7325" y="23616"/>
                    <a:pt x="7379" y="23616"/>
                    <a:pt x="7419" y="23616"/>
                  </a:cubicBezTo>
                  <a:cubicBezTo>
                    <a:pt x="11438" y="23616"/>
                    <a:pt x="14720" y="20402"/>
                    <a:pt x="14787" y="16383"/>
                  </a:cubicBezTo>
                  <a:lnTo>
                    <a:pt x="14787" y="7408"/>
                  </a:lnTo>
                  <a:cubicBezTo>
                    <a:pt x="14734" y="4581"/>
                    <a:pt x="13073" y="2023"/>
                    <a:pt x="10500" y="844"/>
                  </a:cubicBezTo>
                  <a:lnTo>
                    <a:pt x="10500" y="84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78F0C941-C14F-1490-7A2A-68A646ED0F28}"/>
                </a:ext>
              </a:extLst>
            </p:cNvPr>
            <p:cNvSpPr/>
            <p:nvPr/>
          </p:nvSpPr>
          <p:spPr>
            <a:xfrm>
              <a:off x="9596235" y="5941506"/>
              <a:ext cx="14777" cy="537395"/>
            </a:xfrm>
            <a:custGeom>
              <a:avLst/>
              <a:gdLst>
                <a:gd name="connsiteX0" fmla="*/ 13840 w 14777"/>
                <a:gd name="connsiteY0" fmla="*/ 13223 h 537395"/>
                <a:gd name="connsiteX1" fmla="*/ 13840 w 14777"/>
                <a:gd name="connsiteY1" fmla="*/ 7463 h 537395"/>
                <a:gd name="connsiteX2" fmla="*/ 6739 w 14777"/>
                <a:gd name="connsiteY2" fmla="*/ 95 h 537395"/>
                <a:gd name="connsiteX3" fmla="*/ 6471 w 14777"/>
                <a:gd name="connsiteY3" fmla="*/ 95 h 537395"/>
                <a:gd name="connsiteX4" fmla="*/ 4194 w 14777"/>
                <a:gd name="connsiteY4" fmla="*/ 95 h 537395"/>
                <a:gd name="connsiteX5" fmla="*/ 2853 w 14777"/>
                <a:gd name="connsiteY5" fmla="*/ 95 h 537395"/>
                <a:gd name="connsiteX6" fmla="*/ 1782 w 14777"/>
                <a:gd name="connsiteY6" fmla="*/ 899 h 537395"/>
                <a:gd name="connsiteX7" fmla="*/ 844 w 14777"/>
                <a:gd name="connsiteY7" fmla="*/ 1837 h 537395"/>
                <a:gd name="connsiteX8" fmla="*/ 40 w 14777"/>
                <a:gd name="connsiteY8" fmla="*/ 3042 h 537395"/>
                <a:gd name="connsiteX9" fmla="*/ 40 w 14777"/>
                <a:gd name="connsiteY9" fmla="*/ 4248 h 537395"/>
                <a:gd name="connsiteX10" fmla="*/ 40 w 14777"/>
                <a:gd name="connsiteY10" fmla="*/ 5722 h 537395"/>
                <a:gd name="connsiteX11" fmla="*/ 40 w 14777"/>
                <a:gd name="connsiteY11" fmla="*/ 5722 h 537395"/>
                <a:gd name="connsiteX12" fmla="*/ 40 w 14777"/>
                <a:gd name="connsiteY12" fmla="*/ 537396 h 537395"/>
                <a:gd name="connsiteX13" fmla="*/ 14778 w 14777"/>
                <a:gd name="connsiteY13" fmla="*/ 537396 h 5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77" h="537395">
                  <a:moveTo>
                    <a:pt x="13840" y="13223"/>
                  </a:moveTo>
                  <a:lnTo>
                    <a:pt x="13840" y="7463"/>
                  </a:lnTo>
                  <a:cubicBezTo>
                    <a:pt x="13921" y="3468"/>
                    <a:pt x="10732" y="170"/>
                    <a:pt x="6739" y="95"/>
                  </a:cubicBezTo>
                  <a:cubicBezTo>
                    <a:pt x="6645" y="94"/>
                    <a:pt x="6565" y="94"/>
                    <a:pt x="6471" y="95"/>
                  </a:cubicBezTo>
                  <a:cubicBezTo>
                    <a:pt x="5721" y="-32"/>
                    <a:pt x="4944" y="-32"/>
                    <a:pt x="4194" y="95"/>
                  </a:cubicBezTo>
                  <a:lnTo>
                    <a:pt x="2853" y="95"/>
                  </a:lnTo>
                  <a:cubicBezTo>
                    <a:pt x="2439" y="286"/>
                    <a:pt x="2077" y="559"/>
                    <a:pt x="1782" y="899"/>
                  </a:cubicBezTo>
                  <a:cubicBezTo>
                    <a:pt x="1407" y="1140"/>
                    <a:pt x="1086" y="1461"/>
                    <a:pt x="844" y="1837"/>
                  </a:cubicBezTo>
                  <a:lnTo>
                    <a:pt x="40" y="3042"/>
                  </a:lnTo>
                  <a:cubicBezTo>
                    <a:pt x="-13" y="3443"/>
                    <a:pt x="-13" y="3848"/>
                    <a:pt x="40" y="4248"/>
                  </a:cubicBezTo>
                  <a:cubicBezTo>
                    <a:pt x="40" y="4248"/>
                    <a:pt x="40" y="5320"/>
                    <a:pt x="40" y="5722"/>
                  </a:cubicBezTo>
                  <a:cubicBezTo>
                    <a:pt x="40" y="6124"/>
                    <a:pt x="40" y="5722"/>
                    <a:pt x="40" y="5722"/>
                  </a:cubicBezTo>
                  <a:lnTo>
                    <a:pt x="40" y="537396"/>
                  </a:lnTo>
                  <a:lnTo>
                    <a:pt x="14778" y="5373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8EDAA1F-F5DA-85E3-B60B-2C2E3668FE97}"/>
                </a:ext>
              </a:extLst>
            </p:cNvPr>
            <p:cNvSpPr/>
            <p:nvPr/>
          </p:nvSpPr>
          <p:spPr>
            <a:xfrm>
              <a:off x="7274578" y="5863505"/>
              <a:ext cx="8708" cy="14735"/>
            </a:xfrm>
            <a:custGeom>
              <a:avLst/>
              <a:gdLst>
                <a:gd name="connsiteX0" fmla="*/ 7369 w 8708"/>
                <a:gd name="connsiteY0" fmla="*/ 7368 h 14735"/>
                <a:gd name="connsiteX1" fmla="*/ 0 w 8708"/>
                <a:gd name="connsiteY1" fmla="*/ 14735 h 14735"/>
                <a:gd name="connsiteX2" fmla="*/ 1340 w 8708"/>
                <a:gd name="connsiteY2" fmla="*/ 14735 h 14735"/>
                <a:gd name="connsiteX3" fmla="*/ 8709 w 8708"/>
                <a:gd name="connsiteY3" fmla="*/ 7368 h 14735"/>
                <a:gd name="connsiteX4" fmla="*/ 1340 w 8708"/>
                <a:gd name="connsiteY4" fmla="*/ 0 h 14735"/>
                <a:gd name="connsiteX5" fmla="*/ 402 w 8708"/>
                <a:gd name="connsiteY5" fmla="*/ 0 h 14735"/>
                <a:gd name="connsiteX6" fmla="*/ 7369 w 870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8" h="14735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1340" y="14735"/>
                  </a:lnTo>
                  <a:cubicBezTo>
                    <a:pt x="5413" y="14735"/>
                    <a:pt x="8709" y="11437"/>
                    <a:pt x="8709" y="7368"/>
                  </a:cubicBezTo>
                  <a:cubicBezTo>
                    <a:pt x="8709" y="3298"/>
                    <a:pt x="5413" y="0"/>
                    <a:pt x="1340" y="0"/>
                  </a:cubicBezTo>
                  <a:lnTo>
                    <a:pt x="402" y="0"/>
                  </a:lnTo>
                  <a:cubicBezTo>
                    <a:pt x="4314" y="214"/>
                    <a:pt x="7369" y="3451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C3CFAAC4-E9C8-33F3-C4D1-221F0A888F51}"/>
                </a:ext>
              </a:extLst>
            </p:cNvPr>
            <p:cNvSpPr/>
            <p:nvPr/>
          </p:nvSpPr>
          <p:spPr>
            <a:xfrm>
              <a:off x="7262661" y="5863237"/>
              <a:ext cx="19687" cy="14735"/>
            </a:xfrm>
            <a:custGeom>
              <a:avLst/>
              <a:gdLst>
                <a:gd name="connsiteX0" fmla="*/ 5620 w 19687"/>
                <a:gd name="connsiteY0" fmla="*/ 14735 h 14735"/>
                <a:gd name="connsiteX1" fmla="*/ 6960 w 19687"/>
                <a:gd name="connsiteY1" fmla="*/ 14735 h 14735"/>
                <a:gd name="connsiteX2" fmla="*/ 12319 w 19687"/>
                <a:gd name="connsiteY2" fmla="*/ 14735 h 14735"/>
                <a:gd name="connsiteX3" fmla="*/ 19688 w 19687"/>
                <a:gd name="connsiteY3" fmla="*/ 7368 h 14735"/>
                <a:gd name="connsiteX4" fmla="*/ 12319 w 19687"/>
                <a:gd name="connsiteY4" fmla="*/ 0 h 14735"/>
                <a:gd name="connsiteX5" fmla="*/ 7362 w 19687"/>
                <a:gd name="connsiteY5" fmla="*/ 0 h 14735"/>
                <a:gd name="connsiteX6" fmla="*/ 6023 w 19687"/>
                <a:gd name="connsiteY6" fmla="*/ 0 h 14735"/>
                <a:gd name="connsiteX7" fmla="*/ 4548 w 19687"/>
                <a:gd name="connsiteY7" fmla="*/ 0 h 14735"/>
                <a:gd name="connsiteX8" fmla="*/ 1869 w 19687"/>
                <a:gd name="connsiteY8" fmla="*/ 1875 h 14735"/>
                <a:gd name="connsiteX9" fmla="*/ 1869 w 19687"/>
                <a:gd name="connsiteY9" fmla="*/ 11788 h 14735"/>
                <a:gd name="connsiteX10" fmla="*/ 4548 w 19687"/>
                <a:gd name="connsiteY10" fmla="*/ 1366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87" h="14735">
                  <a:moveTo>
                    <a:pt x="5620" y="14735"/>
                  </a:moveTo>
                  <a:lnTo>
                    <a:pt x="6960" y="14735"/>
                  </a:lnTo>
                  <a:lnTo>
                    <a:pt x="12319" y="14735"/>
                  </a:lnTo>
                  <a:cubicBezTo>
                    <a:pt x="16393" y="14735"/>
                    <a:pt x="19688" y="11437"/>
                    <a:pt x="19688" y="7368"/>
                  </a:cubicBezTo>
                  <a:cubicBezTo>
                    <a:pt x="19688" y="3298"/>
                    <a:pt x="16393" y="0"/>
                    <a:pt x="12319" y="0"/>
                  </a:cubicBezTo>
                  <a:lnTo>
                    <a:pt x="7362" y="0"/>
                  </a:lnTo>
                  <a:lnTo>
                    <a:pt x="6023" y="0"/>
                  </a:lnTo>
                  <a:lnTo>
                    <a:pt x="4548" y="0"/>
                  </a:lnTo>
                  <a:cubicBezTo>
                    <a:pt x="3530" y="421"/>
                    <a:pt x="2619" y="1061"/>
                    <a:pt x="1869" y="1875"/>
                  </a:cubicBezTo>
                  <a:cubicBezTo>
                    <a:pt x="-623" y="4709"/>
                    <a:pt x="-623" y="8955"/>
                    <a:pt x="1869" y="11788"/>
                  </a:cubicBezTo>
                  <a:cubicBezTo>
                    <a:pt x="2619" y="12603"/>
                    <a:pt x="3530" y="13243"/>
                    <a:pt x="4548" y="136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09B4571-D6DB-38B4-F307-2C416F397EF3}"/>
                </a:ext>
              </a:extLst>
            </p:cNvPr>
            <p:cNvSpPr/>
            <p:nvPr/>
          </p:nvSpPr>
          <p:spPr>
            <a:xfrm>
              <a:off x="8048507" y="6061894"/>
              <a:ext cx="13057" cy="83054"/>
            </a:xfrm>
            <a:custGeom>
              <a:avLst/>
              <a:gdLst>
                <a:gd name="connsiteX0" fmla="*/ 5687 w 13057"/>
                <a:gd name="connsiteY0" fmla="*/ 75687 h 83054"/>
                <a:gd name="connsiteX1" fmla="*/ 13056 w 13057"/>
                <a:gd name="connsiteY1" fmla="*/ 82786 h 83054"/>
                <a:gd name="connsiteX2" fmla="*/ 13056 w 13057"/>
                <a:gd name="connsiteY2" fmla="*/ 83054 h 83054"/>
                <a:gd name="connsiteX3" fmla="*/ 13056 w 13057"/>
                <a:gd name="connsiteY3" fmla="*/ 7369 h 83054"/>
                <a:gd name="connsiteX4" fmla="*/ 5955 w 13057"/>
                <a:gd name="connsiteY4" fmla="*/ 1 h 83054"/>
                <a:gd name="connsiteX5" fmla="*/ 5687 w 13057"/>
                <a:gd name="connsiteY5" fmla="*/ 1 h 83054"/>
                <a:gd name="connsiteX6" fmla="*/ 1132 w 13057"/>
                <a:gd name="connsiteY6" fmla="*/ 1742 h 83054"/>
                <a:gd name="connsiteX7" fmla="*/ 60 w 13057"/>
                <a:gd name="connsiteY7" fmla="*/ 2814 h 83054"/>
                <a:gd name="connsiteX8" fmla="*/ 60 w 13057"/>
                <a:gd name="connsiteY8" fmla="*/ 3886 h 83054"/>
                <a:gd name="connsiteX9" fmla="*/ 60 w 13057"/>
                <a:gd name="connsiteY9" fmla="*/ 5225 h 83054"/>
                <a:gd name="connsiteX10" fmla="*/ 60 w 13057"/>
                <a:gd name="connsiteY10" fmla="*/ 6699 h 83054"/>
                <a:gd name="connsiteX11" fmla="*/ 60 w 13057"/>
                <a:gd name="connsiteY11" fmla="*/ 7369 h 83054"/>
                <a:gd name="connsiteX12" fmla="*/ 60 w 13057"/>
                <a:gd name="connsiteY12" fmla="*/ 83054 h 83054"/>
                <a:gd name="connsiteX13" fmla="*/ 5687 w 13057"/>
                <a:gd name="connsiteY13" fmla="*/ 75687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7" h="83054">
                  <a:moveTo>
                    <a:pt x="5687" y="75687"/>
                  </a:moveTo>
                  <a:cubicBezTo>
                    <a:pt x="9680" y="75606"/>
                    <a:pt x="12975" y="78794"/>
                    <a:pt x="13056" y="82786"/>
                  </a:cubicBezTo>
                  <a:cubicBezTo>
                    <a:pt x="13056" y="82880"/>
                    <a:pt x="13056" y="82960"/>
                    <a:pt x="13056" y="83054"/>
                  </a:cubicBezTo>
                  <a:lnTo>
                    <a:pt x="13056" y="7369"/>
                  </a:lnTo>
                  <a:cubicBezTo>
                    <a:pt x="13136" y="3374"/>
                    <a:pt x="9948" y="76"/>
                    <a:pt x="5955" y="1"/>
                  </a:cubicBezTo>
                  <a:cubicBezTo>
                    <a:pt x="5875" y="0"/>
                    <a:pt x="5781" y="0"/>
                    <a:pt x="5687" y="1"/>
                  </a:cubicBezTo>
                  <a:cubicBezTo>
                    <a:pt x="4012" y="25"/>
                    <a:pt x="2391" y="643"/>
                    <a:pt x="1132" y="1742"/>
                  </a:cubicBezTo>
                  <a:cubicBezTo>
                    <a:pt x="744" y="2065"/>
                    <a:pt x="381" y="2424"/>
                    <a:pt x="60" y="2814"/>
                  </a:cubicBezTo>
                  <a:cubicBezTo>
                    <a:pt x="-7" y="3168"/>
                    <a:pt x="-7" y="3532"/>
                    <a:pt x="60" y="3886"/>
                  </a:cubicBezTo>
                  <a:cubicBezTo>
                    <a:pt x="-20" y="4329"/>
                    <a:pt x="-20" y="4782"/>
                    <a:pt x="60" y="5225"/>
                  </a:cubicBezTo>
                  <a:lnTo>
                    <a:pt x="60" y="6699"/>
                  </a:lnTo>
                  <a:cubicBezTo>
                    <a:pt x="47" y="6923"/>
                    <a:pt x="47" y="7145"/>
                    <a:pt x="60" y="7369"/>
                  </a:cubicBezTo>
                  <a:lnTo>
                    <a:pt x="60" y="83054"/>
                  </a:lnTo>
                  <a:cubicBezTo>
                    <a:pt x="-34" y="79585"/>
                    <a:pt x="2311" y="76504"/>
                    <a:pt x="5687" y="756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EE815B7E-D751-F3C7-8D1D-6ECB701E6874}"/>
                </a:ext>
              </a:extLst>
            </p:cNvPr>
            <p:cNvSpPr/>
            <p:nvPr/>
          </p:nvSpPr>
          <p:spPr>
            <a:xfrm>
              <a:off x="8348274" y="4969076"/>
              <a:ext cx="14738" cy="661746"/>
            </a:xfrm>
            <a:custGeom>
              <a:avLst/>
              <a:gdLst>
                <a:gd name="connsiteX0" fmla="*/ 0 w 14738"/>
                <a:gd name="connsiteY0" fmla="*/ 7368 h 661746"/>
                <a:gd name="connsiteX1" fmla="*/ 0 w 14738"/>
                <a:gd name="connsiteY1" fmla="*/ 661746 h 661746"/>
                <a:gd name="connsiteX2" fmla="*/ 7369 w 14738"/>
                <a:gd name="connsiteY2" fmla="*/ 654378 h 661746"/>
                <a:gd name="connsiteX3" fmla="*/ 14738 w 14738"/>
                <a:gd name="connsiteY3" fmla="*/ 661746 h 661746"/>
                <a:gd name="connsiteX4" fmla="*/ 14738 w 14738"/>
                <a:gd name="connsiteY4" fmla="*/ 7368 h 661746"/>
                <a:gd name="connsiteX5" fmla="*/ 7369 w 14738"/>
                <a:gd name="connsiteY5" fmla="*/ 0 h 661746"/>
                <a:gd name="connsiteX6" fmla="*/ 0 w 14738"/>
                <a:gd name="connsiteY6" fmla="*/ 7368 h 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661746">
                  <a:moveTo>
                    <a:pt x="0" y="7368"/>
                  </a:moveTo>
                  <a:lnTo>
                    <a:pt x="0" y="661746"/>
                  </a:lnTo>
                  <a:cubicBezTo>
                    <a:pt x="0" y="657676"/>
                    <a:pt x="3296" y="654378"/>
                    <a:pt x="7369" y="654378"/>
                  </a:cubicBezTo>
                  <a:cubicBezTo>
                    <a:pt x="11442" y="654378"/>
                    <a:pt x="14738" y="657676"/>
                    <a:pt x="14738" y="661746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A7AA141-CE9D-0C99-D0D0-196D9EAC825C}"/>
                </a:ext>
              </a:extLst>
            </p:cNvPr>
            <p:cNvSpPr/>
            <p:nvPr/>
          </p:nvSpPr>
          <p:spPr>
            <a:xfrm>
              <a:off x="8348274" y="5623455"/>
              <a:ext cx="14738" cy="199327"/>
            </a:xfrm>
            <a:custGeom>
              <a:avLst/>
              <a:gdLst>
                <a:gd name="connsiteX0" fmla="*/ 7369 w 14738"/>
                <a:gd name="connsiteY0" fmla="*/ 199328 h 199327"/>
                <a:gd name="connsiteX1" fmla="*/ 14738 w 14738"/>
                <a:gd name="connsiteY1" fmla="*/ 191960 h 199327"/>
                <a:gd name="connsiteX2" fmla="*/ 14738 w 14738"/>
                <a:gd name="connsiteY2" fmla="*/ 7368 h 199327"/>
                <a:gd name="connsiteX3" fmla="*/ 7369 w 14738"/>
                <a:gd name="connsiteY3" fmla="*/ 0 h 199327"/>
                <a:gd name="connsiteX4" fmla="*/ 0 w 14738"/>
                <a:gd name="connsiteY4" fmla="*/ 7368 h 199327"/>
                <a:gd name="connsiteX5" fmla="*/ 0 w 14738"/>
                <a:gd name="connsiteY5" fmla="*/ 191960 h 199327"/>
                <a:gd name="connsiteX6" fmla="*/ 7369 w 14738"/>
                <a:gd name="connsiteY6" fmla="*/ 199328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99327">
                  <a:moveTo>
                    <a:pt x="7369" y="199328"/>
                  </a:moveTo>
                  <a:cubicBezTo>
                    <a:pt x="11442" y="199328"/>
                    <a:pt x="14738" y="196030"/>
                    <a:pt x="14738" y="19196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191960"/>
                  </a:lnTo>
                  <a:cubicBezTo>
                    <a:pt x="0" y="196030"/>
                    <a:pt x="3296" y="199328"/>
                    <a:pt x="7369" y="1993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C454046-864F-DBD9-096D-CAAD2CEDF77C}"/>
                </a:ext>
              </a:extLst>
            </p:cNvPr>
            <p:cNvSpPr/>
            <p:nvPr/>
          </p:nvSpPr>
          <p:spPr>
            <a:xfrm>
              <a:off x="5505137" y="6581915"/>
              <a:ext cx="14737" cy="271798"/>
            </a:xfrm>
            <a:custGeom>
              <a:avLst/>
              <a:gdLst>
                <a:gd name="connsiteX0" fmla="*/ 14738 w 14737"/>
                <a:gd name="connsiteY0" fmla="*/ 0 h 271798"/>
                <a:gd name="connsiteX1" fmla="*/ 7369 w 14737"/>
                <a:gd name="connsiteY1" fmla="*/ 7368 h 271798"/>
                <a:gd name="connsiteX2" fmla="*/ 0 w 14737"/>
                <a:gd name="connsiteY2" fmla="*/ 0 h 271798"/>
                <a:gd name="connsiteX3" fmla="*/ 0 w 14737"/>
                <a:gd name="connsiteY3" fmla="*/ 271798 h 271798"/>
                <a:gd name="connsiteX4" fmla="*/ 14738 w 14737"/>
                <a:gd name="connsiteY4" fmla="*/ 271798 h 271798"/>
                <a:gd name="connsiteX5" fmla="*/ 14738 w 14737"/>
                <a:gd name="connsiteY5" fmla="*/ 0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AFEFB904-E703-6499-FEC4-9F6AC96676A9}"/>
                </a:ext>
              </a:extLst>
            </p:cNvPr>
            <p:cNvSpPr/>
            <p:nvPr/>
          </p:nvSpPr>
          <p:spPr>
            <a:xfrm>
              <a:off x="6700217" y="6578834"/>
              <a:ext cx="14739" cy="8440"/>
            </a:xfrm>
            <a:custGeom>
              <a:avLst/>
              <a:gdLst>
                <a:gd name="connsiteX0" fmla="*/ 7369 w 14739"/>
                <a:gd name="connsiteY0" fmla="*/ 8439 h 8440"/>
                <a:gd name="connsiteX1" fmla="*/ 14738 w 14739"/>
                <a:gd name="connsiteY1" fmla="*/ 1339 h 8440"/>
                <a:gd name="connsiteX2" fmla="*/ 14738 w 14739"/>
                <a:gd name="connsiteY2" fmla="*/ 1072 h 8440"/>
                <a:gd name="connsiteX3" fmla="*/ 14738 w 14739"/>
                <a:gd name="connsiteY3" fmla="*/ 0 h 8440"/>
                <a:gd name="connsiteX4" fmla="*/ 7637 w 14739"/>
                <a:gd name="connsiteY4" fmla="*/ 7368 h 8440"/>
                <a:gd name="connsiteX5" fmla="*/ 7369 w 14739"/>
                <a:gd name="connsiteY5" fmla="*/ 7368 h 8440"/>
                <a:gd name="connsiteX6" fmla="*/ 0 w 14739"/>
                <a:gd name="connsiteY6" fmla="*/ 0 h 8440"/>
                <a:gd name="connsiteX7" fmla="*/ 0 w 14739"/>
                <a:gd name="connsiteY7" fmla="*/ 1072 h 8440"/>
                <a:gd name="connsiteX8" fmla="*/ 7369 w 14739"/>
                <a:gd name="connsiteY8" fmla="*/ 8439 h 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440">
                  <a:moveTo>
                    <a:pt x="7369" y="8439"/>
                  </a:moveTo>
                  <a:cubicBezTo>
                    <a:pt x="11361" y="8520"/>
                    <a:pt x="14657" y="5331"/>
                    <a:pt x="14738" y="1339"/>
                  </a:cubicBezTo>
                  <a:cubicBezTo>
                    <a:pt x="14738" y="1246"/>
                    <a:pt x="14738" y="1165"/>
                    <a:pt x="14738" y="1072"/>
                  </a:cubicBez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B803DF4D-5217-2F2C-DE39-DC8D9001D811}"/>
                </a:ext>
              </a:extLst>
            </p:cNvPr>
            <p:cNvSpPr/>
            <p:nvPr/>
          </p:nvSpPr>
          <p:spPr>
            <a:xfrm>
              <a:off x="8074827" y="6169794"/>
              <a:ext cx="289713" cy="14739"/>
            </a:xfrm>
            <a:custGeom>
              <a:avLst/>
              <a:gdLst>
                <a:gd name="connsiteX0" fmla="*/ 7369 w 289713"/>
                <a:gd name="connsiteY0" fmla="*/ 7438 h 14739"/>
                <a:gd name="connsiteX1" fmla="*/ 0 w 289713"/>
                <a:gd name="connsiteY1" fmla="*/ 14672 h 14739"/>
                <a:gd name="connsiteX2" fmla="*/ 281353 w 289713"/>
                <a:gd name="connsiteY2" fmla="*/ 14672 h 14739"/>
                <a:gd name="connsiteX3" fmla="*/ 289646 w 289713"/>
                <a:gd name="connsiteY3" fmla="*/ 8362 h 14739"/>
                <a:gd name="connsiteX4" fmla="*/ 283336 w 289713"/>
                <a:gd name="connsiteY4" fmla="*/ 70 h 14739"/>
                <a:gd name="connsiteX5" fmla="*/ 281353 w 289713"/>
                <a:gd name="connsiteY5" fmla="*/ 70 h 14739"/>
                <a:gd name="connsiteX6" fmla="*/ 0 w 289713"/>
                <a:gd name="connsiteY6" fmla="*/ 70 h 14739"/>
                <a:gd name="connsiteX7" fmla="*/ 7369 w 289713"/>
                <a:gd name="connsiteY7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13" h="14739">
                  <a:moveTo>
                    <a:pt x="7369" y="7438"/>
                  </a:moveTo>
                  <a:cubicBezTo>
                    <a:pt x="7302" y="11457"/>
                    <a:pt x="4019" y="14672"/>
                    <a:pt x="0" y="14672"/>
                  </a:cubicBezTo>
                  <a:lnTo>
                    <a:pt x="281353" y="14672"/>
                  </a:lnTo>
                  <a:cubicBezTo>
                    <a:pt x="285385" y="15221"/>
                    <a:pt x="289097" y="12394"/>
                    <a:pt x="289646" y="8362"/>
                  </a:cubicBezTo>
                  <a:cubicBezTo>
                    <a:pt x="290195" y="4330"/>
                    <a:pt x="287368" y="620"/>
                    <a:pt x="283336" y="70"/>
                  </a:cubicBezTo>
                  <a:cubicBezTo>
                    <a:pt x="282679" y="-23"/>
                    <a:pt x="282010" y="-23"/>
                    <a:pt x="281353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95321AA8-0FD0-5A02-8304-D27FFF39F717}"/>
                </a:ext>
              </a:extLst>
            </p:cNvPr>
            <p:cNvSpPr/>
            <p:nvPr/>
          </p:nvSpPr>
          <p:spPr>
            <a:xfrm>
              <a:off x="7897172" y="6183390"/>
              <a:ext cx="7502" cy="1075"/>
            </a:xfrm>
            <a:custGeom>
              <a:avLst/>
              <a:gdLst>
                <a:gd name="connsiteX0" fmla="*/ 268 w 7502"/>
                <a:gd name="connsiteY0" fmla="*/ 1075 h 1075"/>
                <a:gd name="connsiteX1" fmla="*/ 7503 w 7502"/>
                <a:gd name="connsiteY1" fmla="*/ 1075 h 1075"/>
                <a:gd name="connsiteX2" fmla="*/ 0 w 7502"/>
                <a:gd name="connsiteY2" fmla="*/ 1075 h 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2" h="1075">
                  <a:moveTo>
                    <a:pt x="268" y="1075"/>
                  </a:moveTo>
                  <a:lnTo>
                    <a:pt x="7503" y="1075"/>
                  </a:lnTo>
                  <a:cubicBezTo>
                    <a:pt x="5211" y="-358"/>
                    <a:pt x="2291" y="-358"/>
                    <a:pt x="0" y="10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04AFCF2A-24FD-7EA1-F049-76E9D0D57C78}"/>
                </a:ext>
              </a:extLst>
            </p:cNvPr>
            <p:cNvSpPr/>
            <p:nvPr/>
          </p:nvSpPr>
          <p:spPr>
            <a:xfrm>
              <a:off x="7897441" y="6169864"/>
              <a:ext cx="7502" cy="1205"/>
            </a:xfrm>
            <a:custGeom>
              <a:avLst/>
              <a:gdLst>
                <a:gd name="connsiteX0" fmla="*/ 0 w 7502"/>
                <a:gd name="connsiteY0" fmla="*/ 0 h 1205"/>
                <a:gd name="connsiteX1" fmla="*/ 7503 w 7502"/>
                <a:gd name="connsiteY1" fmla="*/ 0 h 1205"/>
                <a:gd name="connsiteX2" fmla="*/ 0 w 7502"/>
                <a:gd name="connsiteY2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2" h="1205">
                  <a:moveTo>
                    <a:pt x="0" y="0"/>
                  </a:moveTo>
                  <a:cubicBezTo>
                    <a:pt x="2237" y="1608"/>
                    <a:pt x="5265" y="1608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C45F7BAF-E1A8-5170-199B-159882BCD69A}"/>
                </a:ext>
              </a:extLst>
            </p:cNvPr>
            <p:cNvSpPr/>
            <p:nvPr/>
          </p:nvSpPr>
          <p:spPr>
            <a:xfrm>
              <a:off x="5790211" y="6581915"/>
              <a:ext cx="14767" cy="271798"/>
            </a:xfrm>
            <a:custGeom>
              <a:avLst/>
              <a:gdLst>
                <a:gd name="connsiteX0" fmla="*/ 13428 w 14767"/>
                <a:gd name="connsiteY0" fmla="*/ 1875 h 271798"/>
                <a:gd name="connsiteX1" fmla="*/ 13428 w 14767"/>
                <a:gd name="connsiteY1" fmla="*/ 938 h 271798"/>
                <a:gd name="connsiteX2" fmla="*/ 13428 w 14767"/>
                <a:gd name="connsiteY2" fmla="*/ 0 h 271798"/>
                <a:gd name="connsiteX3" fmla="*/ 3996 w 14767"/>
                <a:gd name="connsiteY3" fmla="*/ 3965 h 271798"/>
                <a:gd name="connsiteX4" fmla="*/ 30 w 14767"/>
                <a:gd name="connsiteY4" fmla="*/ 0 h 271798"/>
                <a:gd name="connsiteX5" fmla="*/ 30 w 14767"/>
                <a:gd name="connsiteY5" fmla="*/ 938 h 271798"/>
                <a:gd name="connsiteX6" fmla="*/ 30 w 14767"/>
                <a:gd name="connsiteY6" fmla="*/ 1875 h 271798"/>
                <a:gd name="connsiteX7" fmla="*/ 30 w 14767"/>
                <a:gd name="connsiteY7" fmla="*/ 271798 h 271798"/>
                <a:gd name="connsiteX8" fmla="*/ 14768 w 14767"/>
                <a:gd name="connsiteY8" fmla="*/ 271798 h 271798"/>
                <a:gd name="connsiteX9" fmla="*/ 14768 w 14767"/>
                <a:gd name="connsiteY9" fmla="*/ 1875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7" h="271798">
                  <a:moveTo>
                    <a:pt x="13428" y="1875"/>
                  </a:moveTo>
                  <a:cubicBezTo>
                    <a:pt x="13468" y="1567"/>
                    <a:pt x="13468" y="1246"/>
                    <a:pt x="13428" y="938"/>
                  </a:cubicBezTo>
                  <a:lnTo>
                    <a:pt x="13428" y="0"/>
                  </a:lnTo>
                  <a:cubicBezTo>
                    <a:pt x="11914" y="3697"/>
                    <a:pt x="7694" y="5479"/>
                    <a:pt x="3996" y="3965"/>
                  </a:cubicBezTo>
                  <a:cubicBezTo>
                    <a:pt x="2201" y="3228"/>
                    <a:pt x="767" y="1795"/>
                    <a:pt x="30" y="0"/>
                  </a:cubicBezTo>
                  <a:lnTo>
                    <a:pt x="30" y="938"/>
                  </a:lnTo>
                  <a:cubicBezTo>
                    <a:pt x="-10" y="1246"/>
                    <a:pt x="-10" y="1567"/>
                    <a:pt x="30" y="1875"/>
                  </a:cubicBezTo>
                  <a:lnTo>
                    <a:pt x="30" y="271798"/>
                  </a:lnTo>
                  <a:lnTo>
                    <a:pt x="14768" y="271798"/>
                  </a:lnTo>
                  <a:lnTo>
                    <a:pt x="14768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52458706-DDAA-74C7-26D3-5A942E28CA06}"/>
                </a:ext>
              </a:extLst>
            </p:cNvPr>
            <p:cNvSpPr/>
            <p:nvPr/>
          </p:nvSpPr>
          <p:spPr>
            <a:xfrm>
              <a:off x="8469792" y="5623387"/>
              <a:ext cx="132290" cy="14736"/>
            </a:xfrm>
            <a:custGeom>
              <a:avLst/>
              <a:gdLst>
                <a:gd name="connsiteX0" fmla="*/ 7369 w 132290"/>
                <a:gd name="connsiteY0" fmla="*/ 7435 h 14736"/>
                <a:gd name="connsiteX1" fmla="*/ 0 w 132290"/>
                <a:gd name="connsiteY1" fmla="*/ 14669 h 14736"/>
                <a:gd name="connsiteX2" fmla="*/ 123929 w 132290"/>
                <a:gd name="connsiteY2" fmla="*/ 14669 h 14736"/>
                <a:gd name="connsiteX3" fmla="*/ 132223 w 132290"/>
                <a:gd name="connsiteY3" fmla="*/ 8359 h 14736"/>
                <a:gd name="connsiteX4" fmla="*/ 125912 w 132290"/>
                <a:gd name="connsiteY4" fmla="*/ 67 h 14736"/>
                <a:gd name="connsiteX5" fmla="*/ 123929 w 132290"/>
                <a:gd name="connsiteY5" fmla="*/ 67 h 14736"/>
                <a:gd name="connsiteX6" fmla="*/ 0 w 132290"/>
                <a:gd name="connsiteY6" fmla="*/ 67 h 14736"/>
                <a:gd name="connsiteX7" fmla="*/ 7369 w 132290"/>
                <a:gd name="connsiteY7" fmla="*/ 74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90" h="14736">
                  <a:moveTo>
                    <a:pt x="7369" y="7435"/>
                  </a:moveTo>
                  <a:cubicBezTo>
                    <a:pt x="7302" y="11451"/>
                    <a:pt x="4019" y="14669"/>
                    <a:pt x="0" y="14669"/>
                  </a:cubicBezTo>
                  <a:lnTo>
                    <a:pt x="123929" y="14669"/>
                  </a:lnTo>
                  <a:cubicBezTo>
                    <a:pt x="127962" y="15217"/>
                    <a:pt x="131673" y="12391"/>
                    <a:pt x="132223" y="8359"/>
                  </a:cubicBezTo>
                  <a:cubicBezTo>
                    <a:pt x="132772" y="4327"/>
                    <a:pt x="129945" y="615"/>
                    <a:pt x="125912" y="67"/>
                  </a:cubicBezTo>
                  <a:cubicBezTo>
                    <a:pt x="125256" y="-22"/>
                    <a:pt x="124586" y="-22"/>
                    <a:pt x="123929" y="67"/>
                  </a:cubicBezTo>
                  <a:lnTo>
                    <a:pt x="0" y="67"/>
                  </a:lnTo>
                  <a:cubicBezTo>
                    <a:pt x="4073" y="67"/>
                    <a:pt x="7369" y="3365"/>
                    <a:pt x="7369" y="74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1FF85FE6-755D-008B-EDA2-184B932BD4EF}"/>
                </a:ext>
              </a:extLst>
            </p:cNvPr>
            <p:cNvSpPr/>
            <p:nvPr/>
          </p:nvSpPr>
          <p:spPr>
            <a:xfrm>
              <a:off x="8422015" y="5623455"/>
              <a:ext cx="55145" cy="14601"/>
            </a:xfrm>
            <a:custGeom>
              <a:avLst/>
              <a:gdLst>
                <a:gd name="connsiteX0" fmla="*/ 55146 w 55145"/>
                <a:gd name="connsiteY0" fmla="*/ 7368 h 14601"/>
                <a:gd name="connsiteX1" fmla="*/ 47777 w 55145"/>
                <a:gd name="connsiteY1" fmla="*/ 0 h 14601"/>
                <a:gd name="connsiteX2" fmla="*/ 6379 w 55145"/>
                <a:gd name="connsiteY2" fmla="*/ 0 h 14601"/>
                <a:gd name="connsiteX3" fmla="*/ 68 w 55145"/>
                <a:gd name="connsiteY3" fmla="*/ 8292 h 14601"/>
                <a:gd name="connsiteX4" fmla="*/ 6379 w 55145"/>
                <a:gd name="connsiteY4" fmla="*/ 14601 h 14601"/>
                <a:gd name="connsiteX5" fmla="*/ 47777 w 55145"/>
                <a:gd name="connsiteY5" fmla="*/ 14601 h 14601"/>
                <a:gd name="connsiteX6" fmla="*/ 55146 w 55145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45" h="14601">
                  <a:moveTo>
                    <a:pt x="55146" y="7368"/>
                  </a:moveTo>
                  <a:cubicBezTo>
                    <a:pt x="55146" y="3298"/>
                    <a:pt x="51850" y="0"/>
                    <a:pt x="47777" y="0"/>
                  </a:cubicBezTo>
                  <a:lnTo>
                    <a:pt x="6379" y="0"/>
                  </a:lnTo>
                  <a:cubicBezTo>
                    <a:pt x="2346" y="548"/>
                    <a:pt x="-481" y="4260"/>
                    <a:pt x="68" y="8292"/>
                  </a:cubicBezTo>
                  <a:cubicBezTo>
                    <a:pt x="510" y="11574"/>
                    <a:pt x="3096" y="14155"/>
                    <a:pt x="6379" y="14601"/>
                  </a:cubicBezTo>
                  <a:lnTo>
                    <a:pt x="47777" y="14601"/>
                  </a:lnTo>
                  <a:cubicBezTo>
                    <a:pt x="51797" y="14601"/>
                    <a:pt x="55079" y="11384"/>
                    <a:pt x="5514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BF4B67AD-478E-077A-2249-354CE5ED2735}"/>
                </a:ext>
              </a:extLst>
            </p:cNvPr>
            <p:cNvSpPr/>
            <p:nvPr/>
          </p:nvSpPr>
          <p:spPr>
            <a:xfrm>
              <a:off x="5788449" y="6578834"/>
              <a:ext cx="14837" cy="8469"/>
            </a:xfrm>
            <a:custGeom>
              <a:avLst/>
              <a:gdLst>
                <a:gd name="connsiteX0" fmla="*/ 7821 w 14837"/>
                <a:gd name="connsiteY0" fmla="*/ 8439 h 8469"/>
                <a:gd name="connsiteX1" fmla="*/ 14788 w 14837"/>
                <a:gd name="connsiteY1" fmla="*/ 3081 h 8469"/>
                <a:gd name="connsiteX2" fmla="*/ 14788 w 14837"/>
                <a:gd name="connsiteY2" fmla="*/ 1072 h 8469"/>
                <a:gd name="connsiteX3" fmla="*/ 14788 w 14837"/>
                <a:gd name="connsiteY3" fmla="*/ 0 h 8469"/>
                <a:gd name="connsiteX4" fmla="*/ 7419 w 14837"/>
                <a:gd name="connsiteY4" fmla="*/ 7368 h 8469"/>
                <a:gd name="connsiteX5" fmla="*/ 50 w 14837"/>
                <a:gd name="connsiteY5" fmla="*/ 0 h 8469"/>
                <a:gd name="connsiteX6" fmla="*/ 50 w 14837"/>
                <a:gd name="connsiteY6" fmla="*/ 1072 h 8469"/>
                <a:gd name="connsiteX7" fmla="*/ 50 w 14837"/>
                <a:gd name="connsiteY7" fmla="*/ 3081 h 8469"/>
                <a:gd name="connsiteX8" fmla="*/ 7821 w 14837"/>
                <a:gd name="connsiteY8" fmla="*/ 8439 h 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7" h="8469">
                  <a:moveTo>
                    <a:pt x="7821" y="8439"/>
                  </a:moveTo>
                  <a:cubicBezTo>
                    <a:pt x="11076" y="8386"/>
                    <a:pt x="13904" y="6202"/>
                    <a:pt x="14788" y="3081"/>
                  </a:cubicBezTo>
                  <a:cubicBezTo>
                    <a:pt x="14855" y="2411"/>
                    <a:pt x="14855" y="1741"/>
                    <a:pt x="14788" y="1072"/>
                  </a:cubicBezTo>
                  <a:lnTo>
                    <a:pt x="14788" y="0"/>
                  </a:lnTo>
                  <a:cubicBezTo>
                    <a:pt x="14788" y="4072"/>
                    <a:pt x="11492" y="7368"/>
                    <a:pt x="7419" y="7368"/>
                  </a:cubicBezTo>
                  <a:cubicBezTo>
                    <a:pt x="3346" y="7368"/>
                    <a:pt x="50" y="407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01" y="6510"/>
                    <a:pt x="4270" y="8761"/>
                    <a:pt x="7821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8ECB987D-A110-EBD7-1168-04FABE9ED651}"/>
                </a:ext>
              </a:extLst>
            </p:cNvPr>
            <p:cNvSpPr/>
            <p:nvPr/>
          </p:nvSpPr>
          <p:spPr>
            <a:xfrm>
              <a:off x="5789645" y="6489752"/>
              <a:ext cx="14054" cy="96448"/>
            </a:xfrm>
            <a:custGeom>
              <a:avLst/>
              <a:gdLst>
                <a:gd name="connsiteX0" fmla="*/ 6625 w 14054"/>
                <a:gd name="connsiteY0" fmla="*/ 96449 h 96448"/>
                <a:gd name="connsiteX1" fmla="*/ 13994 w 14054"/>
                <a:gd name="connsiteY1" fmla="*/ 89081 h 96448"/>
                <a:gd name="connsiteX2" fmla="*/ 13994 w 14054"/>
                <a:gd name="connsiteY2" fmla="*/ 7368 h 96448"/>
                <a:gd name="connsiteX3" fmla="*/ 13994 w 14054"/>
                <a:gd name="connsiteY3" fmla="*/ 6028 h 96448"/>
                <a:gd name="connsiteX4" fmla="*/ 6893 w 14054"/>
                <a:gd name="connsiteY4" fmla="*/ 0 h 96448"/>
                <a:gd name="connsiteX5" fmla="*/ 5419 w 14054"/>
                <a:gd name="connsiteY5" fmla="*/ 0 h 96448"/>
                <a:gd name="connsiteX6" fmla="*/ 3945 w 14054"/>
                <a:gd name="connsiteY6" fmla="*/ 0 h 96448"/>
                <a:gd name="connsiteX7" fmla="*/ 2740 w 14054"/>
                <a:gd name="connsiteY7" fmla="*/ 804 h 96448"/>
                <a:gd name="connsiteX8" fmla="*/ 1668 w 14054"/>
                <a:gd name="connsiteY8" fmla="*/ 1608 h 96448"/>
                <a:gd name="connsiteX9" fmla="*/ 864 w 14054"/>
                <a:gd name="connsiteY9" fmla="*/ 2813 h 96448"/>
                <a:gd name="connsiteX10" fmla="*/ 60 w 14054"/>
                <a:gd name="connsiteY10" fmla="*/ 4019 h 96448"/>
                <a:gd name="connsiteX11" fmla="*/ 60 w 14054"/>
                <a:gd name="connsiteY11" fmla="*/ 5492 h 96448"/>
                <a:gd name="connsiteX12" fmla="*/ 60 w 14054"/>
                <a:gd name="connsiteY12" fmla="*/ 6832 h 96448"/>
                <a:gd name="connsiteX13" fmla="*/ 60 w 14054"/>
                <a:gd name="connsiteY13" fmla="*/ 88545 h 96448"/>
                <a:gd name="connsiteX14" fmla="*/ 6625 w 14054"/>
                <a:gd name="connsiteY14" fmla="*/ 96449 h 9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54" h="96448">
                  <a:moveTo>
                    <a:pt x="6625" y="96449"/>
                  </a:moveTo>
                  <a:cubicBezTo>
                    <a:pt x="10698" y="96449"/>
                    <a:pt x="13994" y="93154"/>
                    <a:pt x="13994" y="89081"/>
                  </a:cubicBezTo>
                  <a:lnTo>
                    <a:pt x="13994" y="7368"/>
                  </a:lnTo>
                  <a:cubicBezTo>
                    <a:pt x="14074" y="6926"/>
                    <a:pt x="14074" y="6470"/>
                    <a:pt x="13994" y="6028"/>
                  </a:cubicBezTo>
                  <a:cubicBezTo>
                    <a:pt x="13404" y="2559"/>
                    <a:pt x="10417" y="13"/>
                    <a:pt x="6893" y="0"/>
                  </a:cubicBezTo>
                  <a:lnTo>
                    <a:pt x="5419" y="0"/>
                  </a:lnTo>
                  <a:lnTo>
                    <a:pt x="3945" y="0"/>
                  </a:lnTo>
                  <a:lnTo>
                    <a:pt x="2740" y="804"/>
                  </a:lnTo>
                  <a:lnTo>
                    <a:pt x="1668" y="1608"/>
                  </a:lnTo>
                  <a:cubicBezTo>
                    <a:pt x="1360" y="1983"/>
                    <a:pt x="1078" y="2385"/>
                    <a:pt x="864" y="2813"/>
                  </a:cubicBezTo>
                  <a:cubicBezTo>
                    <a:pt x="569" y="3188"/>
                    <a:pt x="301" y="3604"/>
                    <a:pt x="60" y="4019"/>
                  </a:cubicBezTo>
                  <a:cubicBezTo>
                    <a:pt x="60" y="4019"/>
                    <a:pt x="60" y="4957"/>
                    <a:pt x="60" y="5492"/>
                  </a:cubicBezTo>
                  <a:cubicBezTo>
                    <a:pt x="-20" y="5934"/>
                    <a:pt x="-20" y="6390"/>
                    <a:pt x="60" y="6832"/>
                  </a:cubicBezTo>
                  <a:lnTo>
                    <a:pt x="60" y="88545"/>
                  </a:lnTo>
                  <a:cubicBezTo>
                    <a:pt x="-248" y="92524"/>
                    <a:pt x="2660" y="96020"/>
                    <a:pt x="6625" y="964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E7E0E78C-0810-631D-D340-6749AC919850}"/>
                </a:ext>
              </a:extLst>
            </p:cNvPr>
            <p:cNvSpPr/>
            <p:nvPr/>
          </p:nvSpPr>
          <p:spPr>
            <a:xfrm>
              <a:off x="6225400" y="6580575"/>
              <a:ext cx="14737" cy="8707"/>
            </a:xfrm>
            <a:custGeom>
              <a:avLst/>
              <a:gdLst>
                <a:gd name="connsiteX0" fmla="*/ 14738 w 14737"/>
                <a:gd name="connsiteY0" fmla="*/ 0 h 8707"/>
                <a:gd name="connsiteX1" fmla="*/ 7369 w 14737"/>
                <a:gd name="connsiteY1" fmla="*/ 7368 h 8707"/>
                <a:gd name="connsiteX2" fmla="*/ 0 w 14737"/>
                <a:gd name="connsiteY2" fmla="*/ 0 h 8707"/>
                <a:gd name="connsiteX3" fmla="*/ 0 w 14737"/>
                <a:gd name="connsiteY3" fmla="*/ 1340 h 8707"/>
                <a:gd name="connsiteX4" fmla="*/ 7369 w 14737"/>
                <a:gd name="connsiteY4" fmla="*/ 8707 h 8707"/>
                <a:gd name="connsiteX5" fmla="*/ 14738 w 14737"/>
                <a:gd name="connsiteY5" fmla="*/ 1340 h 8707"/>
                <a:gd name="connsiteX6" fmla="*/ 14738 w 14737"/>
                <a:gd name="connsiteY6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707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F574D5BE-2BBB-4A7C-FE20-32F9BA8869E2}"/>
                </a:ext>
              </a:extLst>
            </p:cNvPr>
            <p:cNvSpPr/>
            <p:nvPr/>
          </p:nvSpPr>
          <p:spPr>
            <a:xfrm>
              <a:off x="4939886" y="6581915"/>
              <a:ext cx="14737" cy="271798"/>
            </a:xfrm>
            <a:custGeom>
              <a:avLst/>
              <a:gdLst>
                <a:gd name="connsiteX0" fmla="*/ 7369 w 14737"/>
                <a:gd name="connsiteY0" fmla="*/ 7368 h 271798"/>
                <a:gd name="connsiteX1" fmla="*/ 0 w 14737"/>
                <a:gd name="connsiteY1" fmla="*/ 0 h 271798"/>
                <a:gd name="connsiteX2" fmla="*/ 0 w 14737"/>
                <a:gd name="connsiteY2" fmla="*/ 271798 h 271798"/>
                <a:gd name="connsiteX3" fmla="*/ 14738 w 14737"/>
                <a:gd name="connsiteY3" fmla="*/ 271798 h 271798"/>
                <a:gd name="connsiteX4" fmla="*/ 14738 w 14737"/>
                <a:gd name="connsiteY4" fmla="*/ 0 h 271798"/>
                <a:gd name="connsiteX5" fmla="*/ 7369 w 14737"/>
                <a:gd name="connsiteY5" fmla="*/ 7368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6021AF1E-0D23-E646-EA03-C771E936D13A}"/>
                </a:ext>
              </a:extLst>
            </p:cNvPr>
            <p:cNvSpPr/>
            <p:nvPr/>
          </p:nvSpPr>
          <p:spPr>
            <a:xfrm>
              <a:off x="8046825" y="6163702"/>
              <a:ext cx="3483" cy="6161"/>
            </a:xfrm>
            <a:custGeom>
              <a:avLst/>
              <a:gdLst>
                <a:gd name="connsiteX0" fmla="*/ 1340 w 3483"/>
                <a:gd name="connsiteY0" fmla="*/ 6162 h 6161"/>
                <a:gd name="connsiteX1" fmla="*/ 3484 w 3483"/>
                <a:gd name="connsiteY1" fmla="*/ 6162 h 6161"/>
                <a:gd name="connsiteX2" fmla="*/ 0 w 3483"/>
                <a:gd name="connsiteY2" fmla="*/ 0 h 6161"/>
                <a:gd name="connsiteX3" fmla="*/ 0 w 3483"/>
                <a:gd name="connsiteY3" fmla="*/ 2277 h 6161"/>
                <a:gd name="connsiteX4" fmla="*/ 1340 w 3483"/>
                <a:gd name="connsiteY4" fmla="*/ 6162 h 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" h="6161">
                  <a:moveTo>
                    <a:pt x="1340" y="6162"/>
                  </a:moveTo>
                  <a:lnTo>
                    <a:pt x="3484" y="6162"/>
                  </a:lnTo>
                  <a:cubicBezTo>
                    <a:pt x="1353" y="4836"/>
                    <a:pt x="27" y="2518"/>
                    <a:pt x="0" y="0"/>
                  </a:cubicBezTo>
                  <a:lnTo>
                    <a:pt x="0" y="2277"/>
                  </a:lnTo>
                  <a:cubicBezTo>
                    <a:pt x="40" y="3684"/>
                    <a:pt x="509" y="5037"/>
                    <a:pt x="134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F8F7F381-B0D7-9096-1631-BD93755CF1AA}"/>
                </a:ext>
              </a:extLst>
            </p:cNvPr>
            <p:cNvSpPr/>
            <p:nvPr/>
          </p:nvSpPr>
          <p:spPr>
            <a:xfrm>
              <a:off x="8058214" y="6163702"/>
              <a:ext cx="3349" cy="6161"/>
            </a:xfrm>
            <a:custGeom>
              <a:avLst/>
              <a:gdLst>
                <a:gd name="connsiteX0" fmla="*/ 3349 w 3349"/>
                <a:gd name="connsiteY0" fmla="*/ 2277 h 6161"/>
                <a:gd name="connsiteX1" fmla="*/ 3349 w 3349"/>
                <a:gd name="connsiteY1" fmla="*/ 0 h 6161"/>
                <a:gd name="connsiteX2" fmla="*/ 0 w 3349"/>
                <a:gd name="connsiteY2" fmla="*/ 6162 h 6161"/>
                <a:gd name="connsiteX3" fmla="*/ 2143 w 3349"/>
                <a:gd name="connsiteY3" fmla="*/ 6162 h 6161"/>
                <a:gd name="connsiteX4" fmla="*/ 3349 w 3349"/>
                <a:gd name="connsiteY4" fmla="*/ 2277 h 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" h="6161">
                  <a:moveTo>
                    <a:pt x="3349" y="2277"/>
                  </a:moveTo>
                  <a:lnTo>
                    <a:pt x="3349" y="0"/>
                  </a:lnTo>
                  <a:cubicBezTo>
                    <a:pt x="3376" y="2492"/>
                    <a:pt x="2103" y="4822"/>
                    <a:pt x="0" y="6162"/>
                  </a:cubicBezTo>
                  <a:lnTo>
                    <a:pt x="2143" y="6162"/>
                  </a:lnTo>
                  <a:cubicBezTo>
                    <a:pt x="2880" y="4997"/>
                    <a:pt x="3295" y="3657"/>
                    <a:pt x="3349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20FEF820-A3B0-1552-214B-90782A19EC92}"/>
                </a:ext>
              </a:extLst>
            </p:cNvPr>
            <p:cNvSpPr/>
            <p:nvPr/>
          </p:nvSpPr>
          <p:spPr>
            <a:xfrm>
              <a:off x="8046825" y="6137580"/>
              <a:ext cx="14739" cy="32283"/>
            </a:xfrm>
            <a:custGeom>
              <a:avLst/>
              <a:gdLst>
                <a:gd name="connsiteX0" fmla="*/ 0 w 14739"/>
                <a:gd name="connsiteY0" fmla="*/ 26122 h 32283"/>
                <a:gd name="connsiteX1" fmla="*/ 3484 w 14739"/>
                <a:gd name="connsiteY1" fmla="*/ 32284 h 32283"/>
                <a:gd name="connsiteX2" fmla="*/ 11389 w 14739"/>
                <a:gd name="connsiteY2" fmla="*/ 32284 h 32283"/>
                <a:gd name="connsiteX3" fmla="*/ 14738 w 14739"/>
                <a:gd name="connsiteY3" fmla="*/ 26122 h 32283"/>
                <a:gd name="connsiteX4" fmla="*/ 14738 w 14739"/>
                <a:gd name="connsiteY4" fmla="*/ 7368 h 32283"/>
                <a:gd name="connsiteX5" fmla="*/ 7637 w 14739"/>
                <a:gd name="connsiteY5" fmla="*/ 0 h 32283"/>
                <a:gd name="connsiteX6" fmla="*/ 7369 w 14739"/>
                <a:gd name="connsiteY6" fmla="*/ 0 h 32283"/>
                <a:gd name="connsiteX7" fmla="*/ 0 w 14739"/>
                <a:gd name="connsiteY7" fmla="*/ 7368 h 32283"/>
                <a:gd name="connsiteX8" fmla="*/ 0 w 14739"/>
                <a:gd name="connsiteY8" fmla="*/ 26122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32283">
                  <a:moveTo>
                    <a:pt x="0" y="26122"/>
                  </a:moveTo>
                  <a:cubicBezTo>
                    <a:pt x="27" y="28640"/>
                    <a:pt x="1353" y="30957"/>
                    <a:pt x="3484" y="32284"/>
                  </a:cubicBezTo>
                  <a:lnTo>
                    <a:pt x="11389" y="32284"/>
                  </a:lnTo>
                  <a:cubicBezTo>
                    <a:pt x="13492" y="30944"/>
                    <a:pt x="14764" y="28613"/>
                    <a:pt x="14738" y="26122"/>
                  </a:cubicBezTo>
                  <a:lnTo>
                    <a:pt x="14738" y="7368"/>
                  </a:lnTo>
                  <a:cubicBezTo>
                    <a:pt x="14818" y="3376"/>
                    <a:pt x="11630" y="80"/>
                    <a:pt x="7637" y="0"/>
                  </a:cubicBezTo>
                  <a:cubicBezTo>
                    <a:pt x="7557" y="0"/>
                    <a:pt x="7463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261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AFBBA2DD-8055-09BF-1E1D-CBF40A529314}"/>
                </a:ext>
              </a:extLst>
            </p:cNvPr>
            <p:cNvSpPr/>
            <p:nvPr/>
          </p:nvSpPr>
          <p:spPr>
            <a:xfrm>
              <a:off x="5505137" y="6541594"/>
              <a:ext cx="14737" cy="47554"/>
            </a:xfrm>
            <a:custGeom>
              <a:avLst/>
              <a:gdLst>
                <a:gd name="connsiteX0" fmla="*/ 0 w 14737"/>
                <a:gd name="connsiteY0" fmla="*/ 0 h 47554"/>
                <a:gd name="connsiteX1" fmla="*/ 0 w 14737"/>
                <a:gd name="connsiteY1" fmla="*/ 40187 h 47554"/>
                <a:gd name="connsiteX2" fmla="*/ 7369 w 14737"/>
                <a:gd name="connsiteY2" fmla="*/ 47554 h 47554"/>
                <a:gd name="connsiteX3" fmla="*/ 14738 w 14737"/>
                <a:gd name="connsiteY3" fmla="*/ 40187 h 47554"/>
                <a:gd name="connsiteX4" fmla="*/ 14738 w 14737"/>
                <a:gd name="connsiteY4" fmla="*/ 5358 h 47554"/>
                <a:gd name="connsiteX5" fmla="*/ 12192 w 14737"/>
                <a:gd name="connsiteY5" fmla="*/ 5358 h 47554"/>
                <a:gd name="connsiteX6" fmla="*/ 7369 w 14737"/>
                <a:gd name="connsiteY6" fmla="*/ 7234 h 47554"/>
                <a:gd name="connsiteX7" fmla="*/ 0 w 14737"/>
                <a:gd name="connsiteY7" fmla="*/ 0 h 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47554">
                  <a:moveTo>
                    <a:pt x="0" y="0"/>
                  </a:moveTo>
                  <a:lnTo>
                    <a:pt x="0" y="40187"/>
                  </a:lnTo>
                  <a:cubicBezTo>
                    <a:pt x="0" y="44259"/>
                    <a:pt x="3296" y="47554"/>
                    <a:pt x="7369" y="47554"/>
                  </a:cubicBezTo>
                  <a:cubicBezTo>
                    <a:pt x="11442" y="47554"/>
                    <a:pt x="14738" y="44259"/>
                    <a:pt x="14738" y="40187"/>
                  </a:cubicBezTo>
                  <a:lnTo>
                    <a:pt x="14738" y="5358"/>
                  </a:lnTo>
                  <a:lnTo>
                    <a:pt x="12192" y="5358"/>
                  </a:lnTo>
                  <a:cubicBezTo>
                    <a:pt x="10879" y="6577"/>
                    <a:pt x="9164" y="7247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385D6183-CE1D-49C4-50D9-64F5A76D49E3}"/>
                </a:ext>
              </a:extLst>
            </p:cNvPr>
            <p:cNvSpPr/>
            <p:nvPr/>
          </p:nvSpPr>
          <p:spPr>
            <a:xfrm>
              <a:off x="7900923" y="6169864"/>
              <a:ext cx="153270" cy="14601"/>
            </a:xfrm>
            <a:custGeom>
              <a:avLst/>
              <a:gdLst>
                <a:gd name="connsiteX0" fmla="*/ 145902 w 153270"/>
                <a:gd name="connsiteY0" fmla="*/ 7368 h 14601"/>
                <a:gd name="connsiteX1" fmla="*/ 153270 w 153270"/>
                <a:gd name="connsiteY1" fmla="*/ 0 h 14601"/>
                <a:gd name="connsiteX2" fmla="*/ 3752 w 153270"/>
                <a:gd name="connsiteY2" fmla="*/ 0 h 14601"/>
                <a:gd name="connsiteX3" fmla="*/ 0 w 153270"/>
                <a:gd name="connsiteY3" fmla="*/ 1206 h 14601"/>
                <a:gd name="connsiteX4" fmla="*/ 3618 w 153270"/>
                <a:gd name="connsiteY4" fmla="*/ 7368 h 14601"/>
                <a:gd name="connsiteX5" fmla="*/ 0 w 153270"/>
                <a:gd name="connsiteY5" fmla="*/ 13530 h 14601"/>
                <a:gd name="connsiteX6" fmla="*/ 3752 w 153270"/>
                <a:gd name="connsiteY6" fmla="*/ 14602 h 14601"/>
                <a:gd name="connsiteX7" fmla="*/ 153003 w 153270"/>
                <a:gd name="connsiteY7" fmla="*/ 14602 h 14601"/>
                <a:gd name="connsiteX8" fmla="*/ 145902 w 153270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0" h="14601">
                  <a:moveTo>
                    <a:pt x="145902" y="7368"/>
                  </a:moveTo>
                  <a:cubicBezTo>
                    <a:pt x="145902" y="3296"/>
                    <a:pt x="149198" y="0"/>
                    <a:pt x="153270" y="0"/>
                  </a:cubicBezTo>
                  <a:lnTo>
                    <a:pt x="3752" y="0"/>
                  </a:lnTo>
                  <a:cubicBezTo>
                    <a:pt x="2398" y="-13"/>
                    <a:pt x="1086" y="416"/>
                    <a:pt x="0" y="1206"/>
                  </a:cubicBezTo>
                  <a:cubicBezTo>
                    <a:pt x="2224" y="2465"/>
                    <a:pt x="3605" y="4809"/>
                    <a:pt x="3618" y="7368"/>
                  </a:cubicBezTo>
                  <a:cubicBezTo>
                    <a:pt x="3551" y="9913"/>
                    <a:pt x="2184" y="12231"/>
                    <a:pt x="0" y="13530"/>
                  </a:cubicBezTo>
                  <a:cubicBezTo>
                    <a:pt x="1126" y="14227"/>
                    <a:pt x="2425" y="14588"/>
                    <a:pt x="3752" y="14602"/>
                  </a:cubicBezTo>
                  <a:lnTo>
                    <a:pt x="153003" y="14602"/>
                  </a:lnTo>
                  <a:cubicBezTo>
                    <a:pt x="149091" y="14454"/>
                    <a:pt x="145969" y="11279"/>
                    <a:pt x="14590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D90F5B88-C3F9-0F74-8BB3-F122613831BC}"/>
                </a:ext>
              </a:extLst>
            </p:cNvPr>
            <p:cNvSpPr/>
            <p:nvPr/>
          </p:nvSpPr>
          <p:spPr>
            <a:xfrm>
              <a:off x="6225400" y="6580575"/>
              <a:ext cx="14737" cy="7369"/>
            </a:xfrm>
            <a:custGeom>
              <a:avLst/>
              <a:gdLst>
                <a:gd name="connsiteX0" fmla="*/ 7369 w 14737"/>
                <a:gd name="connsiteY0" fmla="*/ 7368 h 7369"/>
                <a:gd name="connsiteX1" fmla="*/ 14738 w 14737"/>
                <a:gd name="connsiteY1" fmla="*/ 0 h 7369"/>
                <a:gd name="connsiteX2" fmla="*/ 14738 w 14737"/>
                <a:gd name="connsiteY2" fmla="*/ 0 h 7369"/>
                <a:gd name="connsiteX3" fmla="*/ 7369 w 14737"/>
                <a:gd name="connsiteY3" fmla="*/ 7368 h 7369"/>
                <a:gd name="connsiteX4" fmla="*/ 0 w 14737"/>
                <a:gd name="connsiteY4" fmla="*/ 268 h 7369"/>
                <a:gd name="connsiteX5" fmla="*/ 0 w 14737"/>
                <a:gd name="connsiteY5" fmla="*/ 0 h 7369"/>
                <a:gd name="connsiteX6" fmla="*/ 0 w 14737"/>
                <a:gd name="connsiteY6" fmla="*/ 0 h 7369"/>
                <a:gd name="connsiteX7" fmla="*/ 7369 w 14737"/>
                <a:gd name="connsiteY7" fmla="*/ 7368 h 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369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376" y="7448"/>
                    <a:pt x="80" y="4260"/>
                    <a:pt x="0" y="268"/>
                  </a:cubicBezTo>
                  <a:cubicBezTo>
                    <a:pt x="0" y="174"/>
                    <a:pt x="0" y="94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DDB23324-1074-E380-B42C-0C018AC89D3F}"/>
                </a:ext>
              </a:extLst>
            </p:cNvPr>
            <p:cNvSpPr/>
            <p:nvPr/>
          </p:nvSpPr>
          <p:spPr>
            <a:xfrm>
              <a:off x="4939886" y="6580575"/>
              <a:ext cx="14737" cy="8707"/>
            </a:xfrm>
            <a:custGeom>
              <a:avLst/>
              <a:gdLst>
                <a:gd name="connsiteX0" fmla="*/ 7369 w 14737"/>
                <a:gd name="connsiteY0" fmla="*/ 7368 h 8707"/>
                <a:gd name="connsiteX1" fmla="*/ 0 w 14737"/>
                <a:gd name="connsiteY1" fmla="*/ 0 h 8707"/>
                <a:gd name="connsiteX2" fmla="*/ 0 w 14737"/>
                <a:gd name="connsiteY2" fmla="*/ 1340 h 8707"/>
                <a:gd name="connsiteX3" fmla="*/ 7369 w 14737"/>
                <a:gd name="connsiteY3" fmla="*/ 8707 h 8707"/>
                <a:gd name="connsiteX4" fmla="*/ 14738 w 14737"/>
                <a:gd name="connsiteY4" fmla="*/ 1340 h 8707"/>
                <a:gd name="connsiteX5" fmla="*/ 14738 w 14737"/>
                <a:gd name="connsiteY5" fmla="*/ 0 h 8707"/>
                <a:gd name="connsiteX6" fmla="*/ 7369 w 14737"/>
                <a:gd name="connsiteY6" fmla="*/ 7368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707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B6886ED-54CB-4461-43B6-9C3DF8C19F4D}"/>
                </a:ext>
              </a:extLst>
            </p:cNvPr>
            <p:cNvSpPr/>
            <p:nvPr/>
          </p:nvSpPr>
          <p:spPr>
            <a:xfrm>
              <a:off x="6810346" y="6504220"/>
              <a:ext cx="14737" cy="77694"/>
            </a:xfrm>
            <a:custGeom>
              <a:avLst/>
              <a:gdLst>
                <a:gd name="connsiteX0" fmla="*/ 7369 w 14737"/>
                <a:gd name="connsiteY0" fmla="*/ 0 h 77694"/>
                <a:gd name="connsiteX1" fmla="*/ 0 w 14737"/>
                <a:gd name="connsiteY1" fmla="*/ 7368 h 77694"/>
                <a:gd name="connsiteX2" fmla="*/ 0 w 14737"/>
                <a:gd name="connsiteY2" fmla="*/ 77695 h 77694"/>
                <a:gd name="connsiteX3" fmla="*/ 7369 w 14737"/>
                <a:gd name="connsiteY3" fmla="*/ 70327 h 77694"/>
                <a:gd name="connsiteX4" fmla="*/ 14738 w 14737"/>
                <a:gd name="connsiteY4" fmla="*/ 77427 h 77694"/>
                <a:gd name="connsiteX5" fmla="*/ 14738 w 14737"/>
                <a:gd name="connsiteY5" fmla="*/ 77695 h 77694"/>
                <a:gd name="connsiteX6" fmla="*/ 14738 w 14737"/>
                <a:gd name="connsiteY6" fmla="*/ 7368 h 77694"/>
                <a:gd name="connsiteX7" fmla="*/ 7369 w 14737"/>
                <a:gd name="connsiteY7" fmla="*/ 0 h 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7694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77695"/>
                  </a:lnTo>
                  <a:cubicBezTo>
                    <a:pt x="0" y="73623"/>
                    <a:pt x="3296" y="70327"/>
                    <a:pt x="7369" y="70327"/>
                  </a:cubicBezTo>
                  <a:cubicBezTo>
                    <a:pt x="11361" y="70247"/>
                    <a:pt x="14657" y="73435"/>
                    <a:pt x="14738" y="77427"/>
                  </a:cubicBezTo>
                  <a:cubicBezTo>
                    <a:pt x="14738" y="77521"/>
                    <a:pt x="14738" y="77601"/>
                    <a:pt x="14738" y="77695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2C37FEB-5658-3DDB-D242-2B50E5EB699E}"/>
                </a:ext>
              </a:extLst>
            </p:cNvPr>
            <p:cNvSpPr/>
            <p:nvPr/>
          </p:nvSpPr>
          <p:spPr>
            <a:xfrm>
              <a:off x="6810346" y="6574547"/>
              <a:ext cx="14739" cy="279165"/>
            </a:xfrm>
            <a:custGeom>
              <a:avLst/>
              <a:gdLst>
                <a:gd name="connsiteX0" fmla="*/ 7369 w 14739"/>
                <a:gd name="connsiteY0" fmla="*/ 0 h 279165"/>
                <a:gd name="connsiteX1" fmla="*/ 0 w 14739"/>
                <a:gd name="connsiteY1" fmla="*/ 7368 h 279165"/>
                <a:gd name="connsiteX2" fmla="*/ 0 w 14739"/>
                <a:gd name="connsiteY2" fmla="*/ 279166 h 279165"/>
                <a:gd name="connsiteX3" fmla="*/ 14738 w 14739"/>
                <a:gd name="connsiteY3" fmla="*/ 279166 h 279165"/>
                <a:gd name="connsiteX4" fmla="*/ 14738 w 14739"/>
                <a:gd name="connsiteY4" fmla="*/ 7368 h 279165"/>
                <a:gd name="connsiteX5" fmla="*/ 7637 w 14739"/>
                <a:gd name="connsiteY5" fmla="*/ 0 h 279165"/>
                <a:gd name="connsiteX6" fmla="*/ 7369 w 14739"/>
                <a:gd name="connsiteY6" fmla="*/ 0 h 27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9" h="279165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279166"/>
                  </a:lnTo>
                  <a:lnTo>
                    <a:pt x="14738" y="279166"/>
                  </a:lnTo>
                  <a:lnTo>
                    <a:pt x="14738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24D63CF-6231-EE86-7D1F-3F139A85DA19}"/>
                </a:ext>
              </a:extLst>
            </p:cNvPr>
            <p:cNvSpPr/>
            <p:nvPr/>
          </p:nvSpPr>
          <p:spPr>
            <a:xfrm>
              <a:off x="5505137" y="6539718"/>
              <a:ext cx="12192" cy="9243"/>
            </a:xfrm>
            <a:custGeom>
              <a:avLst/>
              <a:gdLst>
                <a:gd name="connsiteX0" fmla="*/ 7369 w 12192"/>
                <a:gd name="connsiteY0" fmla="*/ 9243 h 9243"/>
                <a:gd name="connsiteX1" fmla="*/ 12192 w 12192"/>
                <a:gd name="connsiteY1" fmla="*/ 7367 h 9243"/>
                <a:gd name="connsiteX2" fmla="*/ 7369 w 12192"/>
                <a:gd name="connsiteY2" fmla="*/ 7367 h 9243"/>
                <a:gd name="connsiteX3" fmla="*/ 0 w 12192"/>
                <a:gd name="connsiteY3" fmla="*/ 0 h 9243"/>
                <a:gd name="connsiteX4" fmla="*/ 0 w 12192"/>
                <a:gd name="connsiteY4" fmla="*/ 1875 h 9243"/>
                <a:gd name="connsiteX5" fmla="*/ 7369 w 12192"/>
                <a:gd name="connsiteY5" fmla="*/ 9243 h 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" h="9243">
                  <a:moveTo>
                    <a:pt x="7369" y="9243"/>
                  </a:moveTo>
                  <a:cubicBezTo>
                    <a:pt x="9164" y="9256"/>
                    <a:pt x="10879" y="8587"/>
                    <a:pt x="12192" y="7367"/>
                  </a:cubicBezTo>
                  <a:lnTo>
                    <a:pt x="7369" y="7367"/>
                  </a:lnTo>
                  <a:cubicBezTo>
                    <a:pt x="3296" y="7367"/>
                    <a:pt x="0" y="4072"/>
                    <a:pt x="0" y="0"/>
                  </a:cubicBezTo>
                  <a:lnTo>
                    <a:pt x="0" y="1875"/>
                  </a:lnTo>
                  <a:cubicBezTo>
                    <a:pt x="0" y="5948"/>
                    <a:pt x="3296" y="9243"/>
                    <a:pt x="7369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D513C58-58B4-DA7B-2C0E-94A5A55BD307}"/>
                </a:ext>
              </a:extLst>
            </p:cNvPr>
            <p:cNvSpPr/>
            <p:nvPr/>
          </p:nvSpPr>
          <p:spPr>
            <a:xfrm>
              <a:off x="5505137" y="5941238"/>
              <a:ext cx="14798" cy="598078"/>
            </a:xfrm>
            <a:custGeom>
              <a:avLst/>
              <a:gdLst>
                <a:gd name="connsiteX0" fmla="*/ 0 w 14798"/>
                <a:gd name="connsiteY0" fmla="*/ 5856 h 598078"/>
                <a:gd name="connsiteX1" fmla="*/ 0 w 14798"/>
                <a:gd name="connsiteY1" fmla="*/ 598078 h 598078"/>
                <a:gd name="connsiteX2" fmla="*/ 7369 w 14798"/>
                <a:gd name="connsiteY2" fmla="*/ 590711 h 598078"/>
                <a:gd name="connsiteX3" fmla="*/ 14738 w 14798"/>
                <a:gd name="connsiteY3" fmla="*/ 590711 h 598078"/>
                <a:gd name="connsiteX4" fmla="*/ 14738 w 14798"/>
                <a:gd name="connsiteY4" fmla="*/ 5856 h 598078"/>
                <a:gd name="connsiteX5" fmla="*/ 14738 w 14798"/>
                <a:gd name="connsiteY5" fmla="*/ 5856 h 598078"/>
                <a:gd name="connsiteX6" fmla="*/ 14738 w 14798"/>
                <a:gd name="connsiteY6" fmla="*/ 4382 h 598078"/>
                <a:gd name="connsiteX7" fmla="*/ 14738 w 14798"/>
                <a:gd name="connsiteY7" fmla="*/ 3042 h 598078"/>
                <a:gd name="connsiteX8" fmla="*/ 13934 w 14798"/>
                <a:gd name="connsiteY8" fmla="*/ 1971 h 598078"/>
                <a:gd name="connsiteX9" fmla="*/ 12996 w 14798"/>
                <a:gd name="connsiteY9" fmla="*/ 899 h 598078"/>
                <a:gd name="connsiteX10" fmla="*/ 11790 w 14798"/>
                <a:gd name="connsiteY10" fmla="*/ 95 h 598078"/>
                <a:gd name="connsiteX11" fmla="*/ 10584 w 14798"/>
                <a:gd name="connsiteY11" fmla="*/ 95 h 598078"/>
                <a:gd name="connsiteX12" fmla="*/ 8173 w 14798"/>
                <a:gd name="connsiteY12" fmla="*/ 95 h 598078"/>
                <a:gd name="connsiteX13" fmla="*/ 0 w 14798"/>
                <a:gd name="connsiteY13" fmla="*/ 5856 h 59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98" h="598078">
                  <a:moveTo>
                    <a:pt x="0" y="5856"/>
                  </a:moveTo>
                  <a:lnTo>
                    <a:pt x="0" y="598078"/>
                  </a:lnTo>
                  <a:cubicBezTo>
                    <a:pt x="0" y="594006"/>
                    <a:pt x="3296" y="590711"/>
                    <a:pt x="7369" y="590711"/>
                  </a:cubicBezTo>
                  <a:lnTo>
                    <a:pt x="14738" y="590711"/>
                  </a:lnTo>
                  <a:lnTo>
                    <a:pt x="14738" y="5856"/>
                  </a:lnTo>
                  <a:cubicBezTo>
                    <a:pt x="14738" y="5856"/>
                    <a:pt x="14738" y="5856"/>
                    <a:pt x="14738" y="5856"/>
                  </a:cubicBezTo>
                  <a:cubicBezTo>
                    <a:pt x="14818" y="5367"/>
                    <a:pt x="14818" y="4871"/>
                    <a:pt x="14738" y="4382"/>
                  </a:cubicBezTo>
                  <a:lnTo>
                    <a:pt x="14738" y="3042"/>
                  </a:lnTo>
                  <a:lnTo>
                    <a:pt x="13934" y="1971"/>
                  </a:lnTo>
                  <a:cubicBezTo>
                    <a:pt x="13693" y="1556"/>
                    <a:pt x="13371" y="1191"/>
                    <a:pt x="12996" y="899"/>
                  </a:cubicBezTo>
                  <a:lnTo>
                    <a:pt x="11790" y="95"/>
                  </a:lnTo>
                  <a:lnTo>
                    <a:pt x="10584" y="95"/>
                  </a:lnTo>
                  <a:cubicBezTo>
                    <a:pt x="9781" y="-32"/>
                    <a:pt x="8977" y="-32"/>
                    <a:pt x="8173" y="95"/>
                  </a:cubicBezTo>
                  <a:cubicBezTo>
                    <a:pt x="4368" y="-410"/>
                    <a:pt x="804" y="2098"/>
                    <a:pt x="0" y="58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9529433-8590-3F29-BDFE-8B4202C04693}"/>
                </a:ext>
              </a:extLst>
            </p:cNvPr>
            <p:cNvSpPr/>
            <p:nvPr/>
          </p:nvSpPr>
          <p:spPr>
            <a:xfrm>
              <a:off x="8067725" y="6169794"/>
              <a:ext cx="15462" cy="14741"/>
            </a:xfrm>
            <a:custGeom>
              <a:avLst/>
              <a:gdLst>
                <a:gd name="connsiteX0" fmla="*/ 0 w 15462"/>
                <a:gd name="connsiteY0" fmla="*/ 70 h 14741"/>
                <a:gd name="connsiteX1" fmla="*/ 8293 w 15462"/>
                <a:gd name="connsiteY1" fmla="*/ 6380 h 14741"/>
                <a:gd name="connsiteX2" fmla="*/ 1983 w 15462"/>
                <a:gd name="connsiteY2" fmla="*/ 14672 h 14741"/>
                <a:gd name="connsiteX3" fmla="*/ 0 w 15462"/>
                <a:gd name="connsiteY3" fmla="*/ 14672 h 14741"/>
                <a:gd name="connsiteX4" fmla="*/ 7101 w 15462"/>
                <a:gd name="connsiteY4" fmla="*/ 14672 h 14741"/>
                <a:gd name="connsiteX5" fmla="*/ 15394 w 15462"/>
                <a:gd name="connsiteY5" fmla="*/ 8362 h 14741"/>
                <a:gd name="connsiteX6" fmla="*/ 9084 w 15462"/>
                <a:gd name="connsiteY6" fmla="*/ 70 h 14741"/>
                <a:gd name="connsiteX7" fmla="*/ 7101 w 15462"/>
                <a:gd name="connsiteY7" fmla="*/ 70 h 14741"/>
                <a:gd name="connsiteX8" fmla="*/ 0 w 15462"/>
                <a:gd name="connsiteY8" fmla="*/ 70 h 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2" h="14741">
                  <a:moveTo>
                    <a:pt x="0" y="70"/>
                  </a:moveTo>
                  <a:cubicBezTo>
                    <a:pt x="4033" y="-479"/>
                    <a:pt x="7744" y="2348"/>
                    <a:pt x="8293" y="6380"/>
                  </a:cubicBezTo>
                  <a:cubicBezTo>
                    <a:pt x="8843" y="10412"/>
                    <a:pt x="6016" y="14122"/>
                    <a:pt x="1983" y="14672"/>
                  </a:cubicBezTo>
                  <a:cubicBezTo>
                    <a:pt x="1326" y="14765"/>
                    <a:pt x="657" y="14765"/>
                    <a:pt x="0" y="14672"/>
                  </a:cubicBezTo>
                  <a:lnTo>
                    <a:pt x="7101" y="14672"/>
                  </a:lnTo>
                  <a:cubicBezTo>
                    <a:pt x="11133" y="15221"/>
                    <a:pt x="14845" y="12394"/>
                    <a:pt x="15394" y="8362"/>
                  </a:cubicBezTo>
                  <a:cubicBezTo>
                    <a:pt x="15943" y="4330"/>
                    <a:pt x="13116" y="620"/>
                    <a:pt x="9084" y="70"/>
                  </a:cubicBezTo>
                  <a:cubicBezTo>
                    <a:pt x="8428" y="-23"/>
                    <a:pt x="7758" y="-23"/>
                    <a:pt x="7101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25877005-5C56-DF9D-E661-64101DEE47C8}"/>
                </a:ext>
              </a:extLst>
            </p:cNvPr>
            <p:cNvSpPr/>
            <p:nvPr/>
          </p:nvSpPr>
          <p:spPr>
            <a:xfrm>
              <a:off x="8045967" y="6169796"/>
              <a:ext cx="29127" cy="14739"/>
            </a:xfrm>
            <a:custGeom>
              <a:avLst/>
              <a:gdLst>
                <a:gd name="connsiteX0" fmla="*/ 29127 w 29127"/>
                <a:gd name="connsiteY0" fmla="*/ 7436 h 14739"/>
                <a:gd name="connsiteX1" fmla="*/ 21759 w 29127"/>
                <a:gd name="connsiteY1" fmla="*/ 68 h 14739"/>
                <a:gd name="connsiteX2" fmla="*/ 8361 w 29127"/>
                <a:gd name="connsiteY2" fmla="*/ 68 h 14739"/>
                <a:gd name="connsiteX3" fmla="*/ 68 w 29127"/>
                <a:gd name="connsiteY3" fmla="*/ 6378 h 14739"/>
                <a:gd name="connsiteX4" fmla="*/ 6378 w 29127"/>
                <a:gd name="connsiteY4" fmla="*/ 14670 h 14739"/>
                <a:gd name="connsiteX5" fmla="*/ 8361 w 29127"/>
                <a:gd name="connsiteY5" fmla="*/ 14670 h 14739"/>
                <a:gd name="connsiteX6" fmla="*/ 21759 w 29127"/>
                <a:gd name="connsiteY6" fmla="*/ 14670 h 14739"/>
                <a:gd name="connsiteX7" fmla="*/ 29127 w 29127"/>
                <a:gd name="connsiteY7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27" h="14739">
                  <a:moveTo>
                    <a:pt x="29127" y="7436"/>
                  </a:moveTo>
                  <a:cubicBezTo>
                    <a:pt x="29127" y="3364"/>
                    <a:pt x="25832" y="68"/>
                    <a:pt x="21759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21759" y="14670"/>
                  </a:lnTo>
                  <a:cubicBezTo>
                    <a:pt x="25778" y="14670"/>
                    <a:pt x="29061" y="11455"/>
                    <a:pt x="29127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285B159E-948C-2D3F-6DDF-150291335F5A}"/>
                </a:ext>
              </a:extLst>
            </p:cNvPr>
            <p:cNvSpPr/>
            <p:nvPr/>
          </p:nvSpPr>
          <p:spPr>
            <a:xfrm>
              <a:off x="7834739" y="6169796"/>
              <a:ext cx="69935" cy="14739"/>
            </a:xfrm>
            <a:custGeom>
              <a:avLst/>
              <a:gdLst>
                <a:gd name="connsiteX0" fmla="*/ 69936 w 69935"/>
                <a:gd name="connsiteY0" fmla="*/ 7436 h 14739"/>
                <a:gd name="connsiteX1" fmla="*/ 66318 w 69935"/>
                <a:gd name="connsiteY1" fmla="*/ 1274 h 14739"/>
                <a:gd name="connsiteX2" fmla="*/ 62567 w 69935"/>
                <a:gd name="connsiteY2" fmla="*/ 68 h 14739"/>
                <a:gd name="connsiteX3" fmla="*/ 0 w 69935"/>
                <a:gd name="connsiteY3" fmla="*/ 68 h 14739"/>
                <a:gd name="connsiteX4" fmla="*/ 8293 w 69935"/>
                <a:gd name="connsiteY4" fmla="*/ 6378 h 14739"/>
                <a:gd name="connsiteX5" fmla="*/ 1982 w 69935"/>
                <a:gd name="connsiteY5" fmla="*/ 14670 h 14739"/>
                <a:gd name="connsiteX6" fmla="*/ 0 w 69935"/>
                <a:gd name="connsiteY6" fmla="*/ 14670 h 14739"/>
                <a:gd name="connsiteX7" fmla="*/ 62567 w 69935"/>
                <a:gd name="connsiteY7" fmla="*/ 14670 h 14739"/>
                <a:gd name="connsiteX8" fmla="*/ 66318 w 69935"/>
                <a:gd name="connsiteY8" fmla="*/ 13598 h 14739"/>
                <a:gd name="connsiteX9" fmla="*/ 69936 w 69935"/>
                <a:gd name="connsiteY9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35" h="14739">
                  <a:moveTo>
                    <a:pt x="69936" y="7436"/>
                  </a:moveTo>
                  <a:cubicBezTo>
                    <a:pt x="69923" y="4877"/>
                    <a:pt x="68542" y="2533"/>
                    <a:pt x="66318" y="1274"/>
                  </a:cubicBezTo>
                  <a:cubicBezTo>
                    <a:pt x="65233" y="484"/>
                    <a:pt x="63921" y="55"/>
                    <a:pt x="62567" y="68"/>
                  </a:cubicBezTo>
                  <a:lnTo>
                    <a:pt x="0" y="68"/>
                  </a:lnTo>
                  <a:cubicBezTo>
                    <a:pt x="4032" y="-481"/>
                    <a:pt x="7743" y="2346"/>
                    <a:pt x="8293" y="6378"/>
                  </a:cubicBezTo>
                  <a:cubicBezTo>
                    <a:pt x="8842" y="10410"/>
                    <a:pt x="6015" y="14120"/>
                    <a:pt x="1982" y="14670"/>
                  </a:cubicBezTo>
                  <a:cubicBezTo>
                    <a:pt x="1326" y="14763"/>
                    <a:pt x="656" y="14763"/>
                    <a:pt x="0" y="14670"/>
                  </a:cubicBezTo>
                  <a:lnTo>
                    <a:pt x="62567" y="14670"/>
                  </a:lnTo>
                  <a:cubicBezTo>
                    <a:pt x="63894" y="14656"/>
                    <a:pt x="65193" y="14294"/>
                    <a:pt x="66318" y="13598"/>
                  </a:cubicBezTo>
                  <a:cubicBezTo>
                    <a:pt x="68502" y="12299"/>
                    <a:pt x="69869" y="9981"/>
                    <a:pt x="69936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E36F202-D568-E027-20A6-3B7AB4E7776C}"/>
                </a:ext>
              </a:extLst>
            </p:cNvPr>
            <p:cNvSpPr/>
            <p:nvPr/>
          </p:nvSpPr>
          <p:spPr>
            <a:xfrm>
              <a:off x="7826834" y="6169796"/>
              <a:ext cx="15409" cy="14739"/>
            </a:xfrm>
            <a:custGeom>
              <a:avLst/>
              <a:gdLst>
                <a:gd name="connsiteX0" fmla="*/ 15408 w 15409"/>
                <a:gd name="connsiteY0" fmla="*/ 7436 h 14739"/>
                <a:gd name="connsiteX1" fmla="*/ 8307 w 15409"/>
                <a:gd name="connsiteY1" fmla="*/ 68 h 14739"/>
                <a:gd name="connsiteX2" fmla="*/ 8038 w 15409"/>
                <a:gd name="connsiteY2" fmla="*/ 68 h 14739"/>
                <a:gd name="connsiteX3" fmla="*/ 0 w 15409"/>
                <a:gd name="connsiteY3" fmla="*/ 68 h 14739"/>
                <a:gd name="connsiteX4" fmla="*/ 8293 w 15409"/>
                <a:gd name="connsiteY4" fmla="*/ 6378 h 14739"/>
                <a:gd name="connsiteX5" fmla="*/ 1983 w 15409"/>
                <a:gd name="connsiteY5" fmla="*/ 14670 h 14739"/>
                <a:gd name="connsiteX6" fmla="*/ 0 w 15409"/>
                <a:gd name="connsiteY6" fmla="*/ 14670 h 14739"/>
                <a:gd name="connsiteX7" fmla="*/ 8038 w 15409"/>
                <a:gd name="connsiteY7" fmla="*/ 14670 h 14739"/>
                <a:gd name="connsiteX8" fmla="*/ 15408 w 15409"/>
                <a:gd name="connsiteY8" fmla="*/ 7570 h 14739"/>
                <a:gd name="connsiteX9" fmla="*/ 15408 w 15409"/>
                <a:gd name="connsiteY9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09" h="14739">
                  <a:moveTo>
                    <a:pt x="15408" y="7436"/>
                  </a:moveTo>
                  <a:cubicBezTo>
                    <a:pt x="15488" y="3444"/>
                    <a:pt x="12299" y="149"/>
                    <a:pt x="8307" y="68"/>
                  </a:cubicBezTo>
                  <a:cubicBezTo>
                    <a:pt x="8226" y="68"/>
                    <a:pt x="8132" y="68"/>
                    <a:pt x="8038" y="68"/>
                  </a:cubicBezTo>
                  <a:lnTo>
                    <a:pt x="0" y="68"/>
                  </a:lnTo>
                  <a:cubicBezTo>
                    <a:pt x="4033" y="-481"/>
                    <a:pt x="7744" y="2346"/>
                    <a:pt x="8293" y="6378"/>
                  </a:cubicBezTo>
                  <a:cubicBezTo>
                    <a:pt x="8842" y="10410"/>
                    <a:pt x="6015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8038" y="14670"/>
                  </a:lnTo>
                  <a:cubicBezTo>
                    <a:pt x="12031" y="14750"/>
                    <a:pt x="15327" y="11562"/>
                    <a:pt x="15408" y="7570"/>
                  </a:cubicBezTo>
                  <a:cubicBezTo>
                    <a:pt x="15408" y="7530"/>
                    <a:pt x="15408" y="7476"/>
                    <a:pt x="15408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9C93721-63B6-C062-F337-90D011D91785}"/>
                </a:ext>
              </a:extLst>
            </p:cNvPr>
            <p:cNvSpPr/>
            <p:nvPr/>
          </p:nvSpPr>
          <p:spPr>
            <a:xfrm>
              <a:off x="7658156" y="6169794"/>
              <a:ext cx="177039" cy="14739"/>
            </a:xfrm>
            <a:custGeom>
              <a:avLst/>
              <a:gdLst>
                <a:gd name="connsiteX0" fmla="*/ 7369 w 177039"/>
                <a:gd name="connsiteY0" fmla="*/ 7438 h 14739"/>
                <a:gd name="connsiteX1" fmla="*/ 0 w 177039"/>
                <a:gd name="connsiteY1" fmla="*/ 14672 h 14739"/>
                <a:gd name="connsiteX2" fmla="*/ 168678 w 177039"/>
                <a:gd name="connsiteY2" fmla="*/ 14672 h 14739"/>
                <a:gd name="connsiteX3" fmla="*/ 176972 w 177039"/>
                <a:gd name="connsiteY3" fmla="*/ 8362 h 14739"/>
                <a:gd name="connsiteX4" fmla="*/ 170661 w 177039"/>
                <a:gd name="connsiteY4" fmla="*/ 70 h 14739"/>
                <a:gd name="connsiteX5" fmla="*/ 168678 w 177039"/>
                <a:gd name="connsiteY5" fmla="*/ 70 h 14739"/>
                <a:gd name="connsiteX6" fmla="*/ 0 w 177039"/>
                <a:gd name="connsiteY6" fmla="*/ 70 h 14739"/>
                <a:gd name="connsiteX7" fmla="*/ 7369 w 177039"/>
                <a:gd name="connsiteY7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39" h="14739">
                  <a:moveTo>
                    <a:pt x="7369" y="7438"/>
                  </a:moveTo>
                  <a:cubicBezTo>
                    <a:pt x="7302" y="11457"/>
                    <a:pt x="4020" y="14672"/>
                    <a:pt x="0" y="14672"/>
                  </a:cubicBezTo>
                  <a:lnTo>
                    <a:pt x="168678" y="14672"/>
                  </a:lnTo>
                  <a:cubicBezTo>
                    <a:pt x="172711" y="15221"/>
                    <a:pt x="176422" y="12394"/>
                    <a:pt x="176972" y="8362"/>
                  </a:cubicBezTo>
                  <a:cubicBezTo>
                    <a:pt x="177520" y="4330"/>
                    <a:pt x="174693" y="620"/>
                    <a:pt x="170661" y="70"/>
                  </a:cubicBezTo>
                  <a:cubicBezTo>
                    <a:pt x="170004" y="-23"/>
                    <a:pt x="169335" y="-23"/>
                    <a:pt x="168678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D512480F-6A04-8DC1-87F2-54CD289A5B04}"/>
                </a:ext>
              </a:extLst>
            </p:cNvPr>
            <p:cNvSpPr/>
            <p:nvPr/>
          </p:nvSpPr>
          <p:spPr>
            <a:xfrm>
              <a:off x="6225399" y="6578834"/>
              <a:ext cx="14739" cy="8439"/>
            </a:xfrm>
            <a:custGeom>
              <a:avLst/>
              <a:gdLst>
                <a:gd name="connsiteX0" fmla="*/ 7370 w 14739"/>
                <a:gd name="connsiteY0" fmla="*/ 8439 h 8439"/>
                <a:gd name="connsiteX1" fmla="*/ 14739 w 14739"/>
                <a:gd name="connsiteY1" fmla="*/ 1072 h 8439"/>
                <a:gd name="connsiteX2" fmla="*/ 14739 w 14739"/>
                <a:gd name="connsiteY2" fmla="*/ 0 h 8439"/>
                <a:gd name="connsiteX3" fmla="*/ 7370 w 14739"/>
                <a:gd name="connsiteY3" fmla="*/ 7368 h 8439"/>
                <a:gd name="connsiteX4" fmla="*/ 1 w 14739"/>
                <a:gd name="connsiteY4" fmla="*/ 268 h 8439"/>
                <a:gd name="connsiteX5" fmla="*/ 1 w 14739"/>
                <a:gd name="connsiteY5" fmla="*/ 0 h 8439"/>
                <a:gd name="connsiteX6" fmla="*/ 1 w 14739"/>
                <a:gd name="connsiteY6" fmla="*/ 1072 h 8439"/>
                <a:gd name="connsiteX7" fmla="*/ 7102 w 14739"/>
                <a:gd name="connsiteY7" fmla="*/ 8439 h 8439"/>
                <a:gd name="connsiteX8" fmla="*/ 7370 w 14739"/>
                <a:gd name="connsiteY8" fmla="*/ 8439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439">
                  <a:moveTo>
                    <a:pt x="7370" y="8439"/>
                  </a:moveTo>
                  <a:cubicBezTo>
                    <a:pt x="11443" y="8439"/>
                    <a:pt x="14739" y="5144"/>
                    <a:pt x="14739" y="1072"/>
                  </a:cubicBezTo>
                  <a:lnTo>
                    <a:pt x="14739" y="0"/>
                  </a:lnTo>
                  <a:cubicBezTo>
                    <a:pt x="14739" y="4072"/>
                    <a:pt x="11443" y="7368"/>
                    <a:pt x="7370" y="7368"/>
                  </a:cubicBezTo>
                  <a:cubicBezTo>
                    <a:pt x="3378" y="7448"/>
                    <a:pt x="82" y="4260"/>
                    <a:pt x="1" y="268"/>
                  </a:cubicBezTo>
                  <a:cubicBezTo>
                    <a:pt x="1" y="174"/>
                    <a:pt x="1" y="94"/>
                    <a:pt x="1" y="0"/>
                  </a:cubicBezTo>
                  <a:lnTo>
                    <a:pt x="1" y="1072"/>
                  </a:lnTo>
                  <a:cubicBezTo>
                    <a:pt x="-79" y="5063"/>
                    <a:pt x="3110" y="8359"/>
                    <a:pt x="7102" y="8439"/>
                  </a:cubicBezTo>
                  <a:cubicBezTo>
                    <a:pt x="7196" y="8439"/>
                    <a:pt x="7276" y="8439"/>
                    <a:pt x="7370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E674B5F1-DFDE-9D31-E245-E25F381B27F4}"/>
                </a:ext>
              </a:extLst>
            </p:cNvPr>
            <p:cNvSpPr/>
            <p:nvPr/>
          </p:nvSpPr>
          <p:spPr>
            <a:xfrm>
              <a:off x="6225533" y="6489134"/>
              <a:ext cx="14738" cy="97067"/>
            </a:xfrm>
            <a:custGeom>
              <a:avLst/>
              <a:gdLst>
                <a:gd name="connsiteX0" fmla="*/ 1 w 14738"/>
                <a:gd name="connsiteY0" fmla="*/ 6111 h 97067"/>
                <a:gd name="connsiteX1" fmla="*/ 1 w 14738"/>
                <a:gd name="connsiteY1" fmla="*/ 7317 h 97067"/>
                <a:gd name="connsiteX2" fmla="*/ 1 w 14738"/>
                <a:gd name="connsiteY2" fmla="*/ 89700 h 97067"/>
                <a:gd name="connsiteX3" fmla="*/ 7102 w 14738"/>
                <a:gd name="connsiteY3" fmla="*/ 97068 h 97067"/>
                <a:gd name="connsiteX4" fmla="*/ 7370 w 14738"/>
                <a:gd name="connsiteY4" fmla="*/ 97068 h 97067"/>
                <a:gd name="connsiteX5" fmla="*/ 14739 w 14738"/>
                <a:gd name="connsiteY5" fmla="*/ 89700 h 97067"/>
                <a:gd name="connsiteX6" fmla="*/ 14739 w 14738"/>
                <a:gd name="connsiteY6" fmla="*/ 7183 h 97067"/>
                <a:gd name="connsiteX7" fmla="*/ 7196 w 14738"/>
                <a:gd name="connsiteY7" fmla="*/ 3 h 97067"/>
                <a:gd name="connsiteX8" fmla="*/ 135 w 14738"/>
                <a:gd name="connsiteY8" fmla="*/ 5977 h 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97067">
                  <a:moveTo>
                    <a:pt x="1" y="6111"/>
                  </a:moveTo>
                  <a:cubicBezTo>
                    <a:pt x="1" y="6111"/>
                    <a:pt x="1" y="6915"/>
                    <a:pt x="1" y="7317"/>
                  </a:cubicBezTo>
                  <a:lnTo>
                    <a:pt x="1" y="89700"/>
                  </a:lnTo>
                  <a:cubicBezTo>
                    <a:pt x="-79" y="93692"/>
                    <a:pt x="3110" y="96987"/>
                    <a:pt x="7102" y="97068"/>
                  </a:cubicBezTo>
                  <a:cubicBezTo>
                    <a:pt x="7196" y="97068"/>
                    <a:pt x="7276" y="97068"/>
                    <a:pt x="7370" y="97068"/>
                  </a:cubicBezTo>
                  <a:cubicBezTo>
                    <a:pt x="11443" y="97068"/>
                    <a:pt x="14739" y="93772"/>
                    <a:pt x="14739" y="89700"/>
                  </a:cubicBezTo>
                  <a:lnTo>
                    <a:pt x="14739" y="7183"/>
                  </a:lnTo>
                  <a:cubicBezTo>
                    <a:pt x="14645" y="3110"/>
                    <a:pt x="11256" y="-105"/>
                    <a:pt x="7196" y="3"/>
                  </a:cubicBezTo>
                  <a:cubicBezTo>
                    <a:pt x="3726" y="83"/>
                    <a:pt x="792" y="2575"/>
                    <a:pt x="135" y="59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419D7E9A-9535-9491-D991-2A5C6E3C2040}"/>
                </a:ext>
              </a:extLst>
            </p:cNvPr>
            <p:cNvSpPr/>
            <p:nvPr/>
          </p:nvSpPr>
          <p:spPr>
            <a:xfrm>
              <a:off x="4939886" y="6579905"/>
              <a:ext cx="14737" cy="7367"/>
            </a:xfrm>
            <a:custGeom>
              <a:avLst/>
              <a:gdLst>
                <a:gd name="connsiteX0" fmla="*/ 7369 w 14737"/>
                <a:gd name="connsiteY0" fmla="*/ 7367 h 7367"/>
                <a:gd name="connsiteX1" fmla="*/ 0 w 14737"/>
                <a:gd name="connsiteY1" fmla="*/ 0 h 7367"/>
                <a:gd name="connsiteX2" fmla="*/ 0 w 14737"/>
                <a:gd name="connsiteY2" fmla="*/ 0 h 7367"/>
                <a:gd name="connsiteX3" fmla="*/ 7369 w 14737"/>
                <a:gd name="connsiteY3" fmla="*/ 7367 h 7367"/>
                <a:gd name="connsiteX4" fmla="*/ 14738 w 14737"/>
                <a:gd name="connsiteY4" fmla="*/ 0 h 7367"/>
                <a:gd name="connsiteX5" fmla="*/ 14738 w 14737"/>
                <a:gd name="connsiteY5" fmla="*/ 0 h 7367"/>
                <a:gd name="connsiteX6" fmla="*/ 7369 w 14737"/>
                <a:gd name="connsiteY6" fmla="*/ 7367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7367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DE3CA5C7-5DA7-E8BF-E530-FAB733A5DCF5}"/>
                </a:ext>
              </a:extLst>
            </p:cNvPr>
            <p:cNvSpPr/>
            <p:nvPr/>
          </p:nvSpPr>
          <p:spPr>
            <a:xfrm>
              <a:off x="7616891" y="6169794"/>
              <a:ext cx="49626" cy="14739"/>
            </a:xfrm>
            <a:custGeom>
              <a:avLst/>
              <a:gdLst>
                <a:gd name="connsiteX0" fmla="*/ 7369 w 49626"/>
                <a:gd name="connsiteY0" fmla="*/ 7438 h 14739"/>
                <a:gd name="connsiteX1" fmla="*/ 134 w 49626"/>
                <a:gd name="connsiteY1" fmla="*/ 14672 h 14739"/>
                <a:gd name="connsiteX2" fmla="*/ 0 w 49626"/>
                <a:gd name="connsiteY2" fmla="*/ 14672 h 14739"/>
                <a:gd name="connsiteX3" fmla="*/ 41264 w 49626"/>
                <a:gd name="connsiteY3" fmla="*/ 14672 h 14739"/>
                <a:gd name="connsiteX4" fmla="*/ 49558 w 49626"/>
                <a:gd name="connsiteY4" fmla="*/ 8362 h 14739"/>
                <a:gd name="connsiteX5" fmla="*/ 43248 w 49626"/>
                <a:gd name="connsiteY5" fmla="*/ 70 h 14739"/>
                <a:gd name="connsiteX6" fmla="*/ 41264 w 49626"/>
                <a:gd name="connsiteY6" fmla="*/ 70 h 14739"/>
                <a:gd name="connsiteX7" fmla="*/ 0 w 49626"/>
                <a:gd name="connsiteY7" fmla="*/ 70 h 14739"/>
                <a:gd name="connsiteX8" fmla="*/ 7369 w 49626"/>
                <a:gd name="connsiteY8" fmla="*/ 7170 h 14739"/>
                <a:gd name="connsiteX9" fmla="*/ 7369 w 49626"/>
                <a:gd name="connsiteY9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26" h="14739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3" y="14672"/>
                    <a:pt x="40" y="14672"/>
                    <a:pt x="0" y="14672"/>
                  </a:cubicBezTo>
                  <a:lnTo>
                    <a:pt x="41264" y="14672"/>
                  </a:lnTo>
                  <a:cubicBezTo>
                    <a:pt x="45298" y="15221"/>
                    <a:pt x="49008" y="12394"/>
                    <a:pt x="49558" y="8362"/>
                  </a:cubicBezTo>
                  <a:cubicBezTo>
                    <a:pt x="50107" y="4330"/>
                    <a:pt x="47281" y="620"/>
                    <a:pt x="43248" y="70"/>
                  </a:cubicBezTo>
                  <a:cubicBezTo>
                    <a:pt x="42591" y="-23"/>
                    <a:pt x="41921" y="-23"/>
                    <a:pt x="4126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38E727AC-CBF0-12F0-EABF-C6B3F95A60A4}"/>
                </a:ext>
              </a:extLst>
            </p:cNvPr>
            <p:cNvSpPr/>
            <p:nvPr/>
          </p:nvSpPr>
          <p:spPr>
            <a:xfrm>
              <a:off x="4939886" y="6578834"/>
              <a:ext cx="14737" cy="8439"/>
            </a:xfrm>
            <a:custGeom>
              <a:avLst/>
              <a:gdLst>
                <a:gd name="connsiteX0" fmla="*/ 7369 w 14737"/>
                <a:gd name="connsiteY0" fmla="*/ 8439 h 8439"/>
                <a:gd name="connsiteX1" fmla="*/ 14738 w 14737"/>
                <a:gd name="connsiteY1" fmla="*/ 1072 h 8439"/>
                <a:gd name="connsiteX2" fmla="*/ 14738 w 14737"/>
                <a:gd name="connsiteY2" fmla="*/ 0 h 8439"/>
                <a:gd name="connsiteX3" fmla="*/ 7369 w 14737"/>
                <a:gd name="connsiteY3" fmla="*/ 7368 h 8439"/>
                <a:gd name="connsiteX4" fmla="*/ 0 w 14737"/>
                <a:gd name="connsiteY4" fmla="*/ 0 h 8439"/>
                <a:gd name="connsiteX5" fmla="*/ 0 w 14737"/>
                <a:gd name="connsiteY5" fmla="*/ 1072 h 8439"/>
                <a:gd name="connsiteX6" fmla="*/ 7369 w 14737"/>
                <a:gd name="connsiteY6" fmla="*/ 8439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439">
                  <a:moveTo>
                    <a:pt x="7369" y="8439"/>
                  </a:moveTo>
                  <a:cubicBezTo>
                    <a:pt x="11442" y="8439"/>
                    <a:pt x="14738" y="5144"/>
                    <a:pt x="14738" y="1072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DE3B299F-CAE4-289C-6939-B8F0EE74E526}"/>
                </a:ext>
              </a:extLst>
            </p:cNvPr>
            <p:cNvSpPr/>
            <p:nvPr/>
          </p:nvSpPr>
          <p:spPr>
            <a:xfrm>
              <a:off x="4939886" y="5922714"/>
              <a:ext cx="14737" cy="663487"/>
            </a:xfrm>
            <a:custGeom>
              <a:avLst/>
              <a:gdLst>
                <a:gd name="connsiteX0" fmla="*/ 0 w 14737"/>
                <a:gd name="connsiteY0" fmla="*/ 656120 h 663487"/>
                <a:gd name="connsiteX1" fmla="*/ 7369 w 14737"/>
                <a:gd name="connsiteY1" fmla="*/ 663488 h 663487"/>
                <a:gd name="connsiteX2" fmla="*/ 14738 w 14737"/>
                <a:gd name="connsiteY2" fmla="*/ 656120 h 663487"/>
                <a:gd name="connsiteX3" fmla="*/ 14738 w 14737"/>
                <a:gd name="connsiteY3" fmla="*/ 7368 h 663487"/>
                <a:gd name="connsiteX4" fmla="*/ 7369 w 14737"/>
                <a:gd name="connsiteY4" fmla="*/ 0 h 663487"/>
                <a:gd name="connsiteX5" fmla="*/ 0 w 14737"/>
                <a:gd name="connsiteY5" fmla="*/ 7368 h 663487"/>
                <a:gd name="connsiteX6" fmla="*/ 0 w 14737"/>
                <a:gd name="connsiteY6" fmla="*/ 656120 h 66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663487">
                  <a:moveTo>
                    <a:pt x="0" y="656120"/>
                  </a:moveTo>
                  <a:cubicBezTo>
                    <a:pt x="0" y="660192"/>
                    <a:pt x="3296" y="663488"/>
                    <a:pt x="7369" y="663488"/>
                  </a:cubicBezTo>
                  <a:cubicBezTo>
                    <a:pt x="11442" y="663488"/>
                    <a:pt x="14738" y="660192"/>
                    <a:pt x="14738" y="65612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65612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D16D55D4-4AB7-5B43-852F-A1C2739A65C6}"/>
                </a:ext>
              </a:extLst>
            </p:cNvPr>
            <p:cNvSpPr/>
            <p:nvPr/>
          </p:nvSpPr>
          <p:spPr>
            <a:xfrm>
              <a:off x="7613408" y="6169794"/>
              <a:ext cx="11844" cy="14739"/>
            </a:xfrm>
            <a:custGeom>
              <a:avLst/>
              <a:gdLst>
                <a:gd name="connsiteX0" fmla="*/ 7369 w 11844"/>
                <a:gd name="connsiteY0" fmla="*/ 7438 h 14739"/>
                <a:gd name="connsiteX1" fmla="*/ 134 w 11844"/>
                <a:gd name="connsiteY1" fmla="*/ 14672 h 14739"/>
                <a:gd name="connsiteX2" fmla="*/ 0 w 11844"/>
                <a:gd name="connsiteY2" fmla="*/ 14672 h 14739"/>
                <a:gd name="connsiteX3" fmla="*/ 3484 w 11844"/>
                <a:gd name="connsiteY3" fmla="*/ 14672 h 14739"/>
                <a:gd name="connsiteX4" fmla="*/ 11776 w 11844"/>
                <a:gd name="connsiteY4" fmla="*/ 8362 h 14739"/>
                <a:gd name="connsiteX5" fmla="*/ 5467 w 11844"/>
                <a:gd name="connsiteY5" fmla="*/ 70 h 14739"/>
                <a:gd name="connsiteX6" fmla="*/ 3484 w 11844"/>
                <a:gd name="connsiteY6" fmla="*/ 70 h 14739"/>
                <a:gd name="connsiteX7" fmla="*/ 0 w 11844"/>
                <a:gd name="connsiteY7" fmla="*/ 70 h 14739"/>
                <a:gd name="connsiteX8" fmla="*/ 7369 w 11844"/>
                <a:gd name="connsiteY8" fmla="*/ 7170 h 14739"/>
                <a:gd name="connsiteX9" fmla="*/ 7369 w 11844"/>
                <a:gd name="connsiteY9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44" h="14739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4" y="14672"/>
                    <a:pt x="40" y="14672"/>
                    <a:pt x="0" y="14672"/>
                  </a:cubicBezTo>
                  <a:lnTo>
                    <a:pt x="3484" y="14672"/>
                  </a:lnTo>
                  <a:cubicBezTo>
                    <a:pt x="7516" y="15221"/>
                    <a:pt x="11227" y="12394"/>
                    <a:pt x="11776" y="8362"/>
                  </a:cubicBezTo>
                  <a:cubicBezTo>
                    <a:pt x="12326" y="4330"/>
                    <a:pt x="9499" y="620"/>
                    <a:pt x="5467" y="70"/>
                  </a:cubicBezTo>
                  <a:cubicBezTo>
                    <a:pt x="4810" y="-23"/>
                    <a:pt x="4139" y="-23"/>
                    <a:pt x="348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32EEEB3-DAA7-7D85-B961-2E141BACD408}"/>
                </a:ext>
              </a:extLst>
            </p:cNvPr>
            <p:cNvSpPr/>
            <p:nvPr/>
          </p:nvSpPr>
          <p:spPr>
            <a:xfrm>
              <a:off x="7597592" y="6169794"/>
              <a:ext cx="24177" cy="14739"/>
            </a:xfrm>
            <a:custGeom>
              <a:avLst/>
              <a:gdLst>
                <a:gd name="connsiteX0" fmla="*/ 7 w 24177"/>
                <a:gd name="connsiteY0" fmla="*/ 7438 h 14739"/>
                <a:gd name="connsiteX1" fmla="*/ 7376 w 24177"/>
                <a:gd name="connsiteY1" fmla="*/ 14672 h 14739"/>
                <a:gd name="connsiteX2" fmla="*/ 15816 w 24177"/>
                <a:gd name="connsiteY2" fmla="*/ 14672 h 14739"/>
                <a:gd name="connsiteX3" fmla="*/ 24110 w 24177"/>
                <a:gd name="connsiteY3" fmla="*/ 8362 h 14739"/>
                <a:gd name="connsiteX4" fmla="*/ 17799 w 24177"/>
                <a:gd name="connsiteY4" fmla="*/ 70 h 14739"/>
                <a:gd name="connsiteX5" fmla="*/ 15816 w 24177"/>
                <a:gd name="connsiteY5" fmla="*/ 70 h 14739"/>
                <a:gd name="connsiteX6" fmla="*/ 6303 w 24177"/>
                <a:gd name="connsiteY6" fmla="*/ 70 h 14739"/>
                <a:gd name="connsiteX7" fmla="*/ 4830 w 24177"/>
                <a:gd name="connsiteY7" fmla="*/ 70 h 14739"/>
                <a:gd name="connsiteX8" fmla="*/ 3624 w 24177"/>
                <a:gd name="connsiteY8" fmla="*/ 70 h 14739"/>
                <a:gd name="connsiteX9" fmla="*/ 2418 w 24177"/>
                <a:gd name="connsiteY9" fmla="*/ 874 h 14739"/>
                <a:gd name="connsiteX10" fmla="*/ 1481 w 24177"/>
                <a:gd name="connsiteY10" fmla="*/ 2080 h 14739"/>
                <a:gd name="connsiteX11" fmla="*/ 408 w 24177"/>
                <a:gd name="connsiteY11" fmla="*/ 4223 h 14739"/>
                <a:gd name="connsiteX12" fmla="*/ 7 w 24177"/>
                <a:gd name="connsiteY12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77" h="14739">
                  <a:moveTo>
                    <a:pt x="7" y="7438"/>
                  </a:moveTo>
                  <a:cubicBezTo>
                    <a:pt x="74" y="11457"/>
                    <a:pt x="3356" y="14672"/>
                    <a:pt x="7376" y="14672"/>
                  </a:cubicBezTo>
                  <a:lnTo>
                    <a:pt x="15816" y="14672"/>
                  </a:lnTo>
                  <a:cubicBezTo>
                    <a:pt x="19848" y="15221"/>
                    <a:pt x="23560" y="12394"/>
                    <a:pt x="24110" y="8362"/>
                  </a:cubicBezTo>
                  <a:cubicBezTo>
                    <a:pt x="24658" y="4330"/>
                    <a:pt x="21831" y="620"/>
                    <a:pt x="17799" y="70"/>
                  </a:cubicBezTo>
                  <a:cubicBezTo>
                    <a:pt x="17143" y="-23"/>
                    <a:pt x="16473" y="-23"/>
                    <a:pt x="15816" y="70"/>
                  </a:cubicBezTo>
                  <a:lnTo>
                    <a:pt x="6303" y="70"/>
                  </a:lnTo>
                  <a:lnTo>
                    <a:pt x="4830" y="70"/>
                  </a:lnTo>
                  <a:lnTo>
                    <a:pt x="3624" y="70"/>
                  </a:lnTo>
                  <a:lnTo>
                    <a:pt x="2418" y="874"/>
                  </a:lnTo>
                  <a:lnTo>
                    <a:pt x="1481" y="2080"/>
                  </a:lnTo>
                  <a:cubicBezTo>
                    <a:pt x="1038" y="2749"/>
                    <a:pt x="690" y="3473"/>
                    <a:pt x="408" y="4223"/>
                  </a:cubicBezTo>
                  <a:cubicBezTo>
                    <a:pt x="100" y="5268"/>
                    <a:pt x="-33" y="6353"/>
                    <a:pt x="7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F7AB9046-FB94-5C15-9FAF-6D6540EC7A56}"/>
                </a:ext>
              </a:extLst>
            </p:cNvPr>
            <p:cNvSpPr/>
            <p:nvPr/>
          </p:nvSpPr>
          <p:spPr>
            <a:xfrm>
              <a:off x="5505137" y="6532351"/>
              <a:ext cx="105038" cy="14735"/>
            </a:xfrm>
            <a:custGeom>
              <a:avLst/>
              <a:gdLst>
                <a:gd name="connsiteX0" fmla="*/ 0 w 105038"/>
                <a:gd name="connsiteY0" fmla="*/ 7368 h 14735"/>
                <a:gd name="connsiteX1" fmla="*/ 7369 w 105038"/>
                <a:gd name="connsiteY1" fmla="*/ 14735 h 14735"/>
                <a:gd name="connsiteX2" fmla="*/ 97670 w 105038"/>
                <a:gd name="connsiteY2" fmla="*/ 14735 h 14735"/>
                <a:gd name="connsiteX3" fmla="*/ 105038 w 105038"/>
                <a:gd name="connsiteY3" fmla="*/ 7368 h 14735"/>
                <a:gd name="connsiteX4" fmla="*/ 97670 w 105038"/>
                <a:gd name="connsiteY4" fmla="*/ 0 h 14735"/>
                <a:gd name="connsiteX5" fmla="*/ 7369 w 105038"/>
                <a:gd name="connsiteY5" fmla="*/ 0 h 14735"/>
                <a:gd name="connsiteX6" fmla="*/ 0 w 10503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38" h="14735">
                  <a:moveTo>
                    <a:pt x="0" y="7368"/>
                  </a:moveTo>
                  <a:cubicBezTo>
                    <a:pt x="0" y="11440"/>
                    <a:pt x="3296" y="14735"/>
                    <a:pt x="7369" y="14735"/>
                  </a:cubicBezTo>
                  <a:lnTo>
                    <a:pt x="97670" y="14735"/>
                  </a:lnTo>
                  <a:cubicBezTo>
                    <a:pt x="101742" y="14735"/>
                    <a:pt x="105038" y="11440"/>
                    <a:pt x="105038" y="7368"/>
                  </a:cubicBezTo>
                  <a:cubicBezTo>
                    <a:pt x="105038" y="3295"/>
                    <a:pt x="101742" y="0"/>
                    <a:pt x="97670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BA6CFD6B-F533-986D-6D20-DA8A4DB6F13E}"/>
                </a:ext>
              </a:extLst>
            </p:cNvPr>
            <p:cNvSpPr/>
            <p:nvPr/>
          </p:nvSpPr>
          <p:spPr>
            <a:xfrm>
              <a:off x="4813143" y="6580575"/>
              <a:ext cx="2679" cy="273137"/>
            </a:xfrm>
            <a:custGeom>
              <a:avLst/>
              <a:gdLst>
                <a:gd name="connsiteX0" fmla="*/ 2680 w 2679"/>
                <a:gd name="connsiteY0" fmla="*/ 8439 h 273137"/>
                <a:gd name="connsiteX1" fmla="*/ 2680 w 2679"/>
                <a:gd name="connsiteY1" fmla="*/ 1340 h 273137"/>
                <a:gd name="connsiteX2" fmla="*/ 1340 w 2679"/>
                <a:gd name="connsiteY2" fmla="*/ 0 h 273137"/>
                <a:gd name="connsiteX3" fmla="*/ 0 w 2679"/>
                <a:gd name="connsiteY3" fmla="*/ 1340 h 273137"/>
                <a:gd name="connsiteX4" fmla="*/ 0 w 2679"/>
                <a:gd name="connsiteY4" fmla="*/ 8439 h 273137"/>
                <a:gd name="connsiteX5" fmla="*/ 0 w 2679"/>
                <a:gd name="connsiteY5" fmla="*/ 8439 h 273137"/>
                <a:gd name="connsiteX6" fmla="*/ 0 w 2679"/>
                <a:gd name="connsiteY6" fmla="*/ 273138 h 273137"/>
                <a:gd name="connsiteX7" fmla="*/ 2680 w 2679"/>
                <a:gd name="connsiteY7" fmla="*/ 273138 h 273137"/>
                <a:gd name="connsiteX8" fmla="*/ 2680 w 2679"/>
                <a:gd name="connsiteY8" fmla="*/ 8573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" h="273137">
                  <a:moveTo>
                    <a:pt x="2680" y="8439"/>
                  </a:moveTo>
                  <a:lnTo>
                    <a:pt x="2680" y="1340"/>
                  </a:lnTo>
                  <a:cubicBezTo>
                    <a:pt x="2680" y="603"/>
                    <a:pt x="2077" y="0"/>
                    <a:pt x="1340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8439"/>
                  </a:lnTo>
                  <a:lnTo>
                    <a:pt x="0" y="8439"/>
                  </a:lnTo>
                  <a:lnTo>
                    <a:pt x="0" y="273138"/>
                  </a:lnTo>
                  <a:lnTo>
                    <a:pt x="2680" y="273138"/>
                  </a:lnTo>
                  <a:lnTo>
                    <a:pt x="2680" y="857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3DF924CD-A905-D98E-7067-97838225E0AD}"/>
                </a:ext>
              </a:extLst>
            </p:cNvPr>
            <p:cNvSpPr/>
            <p:nvPr/>
          </p:nvSpPr>
          <p:spPr>
            <a:xfrm>
              <a:off x="6700217" y="5879847"/>
              <a:ext cx="14739" cy="706356"/>
            </a:xfrm>
            <a:custGeom>
              <a:avLst/>
              <a:gdLst>
                <a:gd name="connsiteX0" fmla="*/ 0 w 14739"/>
                <a:gd name="connsiteY0" fmla="*/ 698987 h 706356"/>
                <a:gd name="connsiteX1" fmla="*/ 7369 w 14739"/>
                <a:gd name="connsiteY1" fmla="*/ 706355 h 706356"/>
                <a:gd name="connsiteX2" fmla="*/ 14738 w 14739"/>
                <a:gd name="connsiteY2" fmla="*/ 699255 h 706356"/>
                <a:gd name="connsiteX3" fmla="*/ 14738 w 14739"/>
                <a:gd name="connsiteY3" fmla="*/ 698987 h 706356"/>
                <a:gd name="connsiteX4" fmla="*/ 14738 w 14739"/>
                <a:gd name="connsiteY4" fmla="*/ 7369 h 706356"/>
                <a:gd name="connsiteX5" fmla="*/ 7637 w 14739"/>
                <a:gd name="connsiteY5" fmla="*/ 1 h 706356"/>
                <a:gd name="connsiteX6" fmla="*/ 7369 w 14739"/>
                <a:gd name="connsiteY6" fmla="*/ 1 h 706356"/>
                <a:gd name="connsiteX7" fmla="*/ 0 w 14739"/>
                <a:gd name="connsiteY7" fmla="*/ 7369 h 706356"/>
                <a:gd name="connsiteX8" fmla="*/ 0 w 14739"/>
                <a:gd name="connsiteY8" fmla="*/ 698987 h 7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706356">
                  <a:moveTo>
                    <a:pt x="0" y="698987"/>
                  </a:moveTo>
                  <a:cubicBezTo>
                    <a:pt x="0" y="703059"/>
                    <a:pt x="3296" y="706355"/>
                    <a:pt x="7369" y="706355"/>
                  </a:cubicBezTo>
                  <a:cubicBezTo>
                    <a:pt x="11361" y="706435"/>
                    <a:pt x="14657" y="703247"/>
                    <a:pt x="14738" y="699255"/>
                  </a:cubicBezTo>
                  <a:cubicBezTo>
                    <a:pt x="14738" y="699161"/>
                    <a:pt x="14738" y="699081"/>
                    <a:pt x="14738" y="698987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6989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58BD2E9-9D33-2F55-AAC0-E010504EDCA6}"/>
                </a:ext>
              </a:extLst>
            </p:cNvPr>
            <p:cNvSpPr/>
            <p:nvPr/>
          </p:nvSpPr>
          <p:spPr>
            <a:xfrm>
              <a:off x="4837259" y="5886680"/>
              <a:ext cx="13056" cy="111331"/>
            </a:xfrm>
            <a:custGeom>
              <a:avLst/>
              <a:gdLst>
                <a:gd name="connsiteX0" fmla="*/ 6565 w 13056"/>
                <a:gd name="connsiteY0" fmla="*/ 0 h 111331"/>
                <a:gd name="connsiteX1" fmla="*/ 6565 w 13056"/>
                <a:gd name="connsiteY1" fmla="*/ 0 h 111331"/>
                <a:gd name="connsiteX2" fmla="*/ 5091 w 13056"/>
                <a:gd name="connsiteY2" fmla="*/ 0 h 111331"/>
                <a:gd name="connsiteX3" fmla="*/ 0 w 13056"/>
                <a:gd name="connsiteY3" fmla="*/ 6832 h 111331"/>
                <a:gd name="connsiteX4" fmla="*/ 0 w 13056"/>
                <a:gd name="connsiteY4" fmla="*/ 103950 h 111331"/>
                <a:gd name="connsiteX5" fmla="*/ 3751 w 13056"/>
                <a:gd name="connsiteY5" fmla="*/ 110246 h 111331"/>
                <a:gd name="connsiteX6" fmla="*/ 3751 w 13056"/>
                <a:gd name="connsiteY6" fmla="*/ 110246 h 111331"/>
                <a:gd name="connsiteX7" fmla="*/ 7101 w 13056"/>
                <a:gd name="connsiteY7" fmla="*/ 111184 h 111331"/>
                <a:gd name="connsiteX8" fmla="*/ 7101 w 13056"/>
                <a:gd name="connsiteY8" fmla="*/ 111184 h 111331"/>
                <a:gd name="connsiteX9" fmla="*/ 9781 w 13056"/>
                <a:gd name="connsiteY9" fmla="*/ 111184 h 111331"/>
                <a:gd name="connsiteX10" fmla="*/ 10584 w 13056"/>
                <a:gd name="connsiteY10" fmla="*/ 111184 h 111331"/>
                <a:gd name="connsiteX11" fmla="*/ 12058 w 13056"/>
                <a:gd name="connsiteY11" fmla="*/ 110246 h 111331"/>
                <a:gd name="connsiteX12" fmla="*/ 12058 w 13056"/>
                <a:gd name="connsiteY12" fmla="*/ 109443 h 111331"/>
                <a:gd name="connsiteX13" fmla="*/ 12996 w 13056"/>
                <a:gd name="connsiteY13" fmla="*/ 108103 h 111331"/>
                <a:gd name="connsiteX14" fmla="*/ 12996 w 13056"/>
                <a:gd name="connsiteY14" fmla="*/ 107031 h 111331"/>
                <a:gd name="connsiteX15" fmla="*/ 12996 w 13056"/>
                <a:gd name="connsiteY15" fmla="*/ 105424 h 111331"/>
                <a:gd name="connsiteX16" fmla="*/ 12996 w 13056"/>
                <a:gd name="connsiteY16" fmla="*/ 105424 h 111331"/>
                <a:gd name="connsiteX17" fmla="*/ 12996 w 13056"/>
                <a:gd name="connsiteY17" fmla="*/ 6832 h 111331"/>
                <a:gd name="connsiteX18" fmla="*/ 12996 w 13056"/>
                <a:gd name="connsiteY18" fmla="*/ 5358 h 111331"/>
                <a:gd name="connsiteX19" fmla="*/ 12996 w 13056"/>
                <a:gd name="connsiteY19" fmla="*/ 4019 h 111331"/>
                <a:gd name="connsiteX20" fmla="*/ 12192 w 13056"/>
                <a:gd name="connsiteY20" fmla="*/ 2947 h 111331"/>
                <a:gd name="connsiteX21" fmla="*/ 11254 w 13056"/>
                <a:gd name="connsiteY21" fmla="*/ 1875 h 111331"/>
                <a:gd name="connsiteX22" fmla="*/ 10182 w 13056"/>
                <a:gd name="connsiteY22" fmla="*/ 1072 h 111331"/>
                <a:gd name="connsiteX23" fmla="*/ 8709 w 13056"/>
                <a:gd name="connsiteY23" fmla="*/ 1072 h 111331"/>
                <a:gd name="connsiteX24" fmla="*/ 6565 w 13056"/>
                <a:gd name="connsiteY24" fmla="*/ 1072 h 1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56" h="111331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27" y="3691"/>
                    <a:pt x="0" y="6832"/>
                  </a:cubicBezTo>
                  <a:lnTo>
                    <a:pt x="0" y="103950"/>
                  </a:lnTo>
                  <a:cubicBezTo>
                    <a:pt x="67" y="106559"/>
                    <a:pt x="1487" y="108943"/>
                    <a:pt x="3751" y="110246"/>
                  </a:cubicBezTo>
                  <a:lnTo>
                    <a:pt x="3751" y="110246"/>
                  </a:lnTo>
                  <a:cubicBezTo>
                    <a:pt x="4783" y="110821"/>
                    <a:pt x="5922" y="111143"/>
                    <a:pt x="7101" y="111184"/>
                  </a:cubicBezTo>
                  <a:lnTo>
                    <a:pt x="7101" y="111184"/>
                  </a:lnTo>
                  <a:cubicBezTo>
                    <a:pt x="7985" y="111381"/>
                    <a:pt x="8896" y="111381"/>
                    <a:pt x="9781" y="111184"/>
                  </a:cubicBezTo>
                  <a:lnTo>
                    <a:pt x="10584" y="111184"/>
                  </a:lnTo>
                  <a:cubicBezTo>
                    <a:pt x="11120" y="110952"/>
                    <a:pt x="11616" y="110636"/>
                    <a:pt x="12058" y="110246"/>
                  </a:cubicBezTo>
                  <a:lnTo>
                    <a:pt x="12058" y="109443"/>
                  </a:lnTo>
                  <a:cubicBezTo>
                    <a:pt x="12407" y="109019"/>
                    <a:pt x="12715" y="108572"/>
                    <a:pt x="12996" y="108103"/>
                  </a:cubicBezTo>
                  <a:lnTo>
                    <a:pt x="12996" y="107031"/>
                  </a:lnTo>
                  <a:cubicBezTo>
                    <a:pt x="13063" y="106497"/>
                    <a:pt x="13063" y="105958"/>
                    <a:pt x="12996" y="105424"/>
                  </a:cubicBezTo>
                  <a:cubicBezTo>
                    <a:pt x="12996" y="105424"/>
                    <a:pt x="12996" y="105424"/>
                    <a:pt x="12996" y="105424"/>
                  </a:cubicBezTo>
                  <a:lnTo>
                    <a:pt x="12996" y="6832"/>
                  </a:lnTo>
                  <a:cubicBezTo>
                    <a:pt x="13076" y="6343"/>
                    <a:pt x="13076" y="5847"/>
                    <a:pt x="12996" y="5358"/>
                  </a:cubicBezTo>
                  <a:cubicBezTo>
                    <a:pt x="13076" y="4915"/>
                    <a:pt x="13076" y="4462"/>
                    <a:pt x="12996" y="4019"/>
                  </a:cubicBezTo>
                  <a:lnTo>
                    <a:pt x="12192" y="2947"/>
                  </a:lnTo>
                  <a:cubicBezTo>
                    <a:pt x="11951" y="2532"/>
                    <a:pt x="11629" y="2167"/>
                    <a:pt x="11254" y="1875"/>
                  </a:cubicBezTo>
                  <a:lnTo>
                    <a:pt x="10182" y="1072"/>
                  </a:lnTo>
                  <a:lnTo>
                    <a:pt x="8709" y="1072"/>
                  </a:lnTo>
                  <a:cubicBezTo>
                    <a:pt x="7999" y="931"/>
                    <a:pt x="7275" y="931"/>
                    <a:pt x="6565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EB714AE6-019A-B765-39FC-6AA07118E436}"/>
                </a:ext>
              </a:extLst>
            </p:cNvPr>
            <p:cNvSpPr/>
            <p:nvPr/>
          </p:nvSpPr>
          <p:spPr>
            <a:xfrm>
              <a:off x="8740024" y="6141867"/>
              <a:ext cx="14788" cy="23442"/>
            </a:xfrm>
            <a:custGeom>
              <a:avLst/>
              <a:gdLst>
                <a:gd name="connsiteX0" fmla="*/ 11925 w 14788"/>
                <a:gd name="connsiteY0" fmla="*/ 1741 h 23442"/>
                <a:gd name="connsiteX1" fmla="*/ 7370 w 14788"/>
                <a:gd name="connsiteY1" fmla="*/ 0 h 23442"/>
                <a:gd name="connsiteX2" fmla="*/ 2948 w 14788"/>
                <a:gd name="connsiteY2" fmla="*/ 1741 h 23442"/>
                <a:gd name="connsiteX3" fmla="*/ 804 w 14788"/>
                <a:gd name="connsiteY3" fmla="*/ 4287 h 23442"/>
                <a:gd name="connsiteX4" fmla="*/ 0 w 14788"/>
                <a:gd name="connsiteY4" fmla="*/ 7368 h 23442"/>
                <a:gd name="connsiteX5" fmla="*/ 0 w 14788"/>
                <a:gd name="connsiteY5" fmla="*/ 16075 h 23442"/>
                <a:gd name="connsiteX6" fmla="*/ 7370 w 14788"/>
                <a:gd name="connsiteY6" fmla="*/ 23442 h 23442"/>
                <a:gd name="connsiteX7" fmla="*/ 14738 w 14788"/>
                <a:gd name="connsiteY7" fmla="*/ 16075 h 23442"/>
                <a:gd name="connsiteX8" fmla="*/ 14738 w 14788"/>
                <a:gd name="connsiteY8" fmla="*/ 7368 h 23442"/>
                <a:gd name="connsiteX9" fmla="*/ 14738 w 14788"/>
                <a:gd name="connsiteY9" fmla="*/ 7368 h 23442"/>
                <a:gd name="connsiteX10" fmla="*/ 14738 w 14788"/>
                <a:gd name="connsiteY10" fmla="*/ 4956 h 23442"/>
                <a:gd name="connsiteX11" fmla="*/ 11925 w 14788"/>
                <a:gd name="connsiteY11" fmla="*/ 1741 h 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8" h="23442">
                  <a:moveTo>
                    <a:pt x="11925" y="1741"/>
                  </a:moveTo>
                  <a:cubicBezTo>
                    <a:pt x="10665" y="643"/>
                    <a:pt x="9045" y="27"/>
                    <a:pt x="7370" y="0"/>
                  </a:cubicBezTo>
                  <a:cubicBezTo>
                    <a:pt x="5735" y="13"/>
                    <a:pt x="4154" y="630"/>
                    <a:pt x="2948" y="1741"/>
                  </a:cubicBezTo>
                  <a:cubicBezTo>
                    <a:pt x="2024" y="2384"/>
                    <a:pt x="1287" y="3268"/>
                    <a:pt x="804" y="4287"/>
                  </a:cubicBezTo>
                  <a:cubicBezTo>
                    <a:pt x="269" y="5224"/>
                    <a:pt x="-13" y="6283"/>
                    <a:pt x="0" y="7368"/>
                  </a:cubicBezTo>
                  <a:lnTo>
                    <a:pt x="0" y="16075"/>
                  </a:lnTo>
                  <a:cubicBezTo>
                    <a:pt x="0" y="20147"/>
                    <a:pt x="3297" y="23442"/>
                    <a:pt x="7370" y="23442"/>
                  </a:cubicBezTo>
                  <a:cubicBezTo>
                    <a:pt x="11442" y="23442"/>
                    <a:pt x="14738" y="20147"/>
                    <a:pt x="14738" y="16075"/>
                  </a:cubicBezTo>
                  <a:lnTo>
                    <a:pt x="14738" y="7368"/>
                  </a:lnTo>
                  <a:cubicBezTo>
                    <a:pt x="14738" y="7368"/>
                    <a:pt x="14738" y="7368"/>
                    <a:pt x="14738" y="7368"/>
                  </a:cubicBezTo>
                  <a:cubicBezTo>
                    <a:pt x="14806" y="6564"/>
                    <a:pt x="14806" y="5760"/>
                    <a:pt x="14738" y="4956"/>
                  </a:cubicBezTo>
                  <a:cubicBezTo>
                    <a:pt x="14122" y="3644"/>
                    <a:pt x="13144" y="2532"/>
                    <a:pt x="11925" y="1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D9909535-A191-CE9F-7639-8223E8EA6458}"/>
                </a:ext>
              </a:extLst>
            </p:cNvPr>
            <p:cNvSpPr/>
            <p:nvPr/>
          </p:nvSpPr>
          <p:spPr>
            <a:xfrm>
              <a:off x="11284794" y="6405226"/>
              <a:ext cx="22910" cy="448486"/>
            </a:xfrm>
            <a:custGeom>
              <a:avLst/>
              <a:gdLst>
                <a:gd name="connsiteX0" fmla="*/ 22910 w 22910"/>
                <a:gd name="connsiteY0" fmla="*/ 75953 h 448486"/>
                <a:gd name="connsiteX1" fmla="*/ 22910 w 22910"/>
                <a:gd name="connsiteY1" fmla="*/ 0 h 448486"/>
                <a:gd name="connsiteX2" fmla="*/ 0 w 22910"/>
                <a:gd name="connsiteY2" fmla="*/ 0 h 448486"/>
                <a:gd name="connsiteX3" fmla="*/ 0 w 22910"/>
                <a:gd name="connsiteY3" fmla="*/ 72203 h 448486"/>
                <a:gd name="connsiteX4" fmla="*/ 5895 w 22910"/>
                <a:gd name="connsiteY4" fmla="*/ 79168 h 448486"/>
                <a:gd name="connsiteX5" fmla="*/ 5895 w 22910"/>
                <a:gd name="connsiteY5" fmla="*/ 448487 h 448486"/>
                <a:gd name="connsiteX6" fmla="*/ 22910 w 22910"/>
                <a:gd name="connsiteY6" fmla="*/ 448487 h 448486"/>
                <a:gd name="connsiteX7" fmla="*/ 22910 w 22910"/>
                <a:gd name="connsiteY7" fmla="*/ 75953 h 44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10" h="448486">
                  <a:moveTo>
                    <a:pt x="22910" y="75953"/>
                  </a:moveTo>
                  <a:lnTo>
                    <a:pt x="22910" y="0"/>
                  </a:lnTo>
                  <a:lnTo>
                    <a:pt x="0" y="0"/>
                  </a:lnTo>
                  <a:lnTo>
                    <a:pt x="0" y="72203"/>
                  </a:lnTo>
                  <a:cubicBezTo>
                    <a:pt x="3430" y="72739"/>
                    <a:pt x="5935" y="75699"/>
                    <a:pt x="5895" y="79168"/>
                  </a:cubicBezTo>
                  <a:lnTo>
                    <a:pt x="5895" y="448487"/>
                  </a:lnTo>
                  <a:lnTo>
                    <a:pt x="22910" y="448487"/>
                  </a:lnTo>
                  <a:lnTo>
                    <a:pt x="22910" y="75953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680A3857-8DB1-D788-D931-6520330FA182}"/>
                </a:ext>
              </a:extLst>
            </p:cNvPr>
            <p:cNvSpPr/>
            <p:nvPr/>
          </p:nvSpPr>
          <p:spPr>
            <a:xfrm>
              <a:off x="10890364" y="6405226"/>
              <a:ext cx="391482" cy="71934"/>
            </a:xfrm>
            <a:custGeom>
              <a:avLst/>
              <a:gdLst>
                <a:gd name="connsiteX0" fmla="*/ 391483 w 391482"/>
                <a:gd name="connsiteY0" fmla="*/ 71935 h 71934"/>
                <a:gd name="connsiteX1" fmla="*/ 391483 w 391482"/>
                <a:gd name="connsiteY1" fmla="*/ 0 h 71934"/>
                <a:gd name="connsiteX2" fmla="*/ 34701 w 391482"/>
                <a:gd name="connsiteY2" fmla="*/ 0 h 71934"/>
                <a:gd name="connsiteX3" fmla="*/ 0 w 391482"/>
                <a:gd name="connsiteY3" fmla="*/ 536 h 71934"/>
                <a:gd name="connsiteX4" fmla="*/ 0 w 391482"/>
                <a:gd name="connsiteY4" fmla="*/ 71935 h 71934"/>
                <a:gd name="connsiteX5" fmla="*/ 34566 w 391482"/>
                <a:gd name="connsiteY5" fmla="*/ 71935 h 71934"/>
                <a:gd name="connsiteX6" fmla="*/ 391483 w 391482"/>
                <a:gd name="connsiteY6" fmla="*/ 71935 h 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482" h="71934">
                  <a:moveTo>
                    <a:pt x="391483" y="71935"/>
                  </a:moveTo>
                  <a:lnTo>
                    <a:pt x="391483" y="0"/>
                  </a:lnTo>
                  <a:lnTo>
                    <a:pt x="34701" y="0"/>
                  </a:lnTo>
                  <a:lnTo>
                    <a:pt x="0" y="536"/>
                  </a:lnTo>
                  <a:lnTo>
                    <a:pt x="0" y="71935"/>
                  </a:lnTo>
                  <a:lnTo>
                    <a:pt x="34566" y="71935"/>
                  </a:lnTo>
                  <a:lnTo>
                    <a:pt x="391483" y="719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52A2699F-A259-07EC-6842-387FB6E44EFC}"/>
                </a:ext>
              </a:extLst>
            </p:cNvPr>
            <p:cNvSpPr/>
            <p:nvPr/>
          </p:nvSpPr>
          <p:spPr>
            <a:xfrm>
              <a:off x="12687674" y="5563576"/>
              <a:ext cx="29609" cy="201470"/>
            </a:xfrm>
            <a:custGeom>
              <a:avLst/>
              <a:gdLst>
                <a:gd name="connsiteX0" fmla="*/ 29609 w 29609"/>
                <a:gd name="connsiteY0" fmla="*/ 10181 h 201470"/>
                <a:gd name="connsiteX1" fmla="*/ 29609 w 29609"/>
                <a:gd name="connsiteY1" fmla="*/ 0 h 201470"/>
                <a:gd name="connsiteX2" fmla="*/ 2143 w 29609"/>
                <a:gd name="connsiteY2" fmla="*/ 0 h 201470"/>
                <a:gd name="connsiteX3" fmla="*/ 0 w 29609"/>
                <a:gd name="connsiteY3" fmla="*/ 10851 h 201470"/>
                <a:gd name="connsiteX4" fmla="*/ 0 w 29609"/>
                <a:gd name="connsiteY4" fmla="*/ 201471 h 201470"/>
                <a:gd name="connsiteX5" fmla="*/ 29609 w 29609"/>
                <a:gd name="connsiteY5" fmla="*/ 201471 h 201470"/>
                <a:gd name="connsiteX6" fmla="*/ 29609 w 29609"/>
                <a:gd name="connsiteY6" fmla="*/ 10181 h 20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9" h="201470">
                  <a:moveTo>
                    <a:pt x="29609" y="10181"/>
                  </a:moveTo>
                  <a:lnTo>
                    <a:pt x="29609" y="0"/>
                  </a:lnTo>
                  <a:lnTo>
                    <a:pt x="2143" y="0"/>
                  </a:lnTo>
                  <a:lnTo>
                    <a:pt x="0" y="10851"/>
                  </a:lnTo>
                  <a:lnTo>
                    <a:pt x="0" y="201471"/>
                  </a:lnTo>
                  <a:lnTo>
                    <a:pt x="29609" y="201471"/>
                  </a:lnTo>
                  <a:lnTo>
                    <a:pt x="29609" y="10181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178584F7-ACF4-B73E-CBFC-329BE151B5BA}"/>
                </a:ext>
              </a:extLst>
            </p:cNvPr>
            <p:cNvSpPr/>
            <p:nvPr/>
          </p:nvSpPr>
          <p:spPr>
            <a:xfrm>
              <a:off x="12681644" y="5786346"/>
              <a:ext cx="803" cy="288542"/>
            </a:xfrm>
            <a:custGeom>
              <a:avLst/>
              <a:gdLst>
                <a:gd name="connsiteX0" fmla="*/ 804 w 803"/>
                <a:gd name="connsiteY0" fmla="*/ 288543 h 288542"/>
                <a:gd name="connsiteX1" fmla="*/ 804 w 803"/>
                <a:gd name="connsiteY1" fmla="*/ 0 h 288542"/>
                <a:gd name="connsiteX2" fmla="*/ 0 w 803"/>
                <a:gd name="connsiteY2" fmla="*/ 0 h 288542"/>
                <a:gd name="connsiteX3" fmla="*/ 0 w 803"/>
                <a:gd name="connsiteY3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288542">
                  <a:moveTo>
                    <a:pt x="804" y="288543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14B062F7-63B4-709E-2E86-CCE08F96ADA2}"/>
                </a:ext>
              </a:extLst>
            </p:cNvPr>
            <p:cNvSpPr/>
            <p:nvPr/>
          </p:nvSpPr>
          <p:spPr>
            <a:xfrm>
              <a:off x="12341609" y="5786346"/>
              <a:ext cx="335613" cy="618879"/>
            </a:xfrm>
            <a:custGeom>
              <a:avLst/>
              <a:gdLst>
                <a:gd name="connsiteX0" fmla="*/ 3618 w 335613"/>
                <a:gd name="connsiteY0" fmla="*/ 0 h 618879"/>
                <a:gd name="connsiteX1" fmla="*/ 0 w 335613"/>
                <a:gd name="connsiteY1" fmla="*/ 0 h 618879"/>
                <a:gd name="connsiteX2" fmla="*/ 0 w 335613"/>
                <a:gd name="connsiteY2" fmla="*/ 618880 h 618879"/>
                <a:gd name="connsiteX3" fmla="*/ 321546 w 335613"/>
                <a:gd name="connsiteY3" fmla="*/ 618880 h 618879"/>
                <a:gd name="connsiteX4" fmla="*/ 321546 w 335613"/>
                <a:gd name="connsiteY4" fmla="*/ 297384 h 618879"/>
                <a:gd name="connsiteX5" fmla="*/ 321546 w 335613"/>
                <a:gd name="connsiteY5" fmla="*/ 294571 h 618879"/>
                <a:gd name="connsiteX6" fmla="*/ 321546 w 335613"/>
                <a:gd name="connsiteY6" fmla="*/ 294571 h 618879"/>
                <a:gd name="connsiteX7" fmla="*/ 322618 w 335613"/>
                <a:gd name="connsiteY7" fmla="*/ 292561 h 618879"/>
                <a:gd name="connsiteX8" fmla="*/ 322618 w 335613"/>
                <a:gd name="connsiteY8" fmla="*/ 291758 h 618879"/>
                <a:gd name="connsiteX9" fmla="*/ 323556 w 335613"/>
                <a:gd name="connsiteY9" fmla="*/ 290552 h 618879"/>
                <a:gd name="connsiteX10" fmla="*/ 324761 w 335613"/>
                <a:gd name="connsiteY10" fmla="*/ 289748 h 618879"/>
                <a:gd name="connsiteX11" fmla="*/ 325968 w 335613"/>
                <a:gd name="connsiteY11" fmla="*/ 289748 h 618879"/>
                <a:gd name="connsiteX12" fmla="*/ 327441 w 335613"/>
                <a:gd name="connsiteY12" fmla="*/ 289748 h 618879"/>
                <a:gd name="connsiteX13" fmla="*/ 328513 w 335613"/>
                <a:gd name="connsiteY13" fmla="*/ 289748 h 618879"/>
                <a:gd name="connsiteX14" fmla="*/ 335614 w 335613"/>
                <a:gd name="connsiteY14" fmla="*/ 289748 h 618879"/>
                <a:gd name="connsiteX15" fmla="*/ 335614 w 335613"/>
                <a:gd name="connsiteY15" fmla="*/ 0 h 618879"/>
                <a:gd name="connsiteX16" fmla="*/ 3618 w 335613"/>
                <a:gd name="connsiteY16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5613" h="618879">
                  <a:moveTo>
                    <a:pt x="3618" y="0"/>
                  </a:moveTo>
                  <a:lnTo>
                    <a:pt x="0" y="0"/>
                  </a:lnTo>
                  <a:lnTo>
                    <a:pt x="0" y="618880"/>
                  </a:lnTo>
                  <a:lnTo>
                    <a:pt x="321546" y="618880"/>
                  </a:lnTo>
                  <a:lnTo>
                    <a:pt x="321546" y="297384"/>
                  </a:lnTo>
                  <a:cubicBezTo>
                    <a:pt x="321479" y="296447"/>
                    <a:pt x="321479" y="295507"/>
                    <a:pt x="321546" y="294571"/>
                  </a:cubicBezTo>
                  <a:lnTo>
                    <a:pt x="321546" y="294571"/>
                  </a:lnTo>
                  <a:lnTo>
                    <a:pt x="322618" y="292561"/>
                  </a:lnTo>
                  <a:lnTo>
                    <a:pt x="322618" y="291758"/>
                  </a:lnTo>
                  <a:lnTo>
                    <a:pt x="323556" y="290552"/>
                  </a:lnTo>
                  <a:cubicBezTo>
                    <a:pt x="323931" y="290239"/>
                    <a:pt x="324333" y="289969"/>
                    <a:pt x="324761" y="289748"/>
                  </a:cubicBezTo>
                  <a:lnTo>
                    <a:pt x="325968" y="289748"/>
                  </a:lnTo>
                  <a:lnTo>
                    <a:pt x="327441" y="289748"/>
                  </a:lnTo>
                  <a:lnTo>
                    <a:pt x="328513" y="289748"/>
                  </a:lnTo>
                  <a:lnTo>
                    <a:pt x="335614" y="289748"/>
                  </a:lnTo>
                  <a:lnTo>
                    <a:pt x="335614" y="0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3F871326-BCA0-0949-19C0-92E9655235B8}"/>
                </a:ext>
              </a:extLst>
            </p:cNvPr>
            <p:cNvSpPr/>
            <p:nvPr/>
          </p:nvSpPr>
          <p:spPr>
            <a:xfrm>
              <a:off x="9554609" y="6492834"/>
              <a:ext cx="224412" cy="361013"/>
            </a:xfrm>
            <a:custGeom>
              <a:avLst/>
              <a:gdLst>
                <a:gd name="connsiteX0" fmla="*/ 135719 w 224412"/>
                <a:gd name="connsiteY0" fmla="*/ 0 h 361013"/>
                <a:gd name="connsiteX1" fmla="*/ 56672 w 224412"/>
                <a:gd name="connsiteY1" fmla="*/ 0 h 361013"/>
                <a:gd name="connsiteX2" fmla="*/ 0 w 224412"/>
                <a:gd name="connsiteY2" fmla="*/ 2143 h 361013"/>
                <a:gd name="connsiteX3" fmla="*/ 0 w 224412"/>
                <a:gd name="connsiteY3" fmla="*/ 361013 h 361013"/>
                <a:gd name="connsiteX4" fmla="*/ 224412 w 224412"/>
                <a:gd name="connsiteY4" fmla="*/ 361013 h 361013"/>
                <a:gd name="connsiteX5" fmla="*/ 224412 w 224412"/>
                <a:gd name="connsiteY5" fmla="*/ 0 h 361013"/>
                <a:gd name="connsiteX6" fmla="*/ 135719 w 224412"/>
                <a:gd name="connsiteY6" fmla="*/ 0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12" h="361013">
                  <a:moveTo>
                    <a:pt x="135719" y="0"/>
                  </a:moveTo>
                  <a:lnTo>
                    <a:pt x="56672" y="0"/>
                  </a:lnTo>
                  <a:lnTo>
                    <a:pt x="0" y="2143"/>
                  </a:lnTo>
                  <a:lnTo>
                    <a:pt x="0" y="361013"/>
                  </a:lnTo>
                  <a:lnTo>
                    <a:pt x="224412" y="361013"/>
                  </a:lnTo>
                  <a:lnTo>
                    <a:pt x="224412" y="0"/>
                  </a:lnTo>
                  <a:lnTo>
                    <a:pt x="1357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84A91AED-7FF8-4CE4-BE1C-31D6FB216CB8}"/>
                </a:ext>
              </a:extLst>
            </p:cNvPr>
            <p:cNvSpPr/>
            <p:nvPr/>
          </p:nvSpPr>
          <p:spPr>
            <a:xfrm>
              <a:off x="9781700" y="6492834"/>
              <a:ext cx="56136" cy="361013"/>
            </a:xfrm>
            <a:custGeom>
              <a:avLst/>
              <a:gdLst>
                <a:gd name="connsiteX0" fmla="*/ 0 w 56136"/>
                <a:gd name="connsiteY0" fmla="*/ 0 h 361013"/>
                <a:gd name="connsiteX1" fmla="*/ 56136 w 56136"/>
                <a:gd name="connsiteY1" fmla="*/ 0 h 361013"/>
                <a:gd name="connsiteX2" fmla="*/ 56136 w 56136"/>
                <a:gd name="connsiteY2" fmla="*/ 361013 h 361013"/>
                <a:gd name="connsiteX3" fmla="*/ 0 w 56136"/>
                <a:gd name="connsiteY3" fmla="*/ 361013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6" h="361013">
                  <a:moveTo>
                    <a:pt x="0" y="0"/>
                  </a:moveTo>
                  <a:lnTo>
                    <a:pt x="56136" y="0"/>
                  </a:lnTo>
                  <a:lnTo>
                    <a:pt x="5613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547832AD-5962-9E31-8E31-09E6DBC4E807}"/>
                </a:ext>
              </a:extLst>
            </p:cNvPr>
            <p:cNvSpPr/>
            <p:nvPr/>
          </p:nvSpPr>
          <p:spPr>
            <a:xfrm>
              <a:off x="9697563" y="5893779"/>
              <a:ext cx="207262" cy="584452"/>
            </a:xfrm>
            <a:custGeom>
              <a:avLst/>
              <a:gdLst>
                <a:gd name="connsiteX0" fmla="*/ 207263 w 207262"/>
                <a:gd name="connsiteY0" fmla="*/ 581640 h 584452"/>
                <a:gd name="connsiteX1" fmla="*/ 207263 w 207262"/>
                <a:gd name="connsiteY1" fmla="*/ 3349 h 584452"/>
                <a:gd name="connsiteX2" fmla="*/ 207263 w 207262"/>
                <a:gd name="connsiteY2" fmla="*/ 0 h 584452"/>
                <a:gd name="connsiteX3" fmla="*/ 0 w 207262"/>
                <a:gd name="connsiteY3" fmla="*/ 0 h 584452"/>
                <a:gd name="connsiteX4" fmla="*/ 0 w 207262"/>
                <a:gd name="connsiteY4" fmla="*/ 584453 h 584452"/>
                <a:gd name="connsiteX5" fmla="*/ 141346 w 207262"/>
                <a:gd name="connsiteY5" fmla="*/ 584453 h 584452"/>
                <a:gd name="connsiteX6" fmla="*/ 207263 w 207262"/>
                <a:gd name="connsiteY6" fmla="*/ 58164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62" h="584452">
                  <a:moveTo>
                    <a:pt x="207263" y="581640"/>
                  </a:moveTo>
                  <a:lnTo>
                    <a:pt x="207263" y="3349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584453"/>
                  </a:lnTo>
                  <a:lnTo>
                    <a:pt x="141346" y="584453"/>
                  </a:lnTo>
                  <a:lnTo>
                    <a:pt x="207263" y="5816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3C6E4FFE-7177-076D-576C-FF760CB570C6}"/>
                </a:ext>
              </a:extLst>
            </p:cNvPr>
            <p:cNvSpPr/>
            <p:nvPr/>
          </p:nvSpPr>
          <p:spPr>
            <a:xfrm>
              <a:off x="12157390" y="5602423"/>
              <a:ext cx="181941" cy="135028"/>
            </a:xfrm>
            <a:custGeom>
              <a:avLst/>
              <a:gdLst>
                <a:gd name="connsiteX0" fmla="*/ 179262 w 181941"/>
                <a:gd name="connsiteY0" fmla="*/ 135028 h 135028"/>
                <a:gd name="connsiteX1" fmla="*/ 180736 w 181941"/>
                <a:gd name="connsiteY1" fmla="*/ 135028 h 135028"/>
                <a:gd name="connsiteX2" fmla="*/ 181942 w 181941"/>
                <a:gd name="connsiteY2" fmla="*/ 135028 h 135028"/>
                <a:gd name="connsiteX3" fmla="*/ 181942 w 181941"/>
                <a:gd name="connsiteY3" fmla="*/ 135028 h 135028"/>
                <a:gd name="connsiteX4" fmla="*/ 181942 w 181941"/>
                <a:gd name="connsiteY4" fmla="*/ 1072 h 135028"/>
                <a:gd name="connsiteX5" fmla="*/ 181942 w 181941"/>
                <a:gd name="connsiteY5" fmla="*/ 0 h 135028"/>
                <a:gd name="connsiteX6" fmla="*/ 0 w 181941"/>
                <a:gd name="connsiteY6" fmla="*/ 0 h 135028"/>
                <a:gd name="connsiteX7" fmla="*/ 0 w 181941"/>
                <a:gd name="connsiteY7" fmla="*/ 135028 h 135028"/>
                <a:gd name="connsiteX8" fmla="*/ 179262 w 181941"/>
                <a:gd name="connsiteY8" fmla="*/ 135028 h 1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41" h="135028">
                  <a:moveTo>
                    <a:pt x="179262" y="135028"/>
                  </a:moveTo>
                  <a:lnTo>
                    <a:pt x="180736" y="135028"/>
                  </a:lnTo>
                  <a:cubicBezTo>
                    <a:pt x="181138" y="134972"/>
                    <a:pt x="181539" y="134972"/>
                    <a:pt x="181942" y="135028"/>
                  </a:cubicBezTo>
                  <a:lnTo>
                    <a:pt x="181942" y="135028"/>
                  </a:lnTo>
                  <a:lnTo>
                    <a:pt x="181942" y="1072"/>
                  </a:lnTo>
                  <a:lnTo>
                    <a:pt x="181942" y="0"/>
                  </a:lnTo>
                  <a:lnTo>
                    <a:pt x="0" y="0"/>
                  </a:lnTo>
                  <a:lnTo>
                    <a:pt x="0" y="135028"/>
                  </a:lnTo>
                  <a:lnTo>
                    <a:pt x="179262" y="1350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C085A5F-D04F-BF24-1F68-D9E4667EF59F}"/>
                </a:ext>
              </a:extLst>
            </p:cNvPr>
            <p:cNvSpPr/>
            <p:nvPr/>
          </p:nvSpPr>
          <p:spPr>
            <a:xfrm>
              <a:off x="12731886" y="5580990"/>
              <a:ext cx="126608" cy="493898"/>
            </a:xfrm>
            <a:custGeom>
              <a:avLst/>
              <a:gdLst>
                <a:gd name="connsiteX0" fmla="*/ 0 w 126608"/>
                <a:gd name="connsiteY0" fmla="*/ 185262 h 493898"/>
                <a:gd name="connsiteX1" fmla="*/ 0 w 126608"/>
                <a:gd name="connsiteY1" fmla="*/ 493898 h 493898"/>
                <a:gd name="connsiteX2" fmla="*/ 126609 w 126608"/>
                <a:gd name="connsiteY2" fmla="*/ 493898 h 493898"/>
                <a:gd name="connsiteX3" fmla="*/ 126609 w 126608"/>
                <a:gd name="connsiteY3" fmla="*/ 0 h 493898"/>
                <a:gd name="connsiteX4" fmla="*/ 0 w 126608"/>
                <a:gd name="connsiteY4" fmla="*/ 0 h 493898"/>
                <a:gd name="connsiteX5" fmla="*/ 0 w 126608"/>
                <a:gd name="connsiteY5" fmla="*/ 185262 h 49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493898">
                  <a:moveTo>
                    <a:pt x="0" y="185262"/>
                  </a:moveTo>
                  <a:lnTo>
                    <a:pt x="0" y="493898"/>
                  </a:lnTo>
                  <a:lnTo>
                    <a:pt x="126609" y="493898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1852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14E83CD7-6550-C90D-A216-A56F151DC285}"/>
                </a:ext>
              </a:extLst>
            </p:cNvPr>
            <p:cNvSpPr/>
            <p:nvPr/>
          </p:nvSpPr>
          <p:spPr>
            <a:xfrm>
              <a:off x="9840382" y="6489752"/>
              <a:ext cx="70472" cy="364094"/>
            </a:xfrm>
            <a:custGeom>
              <a:avLst/>
              <a:gdLst>
                <a:gd name="connsiteX0" fmla="*/ 0 w 70472"/>
                <a:gd name="connsiteY0" fmla="*/ 2947 h 364094"/>
                <a:gd name="connsiteX1" fmla="*/ 0 w 70472"/>
                <a:gd name="connsiteY1" fmla="*/ 364094 h 364094"/>
                <a:gd name="connsiteX2" fmla="*/ 70472 w 70472"/>
                <a:gd name="connsiteY2" fmla="*/ 364094 h 364094"/>
                <a:gd name="connsiteX3" fmla="*/ 70472 w 70472"/>
                <a:gd name="connsiteY3" fmla="*/ 0 h 364094"/>
                <a:gd name="connsiteX4" fmla="*/ 0 w 70472"/>
                <a:gd name="connsiteY4" fmla="*/ 2947 h 36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364094">
                  <a:moveTo>
                    <a:pt x="0" y="2947"/>
                  </a:moveTo>
                  <a:lnTo>
                    <a:pt x="0" y="364094"/>
                  </a:lnTo>
                  <a:lnTo>
                    <a:pt x="70472" y="364094"/>
                  </a:lnTo>
                  <a:lnTo>
                    <a:pt x="7047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EF434FD3-9DB6-139D-1C25-8464D0197284}"/>
                </a:ext>
              </a:extLst>
            </p:cNvPr>
            <p:cNvSpPr/>
            <p:nvPr/>
          </p:nvSpPr>
          <p:spPr>
            <a:xfrm>
              <a:off x="9914338" y="6484796"/>
              <a:ext cx="122723" cy="369988"/>
            </a:xfrm>
            <a:custGeom>
              <a:avLst/>
              <a:gdLst>
                <a:gd name="connsiteX0" fmla="*/ 67927 w 122723"/>
                <a:gd name="connsiteY0" fmla="*/ 2009 h 369988"/>
                <a:gd name="connsiteX1" fmla="*/ 43677 w 122723"/>
                <a:gd name="connsiteY1" fmla="*/ 2947 h 369988"/>
                <a:gd name="connsiteX2" fmla="*/ 43677 w 122723"/>
                <a:gd name="connsiteY2" fmla="*/ 2947 h 369988"/>
                <a:gd name="connsiteX3" fmla="*/ 40997 w 122723"/>
                <a:gd name="connsiteY3" fmla="*/ 2947 h 369988"/>
                <a:gd name="connsiteX4" fmla="*/ 40193 w 122723"/>
                <a:gd name="connsiteY4" fmla="*/ 2947 h 369988"/>
                <a:gd name="connsiteX5" fmla="*/ 38586 w 122723"/>
                <a:gd name="connsiteY5" fmla="*/ 2009 h 369988"/>
                <a:gd name="connsiteX6" fmla="*/ 38586 w 122723"/>
                <a:gd name="connsiteY6" fmla="*/ 1072 h 369988"/>
                <a:gd name="connsiteX7" fmla="*/ 37782 w 122723"/>
                <a:gd name="connsiteY7" fmla="*/ 0 h 369988"/>
                <a:gd name="connsiteX8" fmla="*/ 30815 w 122723"/>
                <a:gd name="connsiteY8" fmla="*/ 0 h 369988"/>
                <a:gd name="connsiteX9" fmla="*/ 24250 w 122723"/>
                <a:gd name="connsiteY9" fmla="*/ 4956 h 369988"/>
                <a:gd name="connsiteX10" fmla="*/ 0 w 122723"/>
                <a:gd name="connsiteY10" fmla="*/ 5894 h 369988"/>
                <a:gd name="connsiteX11" fmla="*/ 0 w 122723"/>
                <a:gd name="connsiteY11" fmla="*/ 369988 h 369988"/>
                <a:gd name="connsiteX12" fmla="*/ 122723 w 122723"/>
                <a:gd name="connsiteY12" fmla="*/ 369988 h 369988"/>
                <a:gd name="connsiteX13" fmla="*/ 122723 w 122723"/>
                <a:gd name="connsiteY13" fmla="*/ 200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3" h="369988">
                  <a:moveTo>
                    <a:pt x="67927" y="2009"/>
                  </a:moveTo>
                  <a:lnTo>
                    <a:pt x="43677" y="2947"/>
                  </a:lnTo>
                  <a:lnTo>
                    <a:pt x="43677" y="2947"/>
                  </a:lnTo>
                  <a:cubicBezTo>
                    <a:pt x="42792" y="3148"/>
                    <a:pt x="41881" y="3148"/>
                    <a:pt x="40997" y="2947"/>
                  </a:cubicBezTo>
                  <a:lnTo>
                    <a:pt x="40193" y="2947"/>
                  </a:lnTo>
                  <a:lnTo>
                    <a:pt x="38586" y="2009"/>
                  </a:lnTo>
                  <a:lnTo>
                    <a:pt x="38586" y="1072"/>
                  </a:lnTo>
                  <a:cubicBezTo>
                    <a:pt x="38250" y="777"/>
                    <a:pt x="37969" y="415"/>
                    <a:pt x="37782" y="0"/>
                  </a:cubicBezTo>
                  <a:lnTo>
                    <a:pt x="30815" y="0"/>
                  </a:lnTo>
                  <a:cubicBezTo>
                    <a:pt x="29864" y="2853"/>
                    <a:pt x="27251" y="4836"/>
                    <a:pt x="24250" y="4956"/>
                  </a:cubicBezTo>
                  <a:lnTo>
                    <a:pt x="0" y="5894"/>
                  </a:lnTo>
                  <a:lnTo>
                    <a:pt x="0" y="369988"/>
                  </a:lnTo>
                  <a:lnTo>
                    <a:pt x="122723" y="369988"/>
                  </a:lnTo>
                  <a:lnTo>
                    <a:pt x="122723" y="20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533BFB60-B33C-CB99-A745-985E07B36973}"/>
                </a:ext>
              </a:extLst>
            </p:cNvPr>
            <p:cNvSpPr/>
            <p:nvPr/>
          </p:nvSpPr>
          <p:spPr>
            <a:xfrm>
              <a:off x="10890365" y="6491628"/>
              <a:ext cx="33226" cy="362084"/>
            </a:xfrm>
            <a:custGeom>
              <a:avLst/>
              <a:gdLst>
                <a:gd name="connsiteX0" fmla="*/ 0 w 33226"/>
                <a:gd name="connsiteY0" fmla="*/ 0 h 362084"/>
                <a:gd name="connsiteX1" fmla="*/ 33226 w 33226"/>
                <a:gd name="connsiteY1" fmla="*/ 0 h 362084"/>
                <a:gd name="connsiteX2" fmla="*/ 33226 w 33226"/>
                <a:gd name="connsiteY2" fmla="*/ 362085 h 362084"/>
                <a:gd name="connsiteX3" fmla="*/ 0 w 33226"/>
                <a:gd name="connsiteY3" fmla="*/ 362085 h 3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6" h="362084">
                  <a:moveTo>
                    <a:pt x="0" y="0"/>
                  </a:moveTo>
                  <a:lnTo>
                    <a:pt x="33226" y="0"/>
                  </a:lnTo>
                  <a:lnTo>
                    <a:pt x="33226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0D019818-2538-90B7-C35B-32DD0E4374F4}"/>
                </a:ext>
              </a:extLst>
            </p:cNvPr>
            <p:cNvSpPr/>
            <p:nvPr/>
          </p:nvSpPr>
          <p:spPr>
            <a:xfrm>
              <a:off x="10926137" y="6491628"/>
              <a:ext cx="349681" cy="362084"/>
            </a:xfrm>
            <a:custGeom>
              <a:avLst/>
              <a:gdLst>
                <a:gd name="connsiteX0" fmla="*/ 0 w 349681"/>
                <a:gd name="connsiteY0" fmla="*/ 0 h 362084"/>
                <a:gd name="connsiteX1" fmla="*/ 349681 w 349681"/>
                <a:gd name="connsiteY1" fmla="*/ 0 h 362084"/>
                <a:gd name="connsiteX2" fmla="*/ 349681 w 349681"/>
                <a:gd name="connsiteY2" fmla="*/ 362085 h 362084"/>
                <a:gd name="connsiteX3" fmla="*/ 0 w 349681"/>
                <a:gd name="connsiteY3" fmla="*/ 362085 h 3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81" h="362084">
                  <a:moveTo>
                    <a:pt x="0" y="0"/>
                  </a:moveTo>
                  <a:lnTo>
                    <a:pt x="349681" y="0"/>
                  </a:lnTo>
                  <a:lnTo>
                    <a:pt x="349681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6A68161-00F7-3C62-7040-7C045733F0F7}"/>
                </a:ext>
              </a:extLst>
            </p:cNvPr>
            <p:cNvSpPr/>
            <p:nvPr/>
          </p:nvSpPr>
          <p:spPr>
            <a:xfrm>
              <a:off x="11900824" y="6420497"/>
              <a:ext cx="124196" cy="433483"/>
            </a:xfrm>
            <a:custGeom>
              <a:avLst/>
              <a:gdLst>
                <a:gd name="connsiteX0" fmla="*/ 57744 w 124196"/>
                <a:gd name="connsiteY0" fmla="*/ 0 h 433483"/>
                <a:gd name="connsiteX1" fmla="*/ 57744 w 124196"/>
                <a:gd name="connsiteY1" fmla="*/ 0 h 433483"/>
                <a:gd name="connsiteX2" fmla="*/ 56270 w 124196"/>
                <a:gd name="connsiteY2" fmla="*/ 0 h 433483"/>
                <a:gd name="connsiteX3" fmla="*/ 0 w 124196"/>
                <a:gd name="connsiteY3" fmla="*/ 0 h 433483"/>
                <a:gd name="connsiteX4" fmla="*/ 0 w 124196"/>
                <a:gd name="connsiteY4" fmla="*/ 433484 h 433483"/>
                <a:gd name="connsiteX5" fmla="*/ 124197 w 124196"/>
                <a:gd name="connsiteY5" fmla="*/ 433484 h 433483"/>
                <a:gd name="connsiteX6" fmla="*/ 124197 w 124196"/>
                <a:gd name="connsiteY6" fmla="*/ 0 h 43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96" h="433483">
                  <a:moveTo>
                    <a:pt x="57744" y="0"/>
                  </a:moveTo>
                  <a:lnTo>
                    <a:pt x="57744" y="0"/>
                  </a:lnTo>
                  <a:lnTo>
                    <a:pt x="56270" y="0"/>
                  </a:lnTo>
                  <a:lnTo>
                    <a:pt x="0" y="0"/>
                  </a:lnTo>
                  <a:lnTo>
                    <a:pt x="0" y="433484"/>
                  </a:lnTo>
                  <a:lnTo>
                    <a:pt x="124197" y="433484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726C2FBF-3370-F0AE-46F1-B3CF59A505B0}"/>
                </a:ext>
              </a:extLst>
            </p:cNvPr>
            <p:cNvSpPr/>
            <p:nvPr/>
          </p:nvSpPr>
          <p:spPr>
            <a:xfrm>
              <a:off x="11791766" y="5802823"/>
              <a:ext cx="331594" cy="678490"/>
            </a:xfrm>
            <a:custGeom>
              <a:avLst/>
              <a:gdLst>
                <a:gd name="connsiteX0" fmla="*/ 0 w 331594"/>
                <a:gd name="connsiteY0" fmla="*/ 678357 h 678490"/>
                <a:gd name="connsiteX1" fmla="*/ 93784 w 331594"/>
                <a:gd name="connsiteY1" fmla="*/ 678357 h 678490"/>
                <a:gd name="connsiteX2" fmla="*/ 93784 w 331594"/>
                <a:gd name="connsiteY2" fmla="*/ 610039 h 678490"/>
                <a:gd name="connsiteX3" fmla="*/ 101153 w 331594"/>
                <a:gd name="connsiteY3" fmla="*/ 602805 h 678490"/>
                <a:gd name="connsiteX4" fmla="*/ 243571 w 331594"/>
                <a:gd name="connsiteY4" fmla="*/ 602805 h 678490"/>
                <a:gd name="connsiteX5" fmla="*/ 248931 w 331594"/>
                <a:gd name="connsiteY5" fmla="*/ 602805 h 678490"/>
                <a:gd name="connsiteX6" fmla="*/ 331594 w 331594"/>
                <a:gd name="connsiteY6" fmla="*/ 602805 h 678490"/>
                <a:gd name="connsiteX7" fmla="*/ 331594 w 331594"/>
                <a:gd name="connsiteY7" fmla="*/ 0 h 678490"/>
                <a:gd name="connsiteX8" fmla="*/ 0 w 331594"/>
                <a:gd name="connsiteY8" fmla="*/ 0 h 678490"/>
                <a:gd name="connsiteX9" fmla="*/ 0 w 331594"/>
                <a:gd name="connsiteY9" fmla="*/ 678491 h 67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594" h="678490">
                  <a:moveTo>
                    <a:pt x="0" y="678357"/>
                  </a:moveTo>
                  <a:lnTo>
                    <a:pt x="93784" y="678357"/>
                  </a:lnTo>
                  <a:lnTo>
                    <a:pt x="93784" y="610039"/>
                  </a:lnTo>
                  <a:cubicBezTo>
                    <a:pt x="93851" y="606020"/>
                    <a:pt x="97134" y="602805"/>
                    <a:pt x="101153" y="602805"/>
                  </a:cubicBezTo>
                  <a:lnTo>
                    <a:pt x="243571" y="602805"/>
                  </a:lnTo>
                  <a:lnTo>
                    <a:pt x="248931" y="602805"/>
                  </a:lnTo>
                  <a:lnTo>
                    <a:pt x="331594" y="602805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67849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0984093E-D78F-7DD2-5A95-0F3AE0AB004F}"/>
                </a:ext>
              </a:extLst>
            </p:cNvPr>
            <p:cNvSpPr/>
            <p:nvPr/>
          </p:nvSpPr>
          <p:spPr>
            <a:xfrm>
              <a:off x="11322040" y="6486805"/>
              <a:ext cx="459542" cy="366907"/>
            </a:xfrm>
            <a:custGeom>
              <a:avLst/>
              <a:gdLst>
                <a:gd name="connsiteX0" fmla="*/ 418010 w 459542"/>
                <a:gd name="connsiteY0" fmla="*/ 334624 h 366907"/>
                <a:gd name="connsiteX1" fmla="*/ 418010 w 459542"/>
                <a:gd name="connsiteY1" fmla="*/ 333150 h 366907"/>
                <a:gd name="connsiteX2" fmla="*/ 418010 w 459542"/>
                <a:gd name="connsiteY2" fmla="*/ 331945 h 366907"/>
                <a:gd name="connsiteX3" fmla="*/ 418814 w 459542"/>
                <a:gd name="connsiteY3" fmla="*/ 330873 h 366907"/>
                <a:gd name="connsiteX4" fmla="*/ 419885 w 459542"/>
                <a:gd name="connsiteY4" fmla="*/ 329802 h 366907"/>
                <a:gd name="connsiteX5" fmla="*/ 419885 w 459542"/>
                <a:gd name="connsiteY5" fmla="*/ 329802 h 366907"/>
                <a:gd name="connsiteX6" fmla="*/ 457265 w 459542"/>
                <a:gd name="connsiteY6" fmla="*/ 308234 h 366907"/>
                <a:gd name="connsiteX7" fmla="*/ 459543 w 459542"/>
                <a:gd name="connsiteY7" fmla="*/ 307431 h 366907"/>
                <a:gd name="connsiteX8" fmla="*/ 459543 w 459542"/>
                <a:gd name="connsiteY8" fmla="*/ 2679 h 366907"/>
                <a:gd name="connsiteX9" fmla="*/ 455121 w 459542"/>
                <a:gd name="connsiteY9" fmla="*/ 0 h 366907"/>
                <a:gd name="connsiteX10" fmla="*/ 0 w 459542"/>
                <a:gd name="connsiteY10" fmla="*/ 0 h 366907"/>
                <a:gd name="connsiteX11" fmla="*/ 0 w 459542"/>
                <a:gd name="connsiteY11" fmla="*/ 366907 h 366907"/>
                <a:gd name="connsiteX12" fmla="*/ 417876 w 459542"/>
                <a:gd name="connsiteY12" fmla="*/ 366907 h 366907"/>
                <a:gd name="connsiteX13" fmla="*/ 417876 w 459542"/>
                <a:gd name="connsiteY13" fmla="*/ 335562 h 366907"/>
                <a:gd name="connsiteX14" fmla="*/ 418010 w 459542"/>
                <a:gd name="connsiteY14" fmla="*/ 334624 h 36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9542" h="366907">
                  <a:moveTo>
                    <a:pt x="418010" y="334624"/>
                  </a:moveTo>
                  <a:cubicBezTo>
                    <a:pt x="417970" y="334128"/>
                    <a:pt x="417970" y="333646"/>
                    <a:pt x="418010" y="333150"/>
                  </a:cubicBezTo>
                  <a:cubicBezTo>
                    <a:pt x="417956" y="332749"/>
                    <a:pt x="417956" y="332347"/>
                    <a:pt x="418010" y="331945"/>
                  </a:cubicBezTo>
                  <a:lnTo>
                    <a:pt x="418814" y="330873"/>
                  </a:lnTo>
                  <a:cubicBezTo>
                    <a:pt x="419135" y="330485"/>
                    <a:pt x="419497" y="330123"/>
                    <a:pt x="419885" y="329802"/>
                  </a:cubicBezTo>
                  <a:lnTo>
                    <a:pt x="419885" y="329802"/>
                  </a:lnTo>
                  <a:lnTo>
                    <a:pt x="457265" y="308234"/>
                  </a:lnTo>
                  <a:cubicBezTo>
                    <a:pt x="457935" y="307779"/>
                    <a:pt x="458726" y="307498"/>
                    <a:pt x="459543" y="307431"/>
                  </a:cubicBezTo>
                  <a:lnTo>
                    <a:pt x="459543" y="2679"/>
                  </a:lnTo>
                  <a:cubicBezTo>
                    <a:pt x="457815" y="2304"/>
                    <a:pt x="456247" y="1366"/>
                    <a:pt x="455121" y="0"/>
                  </a:cubicBezTo>
                  <a:lnTo>
                    <a:pt x="0" y="0"/>
                  </a:lnTo>
                  <a:lnTo>
                    <a:pt x="0" y="366907"/>
                  </a:lnTo>
                  <a:lnTo>
                    <a:pt x="417876" y="366907"/>
                  </a:lnTo>
                  <a:lnTo>
                    <a:pt x="417876" y="335562"/>
                  </a:lnTo>
                  <a:cubicBezTo>
                    <a:pt x="417876" y="335562"/>
                    <a:pt x="418010" y="335026"/>
                    <a:pt x="418010" y="3346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96E67A-B847-5B17-AD57-DF4A08B51CAE}"/>
                </a:ext>
              </a:extLst>
            </p:cNvPr>
            <p:cNvSpPr/>
            <p:nvPr/>
          </p:nvSpPr>
          <p:spPr>
            <a:xfrm>
              <a:off x="11785737" y="6483724"/>
              <a:ext cx="99679" cy="315736"/>
            </a:xfrm>
            <a:custGeom>
              <a:avLst/>
              <a:gdLst>
                <a:gd name="connsiteX0" fmla="*/ 0 w 99679"/>
                <a:gd name="connsiteY0" fmla="*/ 5760 h 315736"/>
                <a:gd name="connsiteX1" fmla="*/ 0 w 99679"/>
                <a:gd name="connsiteY1" fmla="*/ 309976 h 315736"/>
                <a:gd name="connsiteX2" fmla="*/ 5091 w 99679"/>
                <a:gd name="connsiteY2" fmla="*/ 313325 h 315736"/>
                <a:gd name="connsiteX3" fmla="*/ 5895 w 99679"/>
                <a:gd name="connsiteY3" fmla="*/ 315736 h 315736"/>
                <a:gd name="connsiteX4" fmla="*/ 99679 w 99679"/>
                <a:gd name="connsiteY4" fmla="*/ 315736 h 315736"/>
                <a:gd name="connsiteX5" fmla="*/ 99679 w 99679"/>
                <a:gd name="connsiteY5" fmla="*/ 0 h 315736"/>
                <a:gd name="connsiteX6" fmla="*/ 5091 w 99679"/>
                <a:gd name="connsiteY6" fmla="*/ 0 h 315736"/>
                <a:gd name="connsiteX7" fmla="*/ 0 w 99679"/>
                <a:gd name="connsiteY7" fmla="*/ 5760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79" h="315736">
                  <a:moveTo>
                    <a:pt x="0" y="5760"/>
                  </a:moveTo>
                  <a:lnTo>
                    <a:pt x="0" y="309976"/>
                  </a:lnTo>
                  <a:cubicBezTo>
                    <a:pt x="2117" y="310271"/>
                    <a:pt x="3979" y="311503"/>
                    <a:pt x="5091" y="313325"/>
                  </a:cubicBezTo>
                  <a:cubicBezTo>
                    <a:pt x="5480" y="314088"/>
                    <a:pt x="5748" y="314892"/>
                    <a:pt x="5895" y="315736"/>
                  </a:cubicBezTo>
                  <a:lnTo>
                    <a:pt x="99679" y="315736"/>
                  </a:lnTo>
                  <a:lnTo>
                    <a:pt x="99679" y="0"/>
                  </a:lnTo>
                  <a:lnTo>
                    <a:pt x="5091" y="0"/>
                  </a:lnTo>
                  <a:cubicBezTo>
                    <a:pt x="4676" y="2746"/>
                    <a:pt x="2680" y="5010"/>
                    <a:pt x="0" y="5760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AF031F88-B0E3-66D6-6373-C49F162A0852}"/>
                </a:ext>
              </a:extLst>
            </p:cNvPr>
            <p:cNvSpPr/>
            <p:nvPr/>
          </p:nvSpPr>
          <p:spPr>
            <a:xfrm>
              <a:off x="12685128" y="5767592"/>
              <a:ext cx="32154" cy="307296"/>
            </a:xfrm>
            <a:custGeom>
              <a:avLst/>
              <a:gdLst>
                <a:gd name="connsiteX0" fmla="*/ 32155 w 32154"/>
                <a:gd name="connsiteY0" fmla="*/ 307297 h 307296"/>
                <a:gd name="connsiteX1" fmla="*/ 32155 w 32154"/>
                <a:gd name="connsiteY1" fmla="*/ 0 h 307296"/>
                <a:gd name="connsiteX2" fmla="*/ 2546 w 32154"/>
                <a:gd name="connsiteY2" fmla="*/ 0 h 307296"/>
                <a:gd name="connsiteX3" fmla="*/ 2546 w 32154"/>
                <a:gd name="connsiteY3" fmla="*/ 11654 h 307296"/>
                <a:gd name="connsiteX4" fmla="*/ 0 w 32154"/>
                <a:gd name="connsiteY4" fmla="*/ 17146 h 307296"/>
                <a:gd name="connsiteX5" fmla="*/ 0 w 32154"/>
                <a:gd name="connsiteY5" fmla="*/ 307297 h 3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4" h="307296">
                  <a:moveTo>
                    <a:pt x="32155" y="307297"/>
                  </a:moveTo>
                  <a:lnTo>
                    <a:pt x="32155" y="0"/>
                  </a:lnTo>
                  <a:lnTo>
                    <a:pt x="2546" y="0"/>
                  </a:lnTo>
                  <a:lnTo>
                    <a:pt x="2546" y="11654"/>
                  </a:lnTo>
                  <a:cubicBezTo>
                    <a:pt x="2492" y="13757"/>
                    <a:pt x="1568" y="15744"/>
                    <a:pt x="0" y="17146"/>
                  </a:cubicBezTo>
                  <a:lnTo>
                    <a:pt x="0" y="307297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278D1DFB-A010-A3C2-76B6-A6B2DA27E3E8}"/>
                </a:ext>
              </a:extLst>
            </p:cNvPr>
            <p:cNvSpPr/>
            <p:nvPr/>
          </p:nvSpPr>
          <p:spPr>
            <a:xfrm>
              <a:off x="12337590" y="5786346"/>
              <a:ext cx="1339" cy="618879"/>
            </a:xfrm>
            <a:custGeom>
              <a:avLst/>
              <a:gdLst>
                <a:gd name="connsiteX0" fmla="*/ 0 w 1339"/>
                <a:gd name="connsiteY0" fmla="*/ 0 h 618879"/>
                <a:gd name="connsiteX1" fmla="*/ 0 w 1339"/>
                <a:gd name="connsiteY1" fmla="*/ 618880 h 618879"/>
                <a:gd name="connsiteX2" fmla="*/ 1339 w 1339"/>
                <a:gd name="connsiteY2" fmla="*/ 618880 h 618879"/>
                <a:gd name="connsiteX3" fmla="*/ 1339 w 1339"/>
                <a:gd name="connsiteY3" fmla="*/ 0 h 618879"/>
                <a:gd name="connsiteX4" fmla="*/ 0 w 1339"/>
                <a:gd name="connsiteY4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" h="618879">
                  <a:moveTo>
                    <a:pt x="0" y="0"/>
                  </a:moveTo>
                  <a:lnTo>
                    <a:pt x="0" y="618880"/>
                  </a:lnTo>
                  <a:lnTo>
                    <a:pt x="1339" y="618880"/>
                  </a:lnTo>
                  <a:lnTo>
                    <a:pt x="1339" y="0"/>
                  </a:lnTo>
                  <a:cubicBezTo>
                    <a:pt x="898" y="126"/>
                    <a:pt x="442" y="126"/>
                    <a:pt x="0" y="0"/>
                  </a:cubicBez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DE0230EA-5ABF-7941-7BFA-672E1EA9D7A1}"/>
                </a:ext>
              </a:extLst>
            </p:cNvPr>
            <p:cNvSpPr/>
            <p:nvPr/>
          </p:nvSpPr>
          <p:spPr>
            <a:xfrm>
              <a:off x="12138366" y="5752053"/>
              <a:ext cx="196544" cy="653172"/>
            </a:xfrm>
            <a:custGeom>
              <a:avLst/>
              <a:gdLst>
                <a:gd name="connsiteX0" fmla="*/ 196545 w 196544"/>
                <a:gd name="connsiteY0" fmla="*/ 653173 h 653172"/>
                <a:gd name="connsiteX1" fmla="*/ 196545 w 196544"/>
                <a:gd name="connsiteY1" fmla="*/ 32150 h 653172"/>
                <a:gd name="connsiteX2" fmla="*/ 196545 w 196544"/>
                <a:gd name="connsiteY2" fmla="*/ 22237 h 653172"/>
                <a:gd name="connsiteX3" fmla="*/ 196545 w 196544"/>
                <a:gd name="connsiteY3" fmla="*/ 13798 h 653172"/>
                <a:gd name="connsiteX4" fmla="*/ 194937 w 196544"/>
                <a:gd name="connsiteY4" fmla="*/ 8171 h 653172"/>
                <a:gd name="connsiteX5" fmla="*/ 194937 w 196544"/>
                <a:gd name="connsiteY5" fmla="*/ 8171 h 653172"/>
                <a:gd name="connsiteX6" fmla="*/ 192392 w 196544"/>
                <a:gd name="connsiteY6" fmla="*/ 0 h 653172"/>
                <a:gd name="connsiteX7" fmla="*/ 0 w 196544"/>
                <a:gd name="connsiteY7" fmla="*/ 0 h 653172"/>
                <a:gd name="connsiteX8" fmla="*/ 0 w 196544"/>
                <a:gd name="connsiteY8" fmla="*/ 653173 h 6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4" h="653172">
                  <a:moveTo>
                    <a:pt x="196545" y="653173"/>
                  </a:moveTo>
                  <a:lnTo>
                    <a:pt x="196545" y="32150"/>
                  </a:lnTo>
                  <a:cubicBezTo>
                    <a:pt x="194053" y="29316"/>
                    <a:pt x="194053" y="25070"/>
                    <a:pt x="196545" y="22237"/>
                  </a:cubicBezTo>
                  <a:lnTo>
                    <a:pt x="196545" y="13798"/>
                  </a:lnTo>
                  <a:lnTo>
                    <a:pt x="194937" y="8171"/>
                  </a:lnTo>
                  <a:lnTo>
                    <a:pt x="194937" y="8171"/>
                  </a:lnTo>
                  <a:lnTo>
                    <a:pt x="192392" y="0"/>
                  </a:lnTo>
                  <a:lnTo>
                    <a:pt x="0" y="0"/>
                  </a:lnTo>
                  <a:lnTo>
                    <a:pt x="0" y="6531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33442CD1-CF00-E1A7-C6FF-4951F950D686}"/>
                </a:ext>
              </a:extLst>
            </p:cNvPr>
            <p:cNvSpPr/>
            <p:nvPr/>
          </p:nvSpPr>
          <p:spPr>
            <a:xfrm>
              <a:off x="11763898" y="6801470"/>
              <a:ext cx="122187" cy="19021"/>
            </a:xfrm>
            <a:custGeom>
              <a:avLst/>
              <a:gdLst>
                <a:gd name="connsiteX0" fmla="*/ 24250 w 122187"/>
                <a:gd name="connsiteY0" fmla="*/ 5626 h 19021"/>
                <a:gd name="connsiteX1" fmla="*/ 0 w 122187"/>
                <a:gd name="connsiteY1" fmla="*/ 19022 h 19021"/>
                <a:gd name="connsiteX2" fmla="*/ 122187 w 122187"/>
                <a:gd name="connsiteY2" fmla="*/ 19022 h 19021"/>
                <a:gd name="connsiteX3" fmla="*/ 122187 w 122187"/>
                <a:gd name="connsiteY3" fmla="*/ 0 h 19021"/>
                <a:gd name="connsiteX4" fmla="*/ 28403 w 122187"/>
                <a:gd name="connsiteY4" fmla="*/ 0 h 19021"/>
                <a:gd name="connsiteX5" fmla="*/ 24250 w 122187"/>
                <a:gd name="connsiteY5" fmla="*/ 5626 h 1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87" h="19021">
                  <a:moveTo>
                    <a:pt x="24250" y="5626"/>
                  </a:moveTo>
                  <a:lnTo>
                    <a:pt x="0" y="19022"/>
                  </a:lnTo>
                  <a:lnTo>
                    <a:pt x="122187" y="19022"/>
                  </a:lnTo>
                  <a:lnTo>
                    <a:pt x="122187" y="0"/>
                  </a:lnTo>
                  <a:lnTo>
                    <a:pt x="28403" y="0"/>
                  </a:lnTo>
                  <a:cubicBezTo>
                    <a:pt x="27975" y="2425"/>
                    <a:pt x="26434" y="4501"/>
                    <a:pt x="24250" y="5626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44990C20-641C-4F28-C8B6-7A5C8AF84200}"/>
                </a:ext>
              </a:extLst>
            </p:cNvPr>
            <p:cNvSpPr/>
            <p:nvPr/>
          </p:nvSpPr>
          <p:spPr>
            <a:xfrm>
              <a:off x="11754520" y="6823707"/>
              <a:ext cx="131566" cy="30140"/>
            </a:xfrm>
            <a:custGeom>
              <a:avLst/>
              <a:gdLst>
                <a:gd name="connsiteX0" fmla="*/ 4957 w 131566"/>
                <a:gd name="connsiteY0" fmla="*/ 0 h 30140"/>
                <a:gd name="connsiteX1" fmla="*/ 0 w 131566"/>
                <a:gd name="connsiteY1" fmla="*/ 2813 h 30140"/>
                <a:gd name="connsiteX2" fmla="*/ 0 w 131566"/>
                <a:gd name="connsiteY2" fmla="*/ 30140 h 30140"/>
                <a:gd name="connsiteX3" fmla="*/ 131566 w 131566"/>
                <a:gd name="connsiteY3" fmla="*/ 30140 h 30140"/>
                <a:gd name="connsiteX4" fmla="*/ 131566 w 131566"/>
                <a:gd name="connsiteY4" fmla="*/ 0 h 30140"/>
                <a:gd name="connsiteX5" fmla="*/ 4957 w 131566"/>
                <a:gd name="connsiteY5" fmla="*/ 0 h 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66" h="30140">
                  <a:moveTo>
                    <a:pt x="4957" y="0"/>
                  </a:moveTo>
                  <a:lnTo>
                    <a:pt x="0" y="2813"/>
                  </a:lnTo>
                  <a:lnTo>
                    <a:pt x="0" y="30140"/>
                  </a:lnTo>
                  <a:lnTo>
                    <a:pt x="131566" y="30140"/>
                  </a:lnTo>
                  <a:lnTo>
                    <a:pt x="131566" y="0"/>
                  </a:lnTo>
                  <a:lnTo>
                    <a:pt x="4957" y="0"/>
                  </a:lnTo>
                  <a:close/>
                </a:path>
              </a:pathLst>
            </a:custGeom>
            <a:solidFill>
              <a:srgbClr val="F2654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64D097D2-BE61-71EB-0E06-58B6CDBBB712}"/>
                </a:ext>
              </a:extLst>
            </p:cNvPr>
            <p:cNvSpPr/>
            <p:nvPr/>
          </p:nvSpPr>
          <p:spPr>
            <a:xfrm>
              <a:off x="10642373" y="6448092"/>
              <a:ext cx="41800" cy="33087"/>
            </a:xfrm>
            <a:custGeom>
              <a:avLst/>
              <a:gdLst>
                <a:gd name="connsiteX0" fmla="*/ 18756 w 41800"/>
                <a:gd name="connsiteY0" fmla="*/ 33087 h 33087"/>
                <a:gd name="connsiteX1" fmla="*/ 19963 w 41800"/>
                <a:gd name="connsiteY1" fmla="*/ 31748 h 33087"/>
                <a:gd name="connsiteX2" fmla="*/ 30412 w 41800"/>
                <a:gd name="connsiteY2" fmla="*/ 31748 h 33087"/>
                <a:gd name="connsiteX3" fmla="*/ 31350 w 41800"/>
                <a:gd name="connsiteY3" fmla="*/ 31078 h 33087"/>
                <a:gd name="connsiteX4" fmla="*/ 41801 w 41800"/>
                <a:gd name="connsiteY4" fmla="*/ 31078 h 33087"/>
                <a:gd name="connsiteX5" fmla="*/ 41801 w 41800"/>
                <a:gd name="connsiteY5" fmla="*/ 29069 h 33087"/>
                <a:gd name="connsiteX6" fmla="*/ 41801 w 41800"/>
                <a:gd name="connsiteY6" fmla="*/ 0 h 33087"/>
                <a:gd name="connsiteX7" fmla="*/ 0 w 41800"/>
                <a:gd name="connsiteY7" fmla="*/ 0 h 33087"/>
                <a:gd name="connsiteX8" fmla="*/ 0 w 41800"/>
                <a:gd name="connsiteY8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0" h="33087">
                  <a:moveTo>
                    <a:pt x="18756" y="33087"/>
                  </a:moveTo>
                  <a:cubicBezTo>
                    <a:pt x="18756" y="32391"/>
                    <a:pt x="19279" y="31815"/>
                    <a:pt x="19963" y="31748"/>
                  </a:cubicBezTo>
                  <a:lnTo>
                    <a:pt x="30412" y="31748"/>
                  </a:lnTo>
                  <a:cubicBezTo>
                    <a:pt x="30587" y="31386"/>
                    <a:pt x="30949" y="31132"/>
                    <a:pt x="31350" y="31078"/>
                  </a:cubicBezTo>
                  <a:lnTo>
                    <a:pt x="41801" y="31078"/>
                  </a:lnTo>
                  <a:cubicBezTo>
                    <a:pt x="41680" y="30408"/>
                    <a:pt x="41680" y="29738"/>
                    <a:pt x="41801" y="29069"/>
                  </a:cubicBezTo>
                  <a:lnTo>
                    <a:pt x="41801" y="0"/>
                  </a:lnTo>
                  <a:lnTo>
                    <a:pt x="0" y="0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2B694074-7B62-36D2-88CF-E0001F98913C}"/>
                </a:ext>
              </a:extLst>
            </p:cNvPr>
            <p:cNvSpPr/>
            <p:nvPr/>
          </p:nvSpPr>
          <p:spPr>
            <a:xfrm>
              <a:off x="10609682" y="6448092"/>
              <a:ext cx="30412" cy="33087"/>
            </a:xfrm>
            <a:custGeom>
              <a:avLst/>
              <a:gdLst>
                <a:gd name="connsiteX0" fmla="*/ 0 w 30412"/>
                <a:gd name="connsiteY0" fmla="*/ 0 h 33087"/>
                <a:gd name="connsiteX1" fmla="*/ 30413 w 30412"/>
                <a:gd name="connsiteY1" fmla="*/ 0 h 33087"/>
                <a:gd name="connsiteX2" fmla="*/ 30413 w 30412"/>
                <a:gd name="connsiteY2" fmla="*/ 33087 h 33087"/>
                <a:gd name="connsiteX3" fmla="*/ 0 w 30412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12" h="33087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004402B-E7B6-8057-F2F4-7E6C371A402C}"/>
                </a:ext>
              </a:extLst>
            </p:cNvPr>
            <p:cNvSpPr/>
            <p:nvPr/>
          </p:nvSpPr>
          <p:spPr>
            <a:xfrm>
              <a:off x="10609682" y="6483724"/>
              <a:ext cx="266213" cy="369988"/>
            </a:xfrm>
            <a:custGeom>
              <a:avLst/>
              <a:gdLst>
                <a:gd name="connsiteX0" fmla="*/ 81726 w 266213"/>
                <a:gd name="connsiteY0" fmla="*/ 3081 h 369988"/>
                <a:gd name="connsiteX1" fmla="*/ 81726 w 266213"/>
                <a:gd name="connsiteY1" fmla="*/ 3081 h 369988"/>
                <a:gd name="connsiteX2" fmla="*/ 75965 w 266213"/>
                <a:gd name="connsiteY2" fmla="*/ 0 h 369988"/>
                <a:gd name="connsiteX3" fmla="*/ 0 w 266213"/>
                <a:gd name="connsiteY3" fmla="*/ 0 h 369988"/>
                <a:gd name="connsiteX4" fmla="*/ 0 w 266213"/>
                <a:gd name="connsiteY4" fmla="*/ 369988 h 369988"/>
                <a:gd name="connsiteX5" fmla="*/ 266213 w 266213"/>
                <a:gd name="connsiteY5" fmla="*/ 369988 h 369988"/>
                <a:gd name="connsiteX6" fmla="*/ 266213 w 266213"/>
                <a:gd name="connsiteY6" fmla="*/ 3081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213" h="369988">
                  <a:moveTo>
                    <a:pt x="81726" y="3081"/>
                  </a:moveTo>
                  <a:lnTo>
                    <a:pt x="81726" y="3081"/>
                  </a:lnTo>
                  <a:cubicBezTo>
                    <a:pt x="79409" y="3094"/>
                    <a:pt x="77237" y="1942"/>
                    <a:pt x="75965" y="0"/>
                  </a:cubicBezTo>
                  <a:lnTo>
                    <a:pt x="0" y="0"/>
                  </a:lnTo>
                  <a:lnTo>
                    <a:pt x="0" y="369988"/>
                  </a:lnTo>
                  <a:lnTo>
                    <a:pt x="266213" y="369988"/>
                  </a:lnTo>
                  <a:lnTo>
                    <a:pt x="266213" y="308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DF6E9340-287B-FEF2-96B5-947BB2C0F56A}"/>
                </a:ext>
              </a:extLst>
            </p:cNvPr>
            <p:cNvSpPr/>
            <p:nvPr/>
          </p:nvSpPr>
          <p:spPr>
            <a:xfrm>
              <a:off x="10050727" y="5845153"/>
              <a:ext cx="486740" cy="1008693"/>
            </a:xfrm>
            <a:custGeom>
              <a:avLst/>
              <a:gdLst>
                <a:gd name="connsiteX0" fmla="*/ 0 w 486740"/>
                <a:gd name="connsiteY0" fmla="*/ 0 h 1008693"/>
                <a:gd name="connsiteX1" fmla="*/ 0 w 486740"/>
                <a:gd name="connsiteY1" fmla="*/ 634285 h 1008693"/>
                <a:gd name="connsiteX2" fmla="*/ 0 w 486740"/>
                <a:gd name="connsiteY2" fmla="*/ 635357 h 1008693"/>
                <a:gd name="connsiteX3" fmla="*/ 0 w 486740"/>
                <a:gd name="connsiteY3" fmla="*/ 636026 h 1008693"/>
                <a:gd name="connsiteX4" fmla="*/ 0 w 486740"/>
                <a:gd name="connsiteY4" fmla="*/ 637366 h 1008693"/>
                <a:gd name="connsiteX5" fmla="*/ 0 w 486740"/>
                <a:gd name="connsiteY5" fmla="*/ 1008694 h 1008693"/>
                <a:gd name="connsiteX6" fmla="*/ 486741 w 486740"/>
                <a:gd name="connsiteY6" fmla="*/ 1008694 h 1008693"/>
                <a:gd name="connsiteX7" fmla="*/ 486741 w 486740"/>
                <a:gd name="connsiteY7" fmla="*/ 0 h 1008693"/>
                <a:gd name="connsiteX8" fmla="*/ 0 w 486740"/>
                <a:gd name="connsiteY8" fmla="*/ 0 h 100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40" h="1008693">
                  <a:moveTo>
                    <a:pt x="0" y="0"/>
                  </a:moveTo>
                  <a:lnTo>
                    <a:pt x="0" y="634285"/>
                  </a:lnTo>
                  <a:lnTo>
                    <a:pt x="0" y="635357"/>
                  </a:lnTo>
                  <a:lnTo>
                    <a:pt x="0" y="636026"/>
                  </a:lnTo>
                  <a:lnTo>
                    <a:pt x="0" y="637366"/>
                  </a:lnTo>
                  <a:lnTo>
                    <a:pt x="0" y="1008694"/>
                  </a:lnTo>
                  <a:lnTo>
                    <a:pt x="486741" y="1008694"/>
                  </a:lnTo>
                  <a:lnTo>
                    <a:pt x="486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17C8DA94-35DC-134E-39A8-FB5437CADA4B}"/>
                </a:ext>
              </a:extLst>
            </p:cNvPr>
            <p:cNvSpPr/>
            <p:nvPr/>
          </p:nvSpPr>
          <p:spPr>
            <a:xfrm>
              <a:off x="10540148" y="5845689"/>
              <a:ext cx="55064" cy="1008158"/>
            </a:xfrm>
            <a:custGeom>
              <a:avLst/>
              <a:gdLst>
                <a:gd name="connsiteX0" fmla="*/ 55065 w 55064"/>
                <a:gd name="connsiteY0" fmla="*/ 596911 h 1008158"/>
                <a:gd name="connsiteX1" fmla="*/ 55065 w 55064"/>
                <a:gd name="connsiteY1" fmla="*/ 595036 h 1008158"/>
                <a:gd name="connsiteX2" fmla="*/ 55065 w 55064"/>
                <a:gd name="connsiteY2" fmla="*/ 14869 h 1008158"/>
                <a:gd name="connsiteX3" fmla="*/ 0 w 55064"/>
                <a:gd name="connsiteY3" fmla="*/ 0 h 1008158"/>
                <a:gd name="connsiteX4" fmla="*/ 0 w 55064"/>
                <a:gd name="connsiteY4" fmla="*/ 1008158 h 1008158"/>
                <a:gd name="connsiteX5" fmla="*/ 55065 w 55064"/>
                <a:gd name="connsiteY5" fmla="*/ 1008158 h 1008158"/>
                <a:gd name="connsiteX6" fmla="*/ 55065 w 55064"/>
                <a:gd name="connsiteY6" fmla="*/ 636830 h 1008158"/>
                <a:gd name="connsiteX7" fmla="*/ 55065 w 55064"/>
                <a:gd name="connsiteY7" fmla="*/ 596911 h 10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64" h="1008158">
                  <a:moveTo>
                    <a:pt x="55065" y="596911"/>
                  </a:moveTo>
                  <a:lnTo>
                    <a:pt x="55065" y="595036"/>
                  </a:lnTo>
                  <a:lnTo>
                    <a:pt x="55065" y="14869"/>
                  </a:lnTo>
                  <a:lnTo>
                    <a:pt x="0" y="0"/>
                  </a:lnTo>
                  <a:lnTo>
                    <a:pt x="0" y="1008158"/>
                  </a:lnTo>
                  <a:lnTo>
                    <a:pt x="55065" y="1008158"/>
                  </a:lnTo>
                  <a:lnTo>
                    <a:pt x="55065" y="636830"/>
                  </a:lnTo>
                  <a:lnTo>
                    <a:pt x="55065" y="596911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C731C2E2-508C-ECFB-73C4-EEDB44C28A29}"/>
                </a:ext>
              </a:extLst>
            </p:cNvPr>
            <p:cNvSpPr/>
            <p:nvPr/>
          </p:nvSpPr>
          <p:spPr>
            <a:xfrm>
              <a:off x="9697563" y="5802689"/>
              <a:ext cx="213292" cy="88411"/>
            </a:xfrm>
            <a:custGeom>
              <a:avLst/>
              <a:gdLst>
                <a:gd name="connsiteX0" fmla="*/ 213292 w 213292"/>
                <a:gd name="connsiteY0" fmla="*/ 82651 h 88411"/>
                <a:gd name="connsiteX1" fmla="*/ 213292 w 213292"/>
                <a:gd name="connsiteY1" fmla="*/ 0 h 88411"/>
                <a:gd name="connsiteX2" fmla="*/ 0 w 213292"/>
                <a:gd name="connsiteY2" fmla="*/ 0 h 88411"/>
                <a:gd name="connsiteX3" fmla="*/ 0 w 213292"/>
                <a:gd name="connsiteY3" fmla="*/ 88411 h 88411"/>
                <a:gd name="connsiteX4" fmla="*/ 207531 w 213292"/>
                <a:gd name="connsiteY4" fmla="*/ 88411 h 88411"/>
                <a:gd name="connsiteX5" fmla="*/ 213292 w 213292"/>
                <a:gd name="connsiteY5" fmla="*/ 82651 h 8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92" h="88411">
                  <a:moveTo>
                    <a:pt x="213292" y="82651"/>
                  </a:moveTo>
                  <a:lnTo>
                    <a:pt x="213292" y="0"/>
                  </a:lnTo>
                  <a:lnTo>
                    <a:pt x="0" y="0"/>
                  </a:lnTo>
                  <a:lnTo>
                    <a:pt x="0" y="88411"/>
                  </a:lnTo>
                  <a:lnTo>
                    <a:pt x="207531" y="88411"/>
                  </a:lnTo>
                  <a:cubicBezTo>
                    <a:pt x="208081" y="85490"/>
                    <a:pt x="210371" y="83204"/>
                    <a:pt x="213292" y="8265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4235D85-BFB8-9339-C54C-EF20863066A3}"/>
                </a:ext>
              </a:extLst>
            </p:cNvPr>
            <p:cNvSpPr/>
            <p:nvPr/>
          </p:nvSpPr>
          <p:spPr>
            <a:xfrm>
              <a:off x="9913400" y="5803091"/>
              <a:ext cx="16747" cy="91358"/>
            </a:xfrm>
            <a:custGeom>
              <a:avLst/>
              <a:gdLst>
                <a:gd name="connsiteX0" fmla="*/ 6029 w 16747"/>
                <a:gd name="connsiteY0" fmla="*/ 89349 h 91358"/>
                <a:gd name="connsiteX1" fmla="*/ 6029 w 16747"/>
                <a:gd name="connsiteY1" fmla="*/ 89349 h 91358"/>
                <a:gd name="connsiteX2" fmla="*/ 16747 w 16747"/>
                <a:gd name="connsiteY2" fmla="*/ 91358 h 91358"/>
                <a:gd name="connsiteX3" fmla="*/ 16747 w 16747"/>
                <a:gd name="connsiteY3" fmla="*/ 3751 h 91358"/>
                <a:gd name="connsiteX4" fmla="*/ 0 w 16747"/>
                <a:gd name="connsiteY4" fmla="*/ 0 h 91358"/>
                <a:gd name="connsiteX5" fmla="*/ 0 w 16747"/>
                <a:gd name="connsiteY5" fmla="*/ 82249 h 91358"/>
                <a:gd name="connsiteX6" fmla="*/ 6029 w 16747"/>
                <a:gd name="connsiteY6" fmla="*/ 89349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7" h="91358">
                  <a:moveTo>
                    <a:pt x="6029" y="89349"/>
                  </a:moveTo>
                  <a:lnTo>
                    <a:pt x="6029" y="89349"/>
                  </a:lnTo>
                  <a:lnTo>
                    <a:pt x="16747" y="91358"/>
                  </a:lnTo>
                  <a:lnTo>
                    <a:pt x="16747" y="3751"/>
                  </a:lnTo>
                  <a:lnTo>
                    <a:pt x="0" y="0"/>
                  </a:lnTo>
                  <a:lnTo>
                    <a:pt x="0" y="82249"/>
                  </a:lnTo>
                  <a:cubicBezTo>
                    <a:pt x="3443" y="82884"/>
                    <a:pt x="5962" y="85851"/>
                    <a:pt x="6029" y="89349"/>
                  </a:cubicBez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8B63DB8F-B6EF-6D76-35B9-031802AC0022}"/>
                </a:ext>
              </a:extLst>
            </p:cNvPr>
            <p:cNvSpPr/>
            <p:nvPr/>
          </p:nvSpPr>
          <p:spPr>
            <a:xfrm>
              <a:off x="9943144" y="5905567"/>
              <a:ext cx="7234" cy="574272"/>
            </a:xfrm>
            <a:custGeom>
              <a:avLst/>
              <a:gdLst>
                <a:gd name="connsiteX0" fmla="*/ 1205 w 7234"/>
                <a:gd name="connsiteY0" fmla="*/ 574272 h 574272"/>
                <a:gd name="connsiteX1" fmla="*/ 7234 w 7234"/>
                <a:gd name="connsiteY1" fmla="*/ 574272 h 574272"/>
                <a:gd name="connsiteX2" fmla="*/ 7234 w 7234"/>
                <a:gd name="connsiteY2" fmla="*/ 574272 h 574272"/>
                <a:gd name="connsiteX3" fmla="*/ 7234 w 7234"/>
                <a:gd name="connsiteY3" fmla="*/ 1340 h 574272"/>
                <a:gd name="connsiteX4" fmla="*/ 0 w 7234"/>
                <a:gd name="connsiteY4" fmla="*/ 0 h 574272"/>
                <a:gd name="connsiteX5" fmla="*/ 0 w 7234"/>
                <a:gd name="connsiteY5" fmla="*/ 571593 h 574272"/>
                <a:gd name="connsiteX6" fmla="*/ 1205 w 7234"/>
                <a:gd name="connsiteY6" fmla="*/ 574272 h 5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574272">
                  <a:moveTo>
                    <a:pt x="1205" y="574272"/>
                  </a:moveTo>
                  <a:lnTo>
                    <a:pt x="7234" y="574272"/>
                  </a:lnTo>
                  <a:lnTo>
                    <a:pt x="7234" y="57427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1593"/>
                  </a:lnTo>
                  <a:cubicBezTo>
                    <a:pt x="536" y="572424"/>
                    <a:pt x="937" y="573321"/>
                    <a:pt x="1205" y="574272"/>
                  </a:cubicBez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401EC697-C02C-DD88-59C9-1D8D60B6892A}"/>
                </a:ext>
              </a:extLst>
            </p:cNvPr>
            <p:cNvSpPr/>
            <p:nvPr/>
          </p:nvSpPr>
          <p:spPr>
            <a:xfrm>
              <a:off x="9939124" y="5905032"/>
              <a:ext cx="2009" cy="569583"/>
            </a:xfrm>
            <a:custGeom>
              <a:avLst/>
              <a:gdLst>
                <a:gd name="connsiteX0" fmla="*/ 2010 w 2009"/>
                <a:gd name="connsiteY0" fmla="*/ 0 h 569583"/>
                <a:gd name="connsiteX1" fmla="*/ 2010 w 2009"/>
                <a:gd name="connsiteY1" fmla="*/ 0 h 569583"/>
                <a:gd name="connsiteX2" fmla="*/ 0 w 2009"/>
                <a:gd name="connsiteY2" fmla="*/ 0 h 569583"/>
                <a:gd name="connsiteX3" fmla="*/ 0 w 2009"/>
                <a:gd name="connsiteY3" fmla="*/ 569584 h 569583"/>
                <a:gd name="connsiteX4" fmla="*/ 2010 w 2009"/>
                <a:gd name="connsiteY4" fmla="*/ 569584 h 56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569583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69584"/>
                  </a:lnTo>
                  <a:cubicBezTo>
                    <a:pt x="657" y="569423"/>
                    <a:pt x="1353" y="569423"/>
                    <a:pt x="2010" y="569584"/>
                  </a:cubicBez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F995FBBF-2CA1-4249-AEB3-6D244FD1899D}"/>
                </a:ext>
              </a:extLst>
            </p:cNvPr>
            <p:cNvSpPr/>
            <p:nvPr/>
          </p:nvSpPr>
          <p:spPr>
            <a:xfrm>
              <a:off x="9919429" y="5898334"/>
              <a:ext cx="16613" cy="576013"/>
            </a:xfrm>
            <a:custGeom>
              <a:avLst/>
              <a:gdLst>
                <a:gd name="connsiteX0" fmla="*/ 0 w 16613"/>
                <a:gd name="connsiteY0" fmla="*/ 0 h 576013"/>
                <a:gd name="connsiteX1" fmla="*/ 0 w 16613"/>
                <a:gd name="connsiteY1" fmla="*/ 576014 h 576013"/>
                <a:gd name="connsiteX2" fmla="*/ 16613 w 16613"/>
                <a:gd name="connsiteY2" fmla="*/ 575210 h 576013"/>
                <a:gd name="connsiteX3" fmla="*/ 16613 w 16613"/>
                <a:gd name="connsiteY3" fmla="*/ 5894 h 576013"/>
                <a:gd name="connsiteX4" fmla="*/ 16613 w 16613"/>
                <a:gd name="connsiteY4" fmla="*/ 5894 h 576013"/>
                <a:gd name="connsiteX5" fmla="*/ 16613 w 16613"/>
                <a:gd name="connsiteY5" fmla="*/ 5894 h 576013"/>
                <a:gd name="connsiteX6" fmla="*/ 15140 w 16613"/>
                <a:gd name="connsiteY6" fmla="*/ 5894 h 576013"/>
                <a:gd name="connsiteX7" fmla="*/ 14067 w 16613"/>
                <a:gd name="connsiteY7" fmla="*/ 5090 h 576013"/>
                <a:gd name="connsiteX8" fmla="*/ 13130 w 16613"/>
                <a:gd name="connsiteY8" fmla="*/ 4153 h 576013"/>
                <a:gd name="connsiteX9" fmla="*/ 12326 w 16613"/>
                <a:gd name="connsiteY9" fmla="*/ 2947 h 576013"/>
                <a:gd name="connsiteX10" fmla="*/ 12326 w 16613"/>
                <a:gd name="connsiteY10" fmla="*/ 1741 h 576013"/>
                <a:gd name="connsiteX11" fmla="*/ 12326 w 16613"/>
                <a:gd name="connsiteY11" fmla="*/ 804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3" h="576013">
                  <a:moveTo>
                    <a:pt x="0" y="0"/>
                  </a:moveTo>
                  <a:lnTo>
                    <a:pt x="0" y="576014"/>
                  </a:lnTo>
                  <a:lnTo>
                    <a:pt x="16613" y="575210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5140" y="5894"/>
                  </a:lnTo>
                  <a:lnTo>
                    <a:pt x="14067" y="5090"/>
                  </a:lnTo>
                  <a:lnTo>
                    <a:pt x="13130" y="4153"/>
                  </a:lnTo>
                  <a:cubicBezTo>
                    <a:pt x="12821" y="3783"/>
                    <a:pt x="12540" y="3378"/>
                    <a:pt x="12326" y="2947"/>
                  </a:cubicBezTo>
                  <a:cubicBezTo>
                    <a:pt x="12273" y="2547"/>
                    <a:pt x="12273" y="2142"/>
                    <a:pt x="12326" y="1741"/>
                  </a:cubicBezTo>
                  <a:cubicBezTo>
                    <a:pt x="12246" y="1433"/>
                    <a:pt x="12246" y="1112"/>
                    <a:pt x="12326" y="804"/>
                  </a:cubicBez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F68C91E8-4DE4-20AD-B17C-7418BC71600B}"/>
                </a:ext>
              </a:extLst>
            </p:cNvPr>
            <p:cNvSpPr/>
            <p:nvPr/>
          </p:nvSpPr>
          <p:spPr>
            <a:xfrm>
              <a:off x="9919429" y="5895119"/>
              <a:ext cx="3750" cy="669"/>
            </a:xfrm>
            <a:custGeom>
              <a:avLst/>
              <a:gdLst>
                <a:gd name="connsiteX0" fmla="*/ 0 w 3750"/>
                <a:gd name="connsiteY0" fmla="*/ 0 h 669"/>
                <a:gd name="connsiteX1" fmla="*/ 0 w 3750"/>
                <a:gd name="connsiteY1" fmla="*/ 670 h 669"/>
                <a:gd name="connsiteX2" fmla="*/ 3751 w 3750"/>
                <a:gd name="connsiteY2" fmla="*/ 670 h 669"/>
                <a:gd name="connsiteX3" fmla="*/ 0 w 3750"/>
                <a:gd name="connsiteY3" fmla="*/ 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" h="669">
                  <a:moveTo>
                    <a:pt x="0" y="0"/>
                  </a:moveTo>
                  <a:lnTo>
                    <a:pt x="0" y="670"/>
                  </a:lnTo>
                  <a:lnTo>
                    <a:pt x="3751" y="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D27C09B1-588D-429D-7FE0-0BD0100603DC}"/>
                </a:ext>
              </a:extLst>
            </p:cNvPr>
            <p:cNvSpPr/>
            <p:nvPr/>
          </p:nvSpPr>
          <p:spPr>
            <a:xfrm>
              <a:off x="12678161" y="6089490"/>
              <a:ext cx="180334" cy="322433"/>
            </a:xfrm>
            <a:custGeom>
              <a:avLst/>
              <a:gdLst>
                <a:gd name="connsiteX0" fmla="*/ 5628 w 180334"/>
                <a:gd name="connsiteY0" fmla="*/ 0 h 322433"/>
                <a:gd name="connsiteX1" fmla="*/ 2278 w 180334"/>
                <a:gd name="connsiteY1" fmla="*/ 0 h 322433"/>
                <a:gd name="connsiteX2" fmla="*/ 0 w 180334"/>
                <a:gd name="connsiteY2" fmla="*/ 0 h 322433"/>
                <a:gd name="connsiteX3" fmla="*/ 0 w 180334"/>
                <a:gd name="connsiteY3" fmla="*/ 322434 h 322433"/>
                <a:gd name="connsiteX4" fmla="*/ 180334 w 180334"/>
                <a:gd name="connsiteY4" fmla="*/ 322434 h 322433"/>
                <a:gd name="connsiteX5" fmla="*/ 180334 w 180334"/>
                <a:gd name="connsiteY5" fmla="*/ 0 h 322433"/>
                <a:gd name="connsiteX6" fmla="*/ 46357 w 180334"/>
                <a:gd name="connsiteY6" fmla="*/ 0 h 322433"/>
                <a:gd name="connsiteX7" fmla="*/ 5628 w 180334"/>
                <a:gd name="connsiteY7" fmla="*/ 0 h 32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34" h="322433">
                  <a:moveTo>
                    <a:pt x="5628" y="0"/>
                  </a:moveTo>
                  <a:lnTo>
                    <a:pt x="2278" y="0"/>
                  </a:lnTo>
                  <a:lnTo>
                    <a:pt x="0" y="0"/>
                  </a:lnTo>
                  <a:lnTo>
                    <a:pt x="0" y="322434"/>
                  </a:lnTo>
                  <a:lnTo>
                    <a:pt x="180334" y="322434"/>
                  </a:lnTo>
                  <a:lnTo>
                    <a:pt x="180334" y="0"/>
                  </a:lnTo>
                  <a:lnTo>
                    <a:pt x="46357" y="0"/>
                  </a:lnTo>
                  <a:lnTo>
                    <a:pt x="5628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77E394A4-6748-D6F2-2F98-0F6E1047C92C}"/>
                </a:ext>
              </a:extLst>
            </p:cNvPr>
            <p:cNvSpPr/>
            <p:nvPr/>
          </p:nvSpPr>
          <p:spPr>
            <a:xfrm>
              <a:off x="12039490" y="6414603"/>
              <a:ext cx="819004" cy="438842"/>
            </a:xfrm>
            <a:custGeom>
              <a:avLst/>
              <a:gdLst>
                <a:gd name="connsiteX0" fmla="*/ 638135 w 819004"/>
                <a:gd name="connsiteY0" fmla="*/ 402 h 438842"/>
                <a:gd name="connsiteX1" fmla="*/ 638135 w 819004"/>
                <a:gd name="connsiteY1" fmla="*/ 402 h 438842"/>
                <a:gd name="connsiteX2" fmla="*/ 631570 w 819004"/>
                <a:gd name="connsiteY2" fmla="*/ 5090 h 438842"/>
                <a:gd name="connsiteX3" fmla="*/ 629293 w 819004"/>
                <a:gd name="connsiteY3" fmla="*/ 5090 h 438842"/>
                <a:gd name="connsiteX4" fmla="*/ 2680 w 819004"/>
                <a:gd name="connsiteY4" fmla="*/ 5090 h 438842"/>
                <a:gd name="connsiteX5" fmla="*/ 0 w 819004"/>
                <a:gd name="connsiteY5" fmla="*/ 5090 h 438842"/>
                <a:gd name="connsiteX6" fmla="*/ 0 w 819004"/>
                <a:gd name="connsiteY6" fmla="*/ 438842 h 438842"/>
                <a:gd name="connsiteX7" fmla="*/ 819005 w 819004"/>
                <a:gd name="connsiteY7" fmla="*/ 438842 h 438842"/>
                <a:gd name="connsiteX8" fmla="*/ 819005 w 819004"/>
                <a:gd name="connsiteY8" fmla="*/ 0 h 438842"/>
                <a:gd name="connsiteX9" fmla="*/ 638403 w 819004"/>
                <a:gd name="connsiteY9" fmla="*/ 0 h 4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4" h="438842">
                  <a:moveTo>
                    <a:pt x="638135" y="402"/>
                  </a:moveTo>
                  <a:cubicBezTo>
                    <a:pt x="638135" y="402"/>
                    <a:pt x="638135" y="402"/>
                    <a:pt x="638135" y="402"/>
                  </a:cubicBezTo>
                  <a:cubicBezTo>
                    <a:pt x="637130" y="3175"/>
                    <a:pt x="634518" y="5037"/>
                    <a:pt x="631570" y="5090"/>
                  </a:cubicBezTo>
                  <a:cubicBezTo>
                    <a:pt x="630820" y="5224"/>
                    <a:pt x="630043" y="5224"/>
                    <a:pt x="629293" y="5090"/>
                  </a:cubicBezTo>
                  <a:lnTo>
                    <a:pt x="2680" y="5090"/>
                  </a:lnTo>
                  <a:lnTo>
                    <a:pt x="0" y="5090"/>
                  </a:lnTo>
                  <a:lnTo>
                    <a:pt x="0" y="438842"/>
                  </a:lnTo>
                  <a:lnTo>
                    <a:pt x="819005" y="438842"/>
                  </a:lnTo>
                  <a:lnTo>
                    <a:pt x="819005" y="0"/>
                  </a:lnTo>
                  <a:lnTo>
                    <a:pt x="638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521BFDAD-018C-15B3-39DC-BFF06DFE2C63}"/>
                </a:ext>
              </a:extLst>
            </p:cNvPr>
            <p:cNvSpPr/>
            <p:nvPr/>
          </p:nvSpPr>
          <p:spPr>
            <a:xfrm>
              <a:off x="10881790" y="6390625"/>
              <a:ext cx="43140" cy="6697"/>
            </a:xfrm>
            <a:custGeom>
              <a:avLst/>
              <a:gdLst>
                <a:gd name="connsiteX0" fmla="*/ 8307 w 43140"/>
                <a:gd name="connsiteY0" fmla="*/ 6698 h 6697"/>
                <a:gd name="connsiteX1" fmla="*/ 35906 w 43140"/>
                <a:gd name="connsiteY1" fmla="*/ 6698 h 6697"/>
                <a:gd name="connsiteX2" fmla="*/ 43140 w 43140"/>
                <a:gd name="connsiteY2" fmla="*/ 0 h 6697"/>
                <a:gd name="connsiteX3" fmla="*/ 43140 w 43140"/>
                <a:gd name="connsiteY3" fmla="*/ 0 h 6697"/>
                <a:gd name="connsiteX4" fmla="*/ 1339 w 43140"/>
                <a:gd name="connsiteY4" fmla="*/ 0 h 6697"/>
                <a:gd name="connsiteX5" fmla="*/ 0 w 43140"/>
                <a:gd name="connsiteY5" fmla="*/ 0 h 6697"/>
                <a:gd name="connsiteX6" fmla="*/ 1474 w 43140"/>
                <a:gd name="connsiteY6" fmla="*/ 0 h 6697"/>
                <a:gd name="connsiteX7" fmla="*/ 8307 w 43140"/>
                <a:gd name="connsiteY7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0" h="6697">
                  <a:moveTo>
                    <a:pt x="8307" y="6698"/>
                  </a:moveTo>
                  <a:lnTo>
                    <a:pt x="35906" y="6698"/>
                  </a:lnTo>
                  <a:cubicBezTo>
                    <a:pt x="36187" y="2907"/>
                    <a:pt x="39349" y="-13"/>
                    <a:pt x="43140" y="0"/>
                  </a:cubicBezTo>
                  <a:lnTo>
                    <a:pt x="4314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44" y="134"/>
                    <a:pt x="8105" y="3041"/>
                    <a:pt x="8307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88E5251-6B3C-7571-E053-5096C08D33AF}"/>
                </a:ext>
              </a:extLst>
            </p:cNvPr>
            <p:cNvSpPr/>
            <p:nvPr/>
          </p:nvSpPr>
          <p:spPr>
            <a:xfrm>
              <a:off x="10890364" y="6399868"/>
              <a:ext cx="34700" cy="5894"/>
            </a:xfrm>
            <a:custGeom>
              <a:avLst/>
              <a:gdLst>
                <a:gd name="connsiteX0" fmla="*/ 34566 w 34700"/>
                <a:gd name="connsiteY0" fmla="*/ 5358 h 5894"/>
                <a:gd name="connsiteX1" fmla="*/ 27599 w 34700"/>
                <a:gd name="connsiteY1" fmla="*/ 0 h 5894"/>
                <a:gd name="connsiteX2" fmla="*/ 0 w 34700"/>
                <a:gd name="connsiteY2" fmla="*/ 0 h 5894"/>
                <a:gd name="connsiteX3" fmla="*/ 0 w 34700"/>
                <a:gd name="connsiteY3" fmla="*/ 5894 h 5894"/>
                <a:gd name="connsiteX4" fmla="*/ 34701 w 34700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0" h="5894">
                  <a:moveTo>
                    <a:pt x="34566" y="5358"/>
                  </a:moveTo>
                  <a:cubicBezTo>
                    <a:pt x="31311" y="5305"/>
                    <a:pt x="28484" y="3121"/>
                    <a:pt x="27599" y="0"/>
                  </a:cubicBezTo>
                  <a:lnTo>
                    <a:pt x="0" y="0"/>
                  </a:lnTo>
                  <a:lnTo>
                    <a:pt x="0" y="5894"/>
                  </a:lnTo>
                  <a:lnTo>
                    <a:pt x="34701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22C6F5C0-BA3E-3A0F-552F-38DF68A10C67}"/>
                </a:ext>
              </a:extLst>
            </p:cNvPr>
            <p:cNvSpPr/>
            <p:nvPr/>
          </p:nvSpPr>
          <p:spPr>
            <a:xfrm>
              <a:off x="11284527" y="6399332"/>
              <a:ext cx="23043" cy="5894"/>
            </a:xfrm>
            <a:custGeom>
              <a:avLst/>
              <a:gdLst>
                <a:gd name="connsiteX0" fmla="*/ 0 w 23043"/>
                <a:gd name="connsiteY0" fmla="*/ 5894 h 5894"/>
                <a:gd name="connsiteX1" fmla="*/ 23044 w 23043"/>
                <a:gd name="connsiteY1" fmla="*/ 5894 h 5894"/>
                <a:gd name="connsiteX2" fmla="*/ 23044 w 23043"/>
                <a:gd name="connsiteY2" fmla="*/ 0 h 5894"/>
                <a:gd name="connsiteX3" fmla="*/ 0 w 23043"/>
                <a:gd name="connsiteY3" fmla="*/ 536 h 5894"/>
                <a:gd name="connsiteX4" fmla="*/ 0 w 23043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3" h="5894">
                  <a:moveTo>
                    <a:pt x="0" y="5894"/>
                  </a:moveTo>
                  <a:lnTo>
                    <a:pt x="23044" y="5894"/>
                  </a:lnTo>
                  <a:lnTo>
                    <a:pt x="23044" y="0"/>
                  </a:lnTo>
                  <a:lnTo>
                    <a:pt x="0" y="536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DDAD2657-2218-D7C6-92C9-0671CBACD030}"/>
                </a:ext>
              </a:extLst>
            </p:cNvPr>
            <p:cNvSpPr/>
            <p:nvPr/>
          </p:nvSpPr>
          <p:spPr>
            <a:xfrm>
              <a:off x="10917964" y="6399868"/>
              <a:ext cx="363883" cy="5358"/>
            </a:xfrm>
            <a:custGeom>
              <a:avLst/>
              <a:gdLst>
                <a:gd name="connsiteX0" fmla="*/ 0 w 363883"/>
                <a:gd name="connsiteY0" fmla="*/ 0 h 5358"/>
                <a:gd name="connsiteX1" fmla="*/ 6967 w 363883"/>
                <a:gd name="connsiteY1" fmla="*/ 5358 h 5358"/>
                <a:gd name="connsiteX2" fmla="*/ 363884 w 363883"/>
                <a:gd name="connsiteY2" fmla="*/ 5358 h 5358"/>
                <a:gd name="connsiteX3" fmla="*/ 363884 w 363883"/>
                <a:gd name="connsiteY3" fmla="*/ 0 h 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83" h="5358">
                  <a:moveTo>
                    <a:pt x="0" y="0"/>
                  </a:moveTo>
                  <a:cubicBezTo>
                    <a:pt x="885" y="3121"/>
                    <a:pt x="3712" y="5305"/>
                    <a:pt x="6967" y="5358"/>
                  </a:cubicBezTo>
                  <a:lnTo>
                    <a:pt x="363884" y="5358"/>
                  </a:lnTo>
                  <a:lnTo>
                    <a:pt x="36388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C5341CB5-7426-408D-E8B5-A5D41DE3796C}"/>
                </a:ext>
              </a:extLst>
            </p:cNvPr>
            <p:cNvSpPr/>
            <p:nvPr/>
          </p:nvSpPr>
          <p:spPr>
            <a:xfrm>
              <a:off x="10917696" y="6391160"/>
              <a:ext cx="397109" cy="6162"/>
            </a:xfrm>
            <a:custGeom>
              <a:avLst/>
              <a:gdLst>
                <a:gd name="connsiteX0" fmla="*/ 0 w 397109"/>
                <a:gd name="connsiteY0" fmla="*/ 6162 h 6162"/>
                <a:gd name="connsiteX1" fmla="*/ 365490 w 397109"/>
                <a:gd name="connsiteY1" fmla="*/ 6162 h 6162"/>
                <a:gd name="connsiteX2" fmla="*/ 390008 w 397109"/>
                <a:gd name="connsiteY2" fmla="*/ 6162 h 6162"/>
                <a:gd name="connsiteX3" fmla="*/ 397110 w 397109"/>
                <a:gd name="connsiteY3" fmla="*/ 0 h 6162"/>
                <a:gd name="connsiteX4" fmla="*/ 7234 w 397109"/>
                <a:gd name="connsiteY4" fmla="*/ 0 h 6162"/>
                <a:gd name="connsiteX5" fmla="*/ 0 w 397109"/>
                <a:gd name="connsiteY5" fmla="*/ 6162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109" h="6162">
                  <a:moveTo>
                    <a:pt x="0" y="6162"/>
                  </a:moveTo>
                  <a:lnTo>
                    <a:pt x="365490" y="6162"/>
                  </a:lnTo>
                  <a:lnTo>
                    <a:pt x="390008" y="6162"/>
                  </a:lnTo>
                  <a:cubicBezTo>
                    <a:pt x="390531" y="2639"/>
                    <a:pt x="393545" y="27"/>
                    <a:pt x="397110" y="0"/>
                  </a:cubicBezTo>
                  <a:lnTo>
                    <a:pt x="7234" y="0"/>
                  </a:lnTo>
                  <a:cubicBezTo>
                    <a:pt x="3617" y="-40"/>
                    <a:pt x="536" y="258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7ED8DD75-8BC7-2544-7817-5760145989B5}"/>
                </a:ext>
              </a:extLst>
            </p:cNvPr>
            <p:cNvSpPr/>
            <p:nvPr/>
          </p:nvSpPr>
          <p:spPr>
            <a:xfrm>
              <a:off x="11282919" y="6397295"/>
              <a:ext cx="24517" cy="2572"/>
            </a:xfrm>
            <a:custGeom>
              <a:avLst/>
              <a:gdLst>
                <a:gd name="connsiteX0" fmla="*/ 1608 w 24517"/>
                <a:gd name="connsiteY0" fmla="*/ 1233 h 2572"/>
                <a:gd name="connsiteX1" fmla="*/ 1608 w 24517"/>
                <a:gd name="connsiteY1" fmla="*/ 2572 h 2572"/>
                <a:gd name="connsiteX2" fmla="*/ 24517 w 24517"/>
                <a:gd name="connsiteY2" fmla="*/ 2572 h 2572"/>
                <a:gd name="connsiteX3" fmla="*/ 24517 w 24517"/>
                <a:gd name="connsiteY3" fmla="*/ 1099 h 2572"/>
                <a:gd name="connsiteX4" fmla="*/ 24517 w 24517"/>
                <a:gd name="connsiteY4" fmla="*/ 27 h 2572"/>
                <a:gd name="connsiteX5" fmla="*/ 0 w 24517"/>
                <a:gd name="connsiteY5" fmla="*/ 27 h 2572"/>
                <a:gd name="connsiteX6" fmla="*/ 0 w 24517"/>
                <a:gd name="connsiteY6" fmla="*/ 27 h 2572"/>
                <a:gd name="connsiteX7" fmla="*/ 1581 w 24517"/>
                <a:gd name="connsiteY7" fmla="*/ 1072 h 2572"/>
                <a:gd name="connsiteX8" fmla="*/ 1608 w 24517"/>
                <a:gd name="connsiteY8" fmla="*/ 1233 h 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7" h="2572">
                  <a:moveTo>
                    <a:pt x="1608" y="1233"/>
                  </a:moveTo>
                  <a:lnTo>
                    <a:pt x="1608" y="2572"/>
                  </a:lnTo>
                  <a:lnTo>
                    <a:pt x="24517" y="2572"/>
                  </a:lnTo>
                  <a:lnTo>
                    <a:pt x="24517" y="1099"/>
                  </a:lnTo>
                  <a:cubicBezTo>
                    <a:pt x="24517" y="1099"/>
                    <a:pt x="24517" y="429"/>
                    <a:pt x="24517" y="27"/>
                  </a:cubicBezTo>
                  <a:lnTo>
                    <a:pt x="0" y="27"/>
                  </a:lnTo>
                  <a:lnTo>
                    <a:pt x="0" y="27"/>
                  </a:lnTo>
                  <a:cubicBezTo>
                    <a:pt x="723" y="-120"/>
                    <a:pt x="1433" y="349"/>
                    <a:pt x="1581" y="1072"/>
                  </a:cubicBezTo>
                  <a:cubicBezTo>
                    <a:pt x="1594" y="1126"/>
                    <a:pt x="1608" y="1179"/>
                    <a:pt x="1608" y="123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40C7D51C-6C0F-7475-396A-8739A129B8D8}"/>
                </a:ext>
              </a:extLst>
            </p:cNvPr>
            <p:cNvSpPr/>
            <p:nvPr/>
          </p:nvSpPr>
          <p:spPr>
            <a:xfrm>
              <a:off x="10890097" y="6397322"/>
              <a:ext cx="393089" cy="2545"/>
            </a:xfrm>
            <a:custGeom>
              <a:avLst/>
              <a:gdLst>
                <a:gd name="connsiteX0" fmla="*/ 391750 w 393089"/>
                <a:gd name="connsiteY0" fmla="*/ 2545 h 2545"/>
                <a:gd name="connsiteX1" fmla="*/ 391750 w 393089"/>
                <a:gd name="connsiteY1" fmla="*/ 1206 h 2545"/>
                <a:gd name="connsiteX2" fmla="*/ 393090 w 393089"/>
                <a:gd name="connsiteY2" fmla="*/ 0 h 2545"/>
                <a:gd name="connsiteX3" fmla="*/ 0 w 393089"/>
                <a:gd name="connsiteY3" fmla="*/ 0 h 2545"/>
                <a:gd name="connsiteX4" fmla="*/ 0 w 393089"/>
                <a:gd name="connsiteY4" fmla="*/ 1206 h 2545"/>
                <a:gd name="connsiteX5" fmla="*/ 0 w 393089"/>
                <a:gd name="connsiteY5" fmla="*/ 2545 h 2545"/>
                <a:gd name="connsiteX6" fmla="*/ 391482 w 393089"/>
                <a:gd name="connsiteY6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089" h="2545">
                  <a:moveTo>
                    <a:pt x="391750" y="2545"/>
                  </a:moveTo>
                  <a:lnTo>
                    <a:pt x="391750" y="1206"/>
                  </a:lnTo>
                  <a:cubicBezTo>
                    <a:pt x="391817" y="522"/>
                    <a:pt x="392393" y="0"/>
                    <a:pt x="393090" y="0"/>
                  </a:cubicBez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0" y="2545"/>
                  </a:lnTo>
                  <a:lnTo>
                    <a:pt x="391482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3AC816EE-9BDB-9F35-4F5C-A0348C44C25D}"/>
                </a:ext>
              </a:extLst>
            </p:cNvPr>
            <p:cNvSpPr/>
            <p:nvPr/>
          </p:nvSpPr>
          <p:spPr>
            <a:xfrm>
              <a:off x="10923591" y="6491628"/>
              <a:ext cx="2545" cy="362218"/>
            </a:xfrm>
            <a:custGeom>
              <a:avLst/>
              <a:gdLst>
                <a:gd name="connsiteX0" fmla="*/ 1339 w 2545"/>
                <a:gd name="connsiteY0" fmla="*/ 0 h 362218"/>
                <a:gd name="connsiteX1" fmla="*/ 0 w 2545"/>
                <a:gd name="connsiteY1" fmla="*/ 0 h 362218"/>
                <a:gd name="connsiteX2" fmla="*/ 0 w 2545"/>
                <a:gd name="connsiteY2" fmla="*/ 362219 h 362218"/>
                <a:gd name="connsiteX3" fmla="*/ 2546 w 2545"/>
                <a:gd name="connsiteY3" fmla="*/ 362219 h 362218"/>
                <a:gd name="connsiteX4" fmla="*/ 2546 w 2545"/>
                <a:gd name="connsiteY4" fmla="*/ 0 h 362218"/>
                <a:gd name="connsiteX5" fmla="*/ 1339 w 2545"/>
                <a:gd name="connsiteY5" fmla="*/ 0 h 36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62218">
                  <a:moveTo>
                    <a:pt x="1339" y="0"/>
                  </a:moveTo>
                  <a:lnTo>
                    <a:pt x="0" y="0"/>
                  </a:lnTo>
                  <a:lnTo>
                    <a:pt x="0" y="362219"/>
                  </a:lnTo>
                  <a:lnTo>
                    <a:pt x="2546" y="362219"/>
                  </a:ln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6AAE13BE-E8F4-5B0B-ABB5-3D6F5EE9BD6A}"/>
                </a:ext>
              </a:extLst>
            </p:cNvPr>
            <p:cNvSpPr/>
            <p:nvPr/>
          </p:nvSpPr>
          <p:spPr>
            <a:xfrm>
              <a:off x="11281847" y="6397188"/>
              <a:ext cx="2679" cy="79972"/>
            </a:xfrm>
            <a:custGeom>
              <a:avLst/>
              <a:gdLst>
                <a:gd name="connsiteX0" fmla="*/ 2680 w 2679"/>
                <a:gd name="connsiteY0" fmla="*/ 1340 h 79972"/>
                <a:gd name="connsiteX1" fmla="*/ 1339 w 2679"/>
                <a:gd name="connsiteY1" fmla="*/ 0 h 79972"/>
                <a:gd name="connsiteX2" fmla="*/ 0 w 2679"/>
                <a:gd name="connsiteY2" fmla="*/ 1340 h 79972"/>
                <a:gd name="connsiteX3" fmla="*/ 0 w 2679"/>
                <a:gd name="connsiteY3" fmla="*/ 79972 h 79972"/>
                <a:gd name="connsiteX4" fmla="*/ 1339 w 2679"/>
                <a:gd name="connsiteY4" fmla="*/ 79972 h 79972"/>
                <a:gd name="connsiteX5" fmla="*/ 2680 w 2679"/>
                <a:gd name="connsiteY5" fmla="*/ 79972 h 79972"/>
                <a:gd name="connsiteX6" fmla="*/ 2680 w 2679"/>
                <a:gd name="connsiteY6" fmla="*/ 1340 h 7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9" h="79972">
                  <a:moveTo>
                    <a:pt x="2680" y="1340"/>
                  </a:moveTo>
                  <a:cubicBezTo>
                    <a:pt x="2680" y="603"/>
                    <a:pt x="2076" y="0"/>
                    <a:pt x="1339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79972"/>
                  </a:lnTo>
                  <a:lnTo>
                    <a:pt x="1339" y="79972"/>
                  </a:lnTo>
                  <a:lnTo>
                    <a:pt x="2680" y="79972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3FDEBA67-8538-5F18-08B7-2D0885873283}"/>
                </a:ext>
              </a:extLst>
            </p:cNvPr>
            <p:cNvSpPr/>
            <p:nvPr/>
          </p:nvSpPr>
          <p:spPr>
            <a:xfrm>
              <a:off x="10640229" y="6448092"/>
              <a:ext cx="2545" cy="33087"/>
            </a:xfrm>
            <a:custGeom>
              <a:avLst/>
              <a:gdLst>
                <a:gd name="connsiteX0" fmla="*/ 0 w 2545"/>
                <a:gd name="connsiteY0" fmla="*/ 0 h 33087"/>
                <a:gd name="connsiteX1" fmla="*/ 2546 w 2545"/>
                <a:gd name="connsiteY1" fmla="*/ 0 h 33087"/>
                <a:gd name="connsiteX2" fmla="*/ 2546 w 2545"/>
                <a:gd name="connsiteY2" fmla="*/ 33087 h 33087"/>
                <a:gd name="connsiteX3" fmla="*/ 0 w 2545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087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64C241D3-BB54-633A-F7A9-AF28EF3C90B1}"/>
                </a:ext>
              </a:extLst>
            </p:cNvPr>
            <p:cNvSpPr/>
            <p:nvPr/>
          </p:nvSpPr>
          <p:spPr>
            <a:xfrm>
              <a:off x="12685262" y="5548975"/>
              <a:ext cx="39255" cy="14601"/>
            </a:xfrm>
            <a:custGeom>
              <a:avLst/>
              <a:gdLst>
                <a:gd name="connsiteX0" fmla="*/ 5627 w 39255"/>
                <a:gd name="connsiteY0" fmla="*/ 8707 h 14601"/>
                <a:gd name="connsiteX1" fmla="*/ 4555 w 39255"/>
                <a:gd name="connsiteY1" fmla="*/ 14601 h 14601"/>
                <a:gd name="connsiteX2" fmla="*/ 32021 w 39255"/>
                <a:gd name="connsiteY2" fmla="*/ 14601 h 14601"/>
                <a:gd name="connsiteX3" fmla="*/ 32021 w 39255"/>
                <a:gd name="connsiteY3" fmla="*/ 7368 h 14601"/>
                <a:gd name="connsiteX4" fmla="*/ 39255 w 39255"/>
                <a:gd name="connsiteY4" fmla="*/ 0 h 14601"/>
                <a:gd name="connsiteX5" fmla="*/ 0 w 39255"/>
                <a:gd name="connsiteY5" fmla="*/ 0 h 14601"/>
                <a:gd name="connsiteX6" fmla="*/ 5667 w 39255"/>
                <a:gd name="connsiteY6" fmla="*/ 8517 h 14601"/>
                <a:gd name="connsiteX7" fmla="*/ 5627 w 39255"/>
                <a:gd name="connsiteY7" fmla="*/ 8707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55" h="14601">
                  <a:moveTo>
                    <a:pt x="5627" y="8707"/>
                  </a:moveTo>
                  <a:lnTo>
                    <a:pt x="4555" y="14601"/>
                  </a:lnTo>
                  <a:lnTo>
                    <a:pt x="32021" y="14601"/>
                  </a:lnTo>
                  <a:lnTo>
                    <a:pt x="32021" y="7368"/>
                  </a:lnTo>
                  <a:cubicBezTo>
                    <a:pt x="32021" y="3350"/>
                    <a:pt x="35236" y="74"/>
                    <a:pt x="39255" y="0"/>
                  </a:cubicBezTo>
                  <a:lnTo>
                    <a:pt x="0" y="0"/>
                  </a:lnTo>
                  <a:cubicBezTo>
                    <a:pt x="3912" y="786"/>
                    <a:pt x="6458" y="4600"/>
                    <a:pt x="5667" y="8517"/>
                  </a:cubicBezTo>
                  <a:cubicBezTo>
                    <a:pt x="5654" y="8580"/>
                    <a:pt x="5641" y="8644"/>
                    <a:pt x="5627" y="87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752920C9-EC27-26B7-A58B-7F9CA2A2AEE1}"/>
                </a:ext>
              </a:extLst>
            </p:cNvPr>
            <p:cNvSpPr/>
            <p:nvPr/>
          </p:nvSpPr>
          <p:spPr>
            <a:xfrm>
              <a:off x="9779021" y="6492834"/>
              <a:ext cx="2545" cy="361013"/>
            </a:xfrm>
            <a:custGeom>
              <a:avLst/>
              <a:gdLst>
                <a:gd name="connsiteX0" fmla="*/ 0 w 2545"/>
                <a:gd name="connsiteY0" fmla="*/ 0 h 361013"/>
                <a:gd name="connsiteX1" fmla="*/ 2546 w 2545"/>
                <a:gd name="connsiteY1" fmla="*/ 0 h 361013"/>
                <a:gd name="connsiteX2" fmla="*/ 2546 w 2545"/>
                <a:gd name="connsiteY2" fmla="*/ 361013 h 361013"/>
                <a:gd name="connsiteX3" fmla="*/ 0 w 2545"/>
                <a:gd name="connsiteY3" fmla="*/ 361013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61013">
                  <a:moveTo>
                    <a:pt x="0" y="0"/>
                  </a:moveTo>
                  <a:lnTo>
                    <a:pt x="2546" y="0"/>
                  </a:lnTo>
                  <a:lnTo>
                    <a:pt x="254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F6EDE6D9-2C72-7CE2-DB71-0D87064418E2}"/>
                </a:ext>
              </a:extLst>
            </p:cNvPr>
            <p:cNvSpPr/>
            <p:nvPr/>
          </p:nvSpPr>
          <p:spPr>
            <a:xfrm>
              <a:off x="11892919" y="6407175"/>
              <a:ext cx="68596" cy="14661"/>
            </a:xfrm>
            <a:custGeom>
              <a:avLst/>
              <a:gdLst>
                <a:gd name="connsiteX0" fmla="*/ 62032 w 68596"/>
                <a:gd name="connsiteY0" fmla="*/ 12250 h 14661"/>
                <a:gd name="connsiteX1" fmla="*/ 60558 w 68596"/>
                <a:gd name="connsiteY1" fmla="*/ 11313 h 14661"/>
                <a:gd name="connsiteX2" fmla="*/ 59888 w 68596"/>
                <a:gd name="connsiteY2" fmla="*/ 10375 h 14661"/>
                <a:gd name="connsiteX3" fmla="*/ 58950 w 68596"/>
                <a:gd name="connsiteY3" fmla="*/ 9035 h 14661"/>
                <a:gd name="connsiteX4" fmla="*/ 58950 w 68596"/>
                <a:gd name="connsiteY4" fmla="*/ 7830 h 14661"/>
                <a:gd name="connsiteX5" fmla="*/ 58950 w 68596"/>
                <a:gd name="connsiteY5" fmla="*/ 6624 h 14661"/>
                <a:gd name="connsiteX6" fmla="*/ 58950 w 68596"/>
                <a:gd name="connsiteY6" fmla="*/ 6624 h 14661"/>
                <a:gd name="connsiteX7" fmla="*/ 58950 w 68596"/>
                <a:gd name="connsiteY7" fmla="*/ 5419 h 14661"/>
                <a:gd name="connsiteX8" fmla="*/ 58950 w 68596"/>
                <a:gd name="connsiteY8" fmla="*/ 3945 h 14661"/>
                <a:gd name="connsiteX9" fmla="*/ 58950 w 68596"/>
                <a:gd name="connsiteY9" fmla="*/ 2873 h 14661"/>
                <a:gd name="connsiteX10" fmla="*/ 59754 w 68596"/>
                <a:gd name="connsiteY10" fmla="*/ 1668 h 14661"/>
                <a:gd name="connsiteX11" fmla="*/ 60826 w 68596"/>
                <a:gd name="connsiteY11" fmla="*/ 864 h 14661"/>
                <a:gd name="connsiteX12" fmla="*/ 62032 w 68596"/>
                <a:gd name="connsiteY12" fmla="*/ 60 h 14661"/>
                <a:gd name="connsiteX13" fmla="*/ 63371 w 68596"/>
                <a:gd name="connsiteY13" fmla="*/ 60 h 14661"/>
                <a:gd name="connsiteX14" fmla="*/ 64443 w 68596"/>
                <a:gd name="connsiteY14" fmla="*/ 60 h 14661"/>
                <a:gd name="connsiteX15" fmla="*/ 68596 w 68596"/>
                <a:gd name="connsiteY15" fmla="*/ 60 h 14661"/>
                <a:gd name="connsiteX16" fmla="*/ 0 w 68596"/>
                <a:gd name="connsiteY16" fmla="*/ 60 h 14661"/>
                <a:gd name="connsiteX17" fmla="*/ 7234 w 68596"/>
                <a:gd name="connsiteY17" fmla="*/ 7294 h 14661"/>
                <a:gd name="connsiteX18" fmla="*/ 7234 w 68596"/>
                <a:gd name="connsiteY18" fmla="*/ 14662 h 14661"/>
                <a:gd name="connsiteX19" fmla="*/ 63505 w 68596"/>
                <a:gd name="connsiteY19" fmla="*/ 14662 h 14661"/>
                <a:gd name="connsiteX20" fmla="*/ 62300 w 68596"/>
                <a:gd name="connsiteY20" fmla="*/ 14662 h 1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596" h="14661">
                  <a:moveTo>
                    <a:pt x="62032" y="12250"/>
                  </a:moveTo>
                  <a:cubicBezTo>
                    <a:pt x="61496" y="12023"/>
                    <a:pt x="61000" y="11701"/>
                    <a:pt x="60558" y="11313"/>
                  </a:cubicBezTo>
                  <a:lnTo>
                    <a:pt x="59888" y="10375"/>
                  </a:lnTo>
                  <a:cubicBezTo>
                    <a:pt x="59499" y="9987"/>
                    <a:pt x="59178" y="9531"/>
                    <a:pt x="58950" y="9035"/>
                  </a:cubicBezTo>
                  <a:cubicBezTo>
                    <a:pt x="58950" y="9035"/>
                    <a:pt x="58950" y="8232"/>
                    <a:pt x="58950" y="7830"/>
                  </a:cubicBezTo>
                  <a:cubicBezTo>
                    <a:pt x="58896" y="7428"/>
                    <a:pt x="58896" y="7026"/>
                    <a:pt x="58950" y="6624"/>
                  </a:cubicBezTo>
                  <a:lnTo>
                    <a:pt x="58950" y="6624"/>
                  </a:lnTo>
                  <a:cubicBezTo>
                    <a:pt x="58883" y="6222"/>
                    <a:pt x="58883" y="5820"/>
                    <a:pt x="58950" y="5419"/>
                  </a:cubicBezTo>
                  <a:cubicBezTo>
                    <a:pt x="58896" y="4923"/>
                    <a:pt x="58896" y="4441"/>
                    <a:pt x="58950" y="3945"/>
                  </a:cubicBezTo>
                  <a:cubicBezTo>
                    <a:pt x="58910" y="3583"/>
                    <a:pt x="58910" y="3235"/>
                    <a:pt x="58950" y="2873"/>
                  </a:cubicBezTo>
                  <a:cubicBezTo>
                    <a:pt x="59165" y="2445"/>
                    <a:pt x="59446" y="2043"/>
                    <a:pt x="59754" y="1668"/>
                  </a:cubicBezTo>
                  <a:cubicBezTo>
                    <a:pt x="60049" y="1333"/>
                    <a:pt x="60411" y="1052"/>
                    <a:pt x="60826" y="864"/>
                  </a:cubicBezTo>
                  <a:cubicBezTo>
                    <a:pt x="60826" y="864"/>
                    <a:pt x="60826" y="194"/>
                    <a:pt x="62032" y="60"/>
                  </a:cubicBezTo>
                  <a:cubicBezTo>
                    <a:pt x="62474" y="-20"/>
                    <a:pt x="62930" y="-20"/>
                    <a:pt x="63371" y="60"/>
                  </a:cubicBezTo>
                  <a:lnTo>
                    <a:pt x="64443" y="60"/>
                  </a:lnTo>
                  <a:lnTo>
                    <a:pt x="68596" y="60"/>
                  </a:lnTo>
                  <a:lnTo>
                    <a:pt x="0" y="60"/>
                  </a:lnTo>
                  <a:cubicBezTo>
                    <a:pt x="3993" y="60"/>
                    <a:pt x="7234" y="3302"/>
                    <a:pt x="7234" y="7294"/>
                  </a:cubicBezTo>
                  <a:lnTo>
                    <a:pt x="7234" y="14662"/>
                  </a:lnTo>
                  <a:lnTo>
                    <a:pt x="63505" y="14662"/>
                  </a:lnTo>
                  <a:lnTo>
                    <a:pt x="62300" y="1466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E48CA148-3D1D-D9A1-73CD-CC1284F49D97}"/>
                </a:ext>
              </a:extLst>
            </p:cNvPr>
            <p:cNvSpPr/>
            <p:nvPr/>
          </p:nvSpPr>
          <p:spPr>
            <a:xfrm>
              <a:off x="12679099" y="5786346"/>
              <a:ext cx="2545" cy="288542"/>
            </a:xfrm>
            <a:custGeom>
              <a:avLst/>
              <a:gdLst>
                <a:gd name="connsiteX0" fmla="*/ 1340 w 2545"/>
                <a:gd name="connsiteY0" fmla="*/ 288543 h 288542"/>
                <a:gd name="connsiteX1" fmla="*/ 2546 w 2545"/>
                <a:gd name="connsiteY1" fmla="*/ 288543 h 288542"/>
                <a:gd name="connsiteX2" fmla="*/ 2546 w 2545"/>
                <a:gd name="connsiteY2" fmla="*/ 0 h 288542"/>
                <a:gd name="connsiteX3" fmla="*/ 1340 w 2545"/>
                <a:gd name="connsiteY3" fmla="*/ 0 h 288542"/>
                <a:gd name="connsiteX4" fmla="*/ 0 w 2545"/>
                <a:gd name="connsiteY4" fmla="*/ 0 h 288542"/>
                <a:gd name="connsiteX5" fmla="*/ 0 w 2545"/>
                <a:gd name="connsiteY5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542">
                  <a:moveTo>
                    <a:pt x="1340" y="288543"/>
                  </a:moveTo>
                  <a:lnTo>
                    <a:pt x="2546" y="288543"/>
                  </a:ln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B812F92-2B16-2546-55CA-619A028EFB22}"/>
                </a:ext>
              </a:extLst>
            </p:cNvPr>
            <p:cNvSpPr/>
            <p:nvPr/>
          </p:nvSpPr>
          <p:spPr>
            <a:xfrm>
              <a:off x="12673204" y="5548037"/>
              <a:ext cx="17839" cy="25317"/>
            </a:xfrm>
            <a:custGeom>
              <a:avLst/>
              <a:gdLst>
                <a:gd name="connsiteX0" fmla="*/ 7235 w 17839"/>
                <a:gd name="connsiteY0" fmla="*/ 18486 h 25317"/>
                <a:gd name="connsiteX1" fmla="*/ 9244 w 17839"/>
                <a:gd name="connsiteY1" fmla="*/ 18486 h 25317"/>
                <a:gd name="connsiteX2" fmla="*/ 9244 w 17839"/>
                <a:gd name="connsiteY2" fmla="*/ 7903 h 25317"/>
                <a:gd name="connsiteX3" fmla="*/ 10585 w 17839"/>
                <a:gd name="connsiteY3" fmla="*/ 6564 h 25317"/>
                <a:gd name="connsiteX4" fmla="*/ 11924 w 17839"/>
                <a:gd name="connsiteY4" fmla="*/ 7903 h 25317"/>
                <a:gd name="connsiteX5" fmla="*/ 11924 w 17839"/>
                <a:gd name="connsiteY5" fmla="*/ 19826 h 25317"/>
                <a:gd name="connsiteX6" fmla="*/ 14470 w 17839"/>
                <a:gd name="connsiteY6" fmla="*/ 25318 h 25317"/>
                <a:gd name="connsiteX7" fmla="*/ 14470 w 17839"/>
                <a:gd name="connsiteY7" fmla="*/ 25318 h 25317"/>
                <a:gd name="connsiteX8" fmla="*/ 16613 w 17839"/>
                <a:gd name="connsiteY8" fmla="*/ 14467 h 25317"/>
                <a:gd name="connsiteX9" fmla="*/ 17685 w 17839"/>
                <a:gd name="connsiteY9" fmla="*/ 8573 h 25317"/>
                <a:gd name="connsiteX10" fmla="*/ 12098 w 17839"/>
                <a:gd name="connsiteY10" fmla="*/ 7 h 25317"/>
                <a:gd name="connsiteX11" fmla="*/ 12058 w 17839"/>
                <a:gd name="connsiteY11" fmla="*/ 0 h 25317"/>
                <a:gd name="connsiteX12" fmla="*/ 9914 w 17839"/>
                <a:gd name="connsiteY12" fmla="*/ 0 h 25317"/>
                <a:gd name="connsiteX13" fmla="*/ 8441 w 17839"/>
                <a:gd name="connsiteY13" fmla="*/ 0 h 25317"/>
                <a:gd name="connsiteX14" fmla="*/ 7101 w 17839"/>
                <a:gd name="connsiteY14" fmla="*/ 0 h 25317"/>
                <a:gd name="connsiteX15" fmla="*/ 6029 w 17839"/>
                <a:gd name="connsiteY15" fmla="*/ 0 h 25317"/>
                <a:gd name="connsiteX16" fmla="*/ 5091 w 17839"/>
                <a:gd name="connsiteY16" fmla="*/ 938 h 25317"/>
                <a:gd name="connsiteX17" fmla="*/ 4287 w 17839"/>
                <a:gd name="connsiteY17" fmla="*/ 2143 h 25317"/>
                <a:gd name="connsiteX18" fmla="*/ 4287 w 17839"/>
                <a:gd name="connsiteY18" fmla="*/ 3483 h 25317"/>
                <a:gd name="connsiteX19" fmla="*/ 4287 w 17839"/>
                <a:gd name="connsiteY19" fmla="*/ 3483 h 25317"/>
                <a:gd name="connsiteX20" fmla="*/ 0 w 17839"/>
                <a:gd name="connsiteY20" fmla="*/ 23978 h 25317"/>
                <a:gd name="connsiteX21" fmla="*/ 0 w 17839"/>
                <a:gd name="connsiteY21" fmla="*/ 23978 h 25317"/>
                <a:gd name="connsiteX22" fmla="*/ 7235 w 17839"/>
                <a:gd name="connsiteY22" fmla="*/ 18486 h 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839" h="25317">
                  <a:moveTo>
                    <a:pt x="7235" y="18486"/>
                  </a:moveTo>
                  <a:lnTo>
                    <a:pt x="9244" y="18486"/>
                  </a:lnTo>
                  <a:lnTo>
                    <a:pt x="9244" y="7903"/>
                  </a:lnTo>
                  <a:cubicBezTo>
                    <a:pt x="9244" y="7164"/>
                    <a:pt x="9848" y="6564"/>
                    <a:pt x="10585" y="6564"/>
                  </a:cubicBezTo>
                  <a:cubicBezTo>
                    <a:pt x="11322" y="6564"/>
                    <a:pt x="11924" y="7164"/>
                    <a:pt x="11924" y="7903"/>
                  </a:cubicBezTo>
                  <a:lnTo>
                    <a:pt x="11924" y="19826"/>
                  </a:lnTo>
                  <a:cubicBezTo>
                    <a:pt x="13492" y="21228"/>
                    <a:pt x="14416" y="23215"/>
                    <a:pt x="14470" y="25318"/>
                  </a:cubicBezTo>
                  <a:lnTo>
                    <a:pt x="14470" y="25318"/>
                  </a:lnTo>
                  <a:lnTo>
                    <a:pt x="16613" y="14467"/>
                  </a:lnTo>
                  <a:lnTo>
                    <a:pt x="17685" y="8573"/>
                  </a:lnTo>
                  <a:cubicBezTo>
                    <a:pt x="18503" y="4663"/>
                    <a:pt x="15997" y="828"/>
                    <a:pt x="12098" y="7"/>
                  </a:cubicBezTo>
                  <a:cubicBezTo>
                    <a:pt x="12085" y="4"/>
                    <a:pt x="12071" y="3"/>
                    <a:pt x="12058" y="0"/>
                  </a:cubicBezTo>
                  <a:lnTo>
                    <a:pt x="9914" y="0"/>
                  </a:lnTo>
                  <a:lnTo>
                    <a:pt x="8441" y="0"/>
                  </a:lnTo>
                  <a:lnTo>
                    <a:pt x="7101" y="0"/>
                  </a:lnTo>
                  <a:lnTo>
                    <a:pt x="6029" y="0"/>
                  </a:lnTo>
                  <a:lnTo>
                    <a:pt x="5091" y="938"/>
                  </a:lnTo>
                  <a:lnTo>
                    <a:pt x="4287" y="2143"/>
                  </a:lnTo>
                  <a:cubicBezTo>
                    <a:pt x="4207" y="2587"/>
                    <a:pt x="4207" y="3040"/>
                    <a:pt x="4287" y="3483"/>
                  </a:cubicBezTo>
                  <a:cubicBezTo>
                    <a:pt x="4287" y="3483"/>
                    <a:pt x="4287" y="3483"/>
                    <a:pt x="4287" y="3483"/>
                  </a:cubicBezTo>
                  <a:lnTo>
                    <a:pt x="0" y="23978"/>
                  </a:lnTo>
                  <a:lnTo>
                    <a:pt x="0" y="23978"/>
                  </a:lnTo>
                  <a:cubicBezTo>
                    <a:pt x="818" y="20674"/>
                    <a:pt x="3832" y="18387"/>
                    <a:pt x="7235" y="184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2F91BDC-E351-1D2E-CC13-2F1FDFF3F08F}"/>
                </a:ext>
              </a:extLst>
            </p:cNvPr>
            <p:cNvSpPr/>
            <p:nvPr/>
          </p:nvSpPr>
          <p:spPr>
            <a:xfrm>
              <a:off x="12682448" y="5555003"/>
              <a:ext cx="2679" cy="13261"/>
            </a:xfrm>
            <a:custGeom>
              <a:avLst/>
              <a:gdLst>
                <a:gd name="connsiteX0" fmla="*/ 1340 w 2679"/>
                <a:gd name="connsiteY0" fmla="*/ 0 h 13261"/>
                <a:gd name="connsiteX1" fmla="*/ 0 w 2679"/>
                <a:gd name="connsiteY1" fmla="*/ 1340 h 13261"/>
                <a:gd name="connsiteX2" fmla="*/ 0 w 2679"/>
                <a:gd name="connsiteY2" fmla="*/ 11922 h 13261"/>
                <a:gd name="connsiteX3" fmla="*/ 2680 w 2679"/>
                <a:gd name="connsiteY3" fmla="*/ 13262 h 13261"/>
                <a:gd name="connsiteX4" fmla="*/ 2680 w 2679"/>
                <a:gd name="connsiteY4" fmla="*/ 1340 h 13261"/>
                <a:gd name="connsiteX5" fmla="*/ 1340 w 2679"/>
                <a:gd name="connsiteY5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3261">
                  <a:moveTo>
                    <a:pt x="1340" y="0"/>
                  </a:moveTo>
                  <a:cubicBezTo>
                    <a:pt x="603" y="0"/>
                    <a:pt x="0" y="600"/>
                    <a:pt x="0" y="1340"/>
                  </a:cubicBezTo>
                  <a:lnTo>
                    <a:pt x="0" y="11922"/>
                  </a:lnTo>
                  <a:cubicBezTo>
                    <a:pt x="965" y="12205"/>
                    <a:pt x="1876" y="12659"/>
                    <a:pt x="2680" y="13262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67CE165C-EF5C-5699-0613-47CBE278C27F}"/>
                </a:ext>
              </a:extLst>
            </p:cNvPr>
            <p:cNvSpPr/>
            <p:nvPr/>
          </p:nvSpPr>
          <p:spPr>
            <a:xfrm>
              <a:off x="9546034" y="6478162"/>
              <a:ext cx="65247" cy="16814"/>
            </a:xfrm>
            <a:custGeom>
              <a:avLst/>
              <a:gdLst>
                <a:gd name="connsiteX0" fmla="*/ 8575 w 65247"/>
                <a:gd name="connsiteY0" fmla="*/ 9849 h 16814"/>
                <a:gd name="connsiteX1" fmla="*/ 8575 w 65247"/>
                <a:gd name="connsiteY1" fmla="*/ 16815 h 16814"/>
                <a:gd name="connsiteX2" fmla="*/ 65247 w 65247"/>
                <a:gd name="connsiteY2" fmla="*/ 14672 h 16814"/>
                <a:gd name="connsiteX3" fmla="*/ 65247 w 65247"/>
                <a:gd name="connsiteY3" fmla="*/ 14672 h 16814"/>
                <a:gd name="connsiteX4" fmla="*/ 56954 w 65247"/>
                <a:gd name="connsiteY4" fmla="*/ 8362 h 16814"/>
                <a:gd name="connsiteX5" fmla="*/ 63264 w 65247"/>
                <a:gd name="connsiteY5" fmla="*/ 70 h 16814"/>
                <a:gd name="connsiteX6" fmla="*/ 65247 w 65247"/>
                <a:gd name="connsiteY6" fmla="*/ 70 h 16814"/>
                <a:gd name="connsiteX7" fmla="*/ 64309 w 65247"/>
                <a:gd name="connsiteY7" fmla="*/ 70 h 16814"/>
                <a:gd name="connsiteX8" fmla="*/ 49572 w 65247"/>
                <a:gd name="connsiteY8" fmla="*/ 70 h 16814"/>
                <a:gd name="connsiteX9" fmla="*/ 1339 w 65247"/>
                <a:gd name="connsiteY9" fmla="*/ 1946 h 16814"/>
                <a:gd name="connsiteX10" fmla="*/ 0 w 65247"/>
                <a:gd name="connsiteY10" fmla="*/ 1946 h 16814"/>
                <a:gd name="connsiteX11" fmla="*/ 1608 w 65247"/>
                <a:gd name="connsiteY11" fmla="*/ 1946 h 16814"/>
                <a:gd name="connsiteX12" fmla="*/ 8601 w 65247"/>
                <a:gd name="connsiteY12" fmla="*/ 9407 h 16814"/>
                <a:gd name="connsiteX13" fmla="*/ 8575 w 65247"/>
                <a:gd name="connsiteY13" fmla="*/ 9849 h 1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47" h="16814">
                  <a:moveTo>
                    <a:pt x="8575" y="9849"/>
                  </a:moveTo>
                  <a:lnTo>
                    <a:pt x="8575" y="16815"/>
                  </a:lnTo>
                  <a:lnTo>
                    <a:pt x="65247" y="14672"/>
                  </a:lnTo>
                  <a:lnTo>
                    <a:pt x="65247" y="14672"/>
                  </a:lnTo>
                  <a:cubicBezTo>
                    <a:pt x="61214" y="15221"/>
                    <a:pt x="57503" y="12394"/>
                    <a:pt x="56954" y="8362"/>
                  </a:cubicBezTo>
                  <a:cubicBezTo>
                    <a:pt x="56404" y="4330"/>
                    <a:pt x="59232" y="619"/>
                    <a:pt x="63264" y="70"/>
                  </a:cubicBezTo>
                  <a:cubicBezTo>
                    <a:pt x="63921" y="-23"/>
                    <a:pt x="64590" y="-23"/>
                    <a:pt x="65247" y="70"/>
                  </a:cubicBezTo>
                  <a:lnTo>
                    <a:pt x="64309" y="70"/>
                  </a:lnTo>
                  <a:lnTo>
                    <a:pt x="49572" y="70"/>
                  </a:lnTo>
                  <a:lnTo>
                    <a:pt x="1339" y="1946"/>
                  </a:lnTo>
                  <a:lnTo>
                    <a:pt x="0" y="1946"/>
                  </a:lnTo>
                  <a:lnTo>
                    <a:pt x="1608" y="1946"/>
                  </a:lnTo>
                  <a:cubicBezTo>
                    <a:pt x="5600" y="2080"/>
                    <a:pt x="8735" y="5415"/>
                    <a:pt x="8601" y="9407"/>
                  </a:cubicBezTo>
                  <a:cubicBezTo>
                    <a:pt x="8601" y="9554"/>
                    <a:pt x="8588" y="9702"/>
                    <a:pt x="8575" y="98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778CD61-390C-898E-F787-DA087669C6DF}"/>
                </a:ext>
              </a:extLst>
            </p:cNvPr>
            <p:cNvSpPr/>
            <p:nvPr/>
          </p:nvSpPr>
          <p:spPr>
            <a:xfrm>
              <a:off x="9682959" y="5892172"/>
              <a:ext cx="14603" cy="586060"/>
            </a:xfrm>
            <a:custGeom>
              <a:avLst/>
              <a:gdLst>
                <a:gd name="connsiteX0" fmla="*/ 0 w 14603"/>
                <a:gd name="connsiteY0" fmla="*/ 43536 h 586060"/>
                <a:gd name="connsiteX1" fmla="*/ 0 w 14603"/>
                <a:gd name="connsiteY1" fmla="*/ 586060 h 586060"/>
                <a:gd name="connsiteX2" fmla="*/ 14604 w 14603"/>
                <a:gd name="connsiteY2" fmla="*/ 586060 h 586060"/>
                <a:gd name="connsiteX3" fmla="*/ 14604 w 14603"/>
                <a:gd name="connsiteY3" fmla="*/ 1340 h 586060"/>
                <a:gd name="connsiteX4" fmla="*/ 14604 w 14603"/>
                <a:gd name="connsiteY4" fmla="*/ 1340 h 586060"/>
                <a:gd name="connsiteX5" fmla="*/ 7637 w 14603"/>
                <a:gd name="connsiteY5" fmla="*/ 7234 h 586060"/>
                <a:gd name="connsiteX6" fmla="*/ 268 w 14603"/>
                <a:gd name="connsiteY6" fmla="*/ 0 h 586060"/>
                <a:gd name="connsiteX7" fmla="*/ 268 w 14603"/>
                <a:gd name="connsiteY7" fmla="*/ 29470 h 586060"/>
                <a:gd name="connsiteX8" fmla="*/ 268 w 14603"/>
                <a:gd name="connsiteY8" fmla="*/ 29470 h 58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3" h="586060">
                  <a:moveTo>
                    <a:pt x="0" y="43536"/>
                  </a:moveTo>
                  <a:lnTo>
                    <a:pt x="0" y="586060"/>
                  </a:lnTo>
                  <a:lnTo>
                    <a:pt x="14604" y="586060"/>
                  </a:lnTo>
                  <a:lnTo>
                    <a:pt x="14604" y="1340"/>
                  </a:lnTo>
                  <a:lnTo>
                    <a:pt x="14604" y="1340"/>
                  </a:lnTo>
                  <a:cubicBezTo>
                    <a:pt x="14014" y="4734"/>
                    <a:pt x="11080" y="7219"/>
                    <a:pt x="7637" y="7234"/>
                  </a:cubicBezTo>
                  <a:cubicBezTo>
                    <a:pt x="3618" y="7234"/>
                    <a:pt x="335" y="4016"/>
                    <a:pt x="268" y="0"/>
                  </a:cubicBezTo>
                  <a:lnTo>
                    <a:pt x="268" y="29470"/>
                  </a:lnTo>
                  <a:lnTo>
                    <a:pt x="268" y="294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6988D766-4964-7FA6-2141-6A9732E8779A}"/>
                </a:ext>
              </a:extLst>
            </p:cNvPr>
            <p:cNvSpPr/>
            <p:nvPr/>
          </p:nvSpPr>
          <p:spPr>
            <a:xfrm>
              <a:off x="12150022" y="5588358"/>
              <a:ext cx="193463" cy="14333"/>
            </a:xfrm>
            <a:custGeom>
              <a:avLst/>
              <a:gdLst>
                <a:gd name="connsiteX0" fmla="*/ 7369 w 193463"/>
                <a:gd name="connsiteY0" fmla="*/ 7100 h 14333"/>
                <a:gd name="connsiteX1" fmla="*/ 7369 w 193463"/>
                <a:gd name="connsiteY1" fmla="*/ 14333 h 14333"/>
                <a:gd name="connsiteX2" fmla="*/ 189310 w 193463"/>
                <a:gd name="connsiteY2" fmla="*/ 14333 h 14333"/>
                <a:gd name="connsiteX3" fmla="*/ 187971 w 193463"/>
                <a:gd name="connsiteY3" fmla="*/ 8707 h 14333"/>
                <a:gd name="connsiteX4" fmla="*/ 193464 w 193463"/>
                <a:gd name="connsiteY4" fmla="*/ 0 h 14333"/>
                <a:gd name="connsiteX5" fmla="*/ 0 w 193463"/>
                <a:gd name="connsiteY5" fmla="*/ 0 h 14333"/>
                <a:gd name="connsiteX6" fmla="*/ 7369 w 193463"/>
                <a:gd name="connsiteY6" fmla="*/ 7100 h 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63" h="14333">
                  <a:moveTo>
                    <a:pt x="7369" y="7100"/>
                  </a:moveTo>
                  <a:lnTo>
                    <a:pt x="7369" y="14333"/>
                  </a:lnTo>
                  <a:lnTo>
                    <a:pt x="189310" y="14333"/>
                  </a:lnTo>
                  <a:lnTo>
                    <a:pt x="187971" y="8707"/>
                  </a:lnTo>
                  <a:cubicBezTo>
                    <a:pt x="187140" y="4794"/>
                    <a:pt x="189579" y="930"/>
                    <a:pt x="193464" y="0"/>
                  </a:cubicBezTo>
                  <a:lnTo>
                    <a:pt x="0" y="0"/>
                  </a:lnTo>
                  <a:cubicBezTo>
                    <a:pt x="3966" y="-3"/>
                    <a:pt x="7221" y="3136"/>
                    <a:pt x="7369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48C5F34B-5851-7E12-88D0-C5435F0698EB}"/>
                </a:ext>
              </a:extLst>
            </p:cNvPr>
            <p:cNvSpPr/>
            <p:nvPr/>
          </p:nvSpPr>
          <p:spPr>
            <a:xfrm>
              <a:off x="12338101" y="5589296"/>
              <a:ext cx="15298" cy="14467"/>
            </a:xfrm>
            <a:custGeom>
              <a:avLst/>
              <a:gdLst>
                <a:gd name="connsiteX0" fmla="*/ 25 w 15298"/>
                <a:gd name="connsiteY0" fmla="*/ 7769 h 14467"/>
                <a:gd name="connsiteX1" fmla="*/ 1365 w 15298"/>
                <a:gd name="connsiteY1" fmla="*/ 13396 h 14467"/>
                <a:gd name="connsiteX2" fmla="*/ 1365 w 15298"/>
                <a:gd name="connsiteY2" fmla="*/ 14467 h 14467"/>
                <a:gd name="connsiteX3" fmla="*/ 1365 w 15298"/>
                <a:gd name="connsiteY3" fmla="*/ 13664 h 14467"/>
                <a:gd name="connsiteX4" fmla="*/ 5652 w 15298"/>
                <a:gd name="connsiteY4" fmla="*/ 7100 h 14467"/>
                <a:gd name="connsiteX5" fmla="*/ 5652 w 15298"/>
                <a:gd name="connsiteY5" fmla="*/ 6162 h 14467"/>
                <a:gd name="connsiteX6" fmla="*/ 6858 w 15298"/>
                <a:gd name="connsiteY6" fmla="*/ 4822 h 14467"/>
                <a:gd name="connsiteX7" fmla="*/ 8198 w 15298"/>
                <a:gd name="connsiteY7" fmla="*/ 6162 h 14467"/>
                <a:gd name="connsiteX8" fmla="*/ 8198 w 15298"/>
                <a:gd name="connsiteY8" fmla="*/ 6162 h 14467"/>
                <a:gd name="connsiteX9" fmla="*/ 8198 w 15298"/>
                <a:gd name="connsiteY9" fmla="*/ 6162 h 14467"/>
                <a:gd name="connsiteX10" fmla="*/ 15298 w 15298"/>
                <a:gd name="connsiteY10" fmla="*/ 12592 h 14467"/>
                <a:gd name="connsiteX11" fmla="*/ 15298 w 15298"/>
                <a:gd name="connsiteY11" fmla="*/ 11788 h 14467"/>
                <a:gd name="connsiteX12" fmla="*/ 13556 w 15298"/>
                <a:gd name="connsiteY12" fmla="*/ 4287 h 14467"/>
                <a:gd name="connsiteX13" fmla="*/ 13556 w 15298"/>
                <a:gd name="connsiteY13" fmla="*/ 2947 h 14467"/>
                <a:gd name="connsiteX14" fmla="*/ 12753 w 15298"/>
                <a:gd name="connsiteY14" fmla="*/ 1741 h 14467"/>
                <a:gd name="connsiteX15" fmla="*/ 11815 w 15298"/>
                <a:gd name="connsiteY15" fmla="*/ 804 h 14467"/>
                <a:gd name="connsiteX16" fmla="*/ 10609 w 15298"/>
                <a:gd name="connsiteY16" fmla="*/ 0 h 14467"/>
                <a:gd name="connsiteX17" fmla="*/ 9403 w 15298"/>
                <a:gd name="connsiteY17" fmla="*/ 0 h 14467"/>
                <a:gd name="connsiteX18" fmla="*/ 7930 w 15298"/>
                <a:gd name="connsiteY18" fmla="*/ 0 h 14467"/>
                <a:gd name="connsiteX19" fmla="*/ 5652 w 15298"/>
                <a:gd name="connsiteY19" fmla="*/ 0 h 14467"/>
                <a:gd name="connsiteX20" fmla="*/ 25 w 15298"/>
                <a:gd name="connsiteY20" fmla="*/ 7769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98" h="14467">
                  <a:moveTo>
                    <a:pt x="25" y="7769"/>
                  </a:moveTo>
                  <a:lnTo>
                    <a:pt x="1365" y="13396"/>
                  </a:lnTo>
                  <a:lnTo>
                    <a:pt x="1365" y="14467"/>
                  </a:lnTo>
                  <a:lnTo>
                    <a:pt x="1365" y="13664"/>
                  </a:lnTo>
                  <a:cubicBezTo>
                    <a:pt x="1378" y="10824"/>
                    <a:pt x="3053" y="8257"/>
                    <a:pt x="5652" y="7100"/>
                  </a:cubicBezTo>
                  <a:lnTo>
                    <a:pt x="5652" y="6162"/>
                  </a:lnTo>
                  <a:cubicBezTo>
                    <a:pt x="5652" y="5472"/>
                    <a:pt x="6175" y="4892"/>
                    <a:pt x="6858" y="4822"/>
                  </a:cubicBezTo>
                  <a:cubicBezTo>
                    <a:pt x="7594" y="4822"/>
                    <a:pt x="8198" y="5423"/>
                    <a:pt x="8198" y="6162"/>
                  </a:cubicBezTo>
                  <a:lnTo>
                    <a:pt x="8198" y="6162"/>
                  </a:lnTo>
                  <a:lnTo>
                    <a:pt x="8198" y="6162"/>
                  </a:lnTo>
                  <a:cubicBezTo>
                    <a:pt x="11869" y="6146"/>
                    <a:pt x="14950" y="8935"/>
                    <a:pt x="15298" y="12592"/>
                  </a:cubicBezTo>
                  <a:cubicBezTo>
                    <a:pt x="15298" y="12592"/>
                    <a:pt x="15298" y="12592"/>
                    <a:pt x="15298" y="11788"/>
                  </a:cubicBezTo>
                  <a:lnTo>
                    <a:pt x="13556" y="4287"/>
                  </a:lnTo>
                  <a:cubicBezTo>
                    <a:pt x="13583" y="3841"/>
                    <a:pt x="13583" y="3393"/>
                    <a:pt x="13556" y="2947"/>
                  </a:cubicBezTo>
                  <a:lnTo>
                    <a:pt x="12753" y="1741"/>
                  </a:lnTo>
                  <a:lnTo>
                    <a:pt x="11815" y="804"/>
                  </a:lnTo>
                  <a:lnTo>
                    <a:pt x="10609" y="0"/>
                  </a:lnTo>
                  <a:lnTo>
                    <a:pt x="9403" y="0"/>
                  </a:lnTo>
                  <a:lnTo>
                    <a:pt x="7930" y="0"/>
                  </a:lnTo>
                  <a:lnTo>
                    <a:pt x="5652" y="0"/>
                  </a:lnTo>
                  <a:cubicBezTo>
                    <a:pt x="2115" y="847"/>
                    <a:pt x="-270" y="4146"/>
                    <a:pt x="25" y="77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A8732391-2368-CBEE-DC8F-881A063F8800}"/>
                </a:ext>
              </a:extLst>
            </p:cNvPr>
            <p:cNvSpPr/>
            <p:nvPr/>
          </p:nvSpPr>
          <p:spPr>
            <a:xfrm>
              <a:off x="12731886" y="5566523"/>
              <a:ext cx="126608" cy="14467"/>
            </a:xfrm>
            <a:custGeom>
              <a:avLst/>
              <a:gdLst>
                <a:gd name="connsiteX0" fmla="*/ 0 w 126608"/>
                <a:gd name="connsiteY0" fmla="*/ 14467 h 14467"/>
                <a:gd name="connsiteX1" fmla="*/ 126609 w 126608"/>
                <a:gd name="connsiteY1" fmla="*/ 14467 h 14467"/>
                <a:gd name="connsiteX2" fmla="*/ 126609 w 126608"/>
                <a:gd name="connsiteY2" fmla="*/ 0 h 14467"/>
                <a:gd name="connsiteX3" fmla="*/ 0 w 126608"/>
                <a:gd name="connsiteY3" fmla="*/ 0 h 14467"/>
                <a:gd name="connsiteX4" fmla="*/ 0 w 126608"/>
                <a:gd name="connsiteY4" fmla="*/ 7234 h 14467"/>
                <a:gd name="connsiteX5" fmla="*/ 0 w 126608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14467">
                  <a:moveTo>
                    <a:pt x="0" y="14467"/>
                  </a:moveTo>
                  <a:lnTo>
                    <a:pt x="126609" y="14467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7234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33CE7138-70D7-34D2-3A3B-602883CCAC43}"/>
                </a:ext>
              </a:extLst>
            </p:cNvPr>
            <p:cNvSpPr/>
            <p:nvPr/>
          </p:nvSpPr>
          <p:spPr>
            <a:xfrm>
              <a:off x="12339600" y="5596395"/>
              <a:ext cx="4287" cy="148290"/>
            </a:xfrm>
            <a:custGeom>
              <a:avLst/>
              <a:gdLst>
                <a:gd name="connsiteX0" fmla="*/ 938 w 4287"/>
                <a:gd name="connsiteY0" fmla="*/ 142664 h 148290"/>
                <a:gd name="connsiteX1" fmla="*/ 2009 w 4287"/>
                <a:gd name="connsiteY1" fmla="*/ 143468 h 148290"/>
                <a:gd name="connsiteX2" fmla="*/ 2679 w 4287"/>
                <a:gd name="connsiteY2" fmla="*/ 144539 h 148290"/>
                <a:gd name="connsiteX3" fmla="*/ 3484 w 4287"/>
                <a:gd name="connsiteY3" fmla="*/ 145879 h 148290"/>
                <a:gd name="connsiteX4" fmla="*/ 3484 w 4287"/>
                <a:gd name="connsiteY4" fmla="*/ 145879 h 148290"/>
                <a:gd name="connsiteX5" fmla="*/ 4287 w 4287"/>
                <a:gd name="connsiteY5" fmla="*/ 148290 h 148290"/>
                <a:gd name="connsiteX6" fmla="*/ 4287 w 4287"/>
                <a:gd name="connsiteY6" fmla="*/ 0 h 148290"/>
                <a:gd name="connsiteX7" fmla="*/ 0 w 4287"/>
                <a:gd name="connsiteY7" fmla="*/ 6564 h 148290"/>
                <a:gd name="connsiteX8" fmla="*/ 0 w 4287"/>
                <a:gd name="connsiteY8" fmla="*/ 141860 h 14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7" h="148290">
                  <a:moveTo>
                    <a:pt x="938" y="142664"/>
                  </a:moveTo>
                  <a:cubicBezTo>
                    <a:pt x="1353" y="142854"/>
                    <a:pt x="1715" y="143127"/>
                    <a:pt x="2009" y="143468"/>
                  </a:cubicBezTo>
                  <a:cubicBezTo>
                    <a:pt x="2304" y="143772"/>
                    <a:pt x="2532" y="144137"/>
                    <a:pt x="2679" y="144539"/>
                  </a:cubicBezTo>
                  <a:lnTo>
                    <a:pt x="3484" y="145879"/>
                  </a:lnTo>
                  <a:cubicBezTo>
                    <a:pt x="3484" y="145879"/>
                    <a:pt x="3484" y="145879"/>
                    <a:pt x="3484" y="145879"/>
                  </a:cubicBezTo>
                  <a:lnTo>
                    <a:pt x="4287" y="148290"/>
                  </a:lnTo>
                  <a:lnTo>
                    <a:pt x="4287" y="0"/>
                  </a:lnTo>
                  <a:cubicBezTo>
                    <a:pt x="1688" y="1157"/>
                    <a:pt x="13" y="3724"/>
                    <a:pt x="0" y="6564"/>
                  </a:cubicBezTo>
                  <a:lnTo>
                    <a:pt x="0" y="1418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07A4D68-72D3-C71D-DFA7-7DBE4F534D13}"/>
                </a:ext>
              </a:extLst>
            </p:cNvPr>
            <p:cNvSpPr/>
            <p:nvPr/>
          </p:nvSpPr>
          <p:spPr>
            <a:xfrm>
              <a:off x="12346969" y="5595703"/>
              <a:ext cx="7636" cy="176309"/>
            </a:xfrm>
            <a:custGeom>
              <a:avLst/>
              <a:gdLst>
                <a:gd name="connsiteX0" fmla="*/ 0 w 7636"/>
                <a:gd name="connsiteY0" fmla="*/ 23 h 176309"/>
                <a:gd name="connsiteX1" fmla="*/ 0 w 7636"/>
                <a:gd name="connsiteY1" fmla="*/ 23 h 176309"/>
                <a:gd name="connsiteX2" fmla="*/ 0 w 7636"/>
                <a:gd name="connsiteY2" fmla="*/ 158092 h 176309"/>
                <a:gd name="connsiteX3" fmla="*/ 670 w 7636"/>
                <a:gd name="connsiteY3" fmla="*/ 160369 h 176309"/>
                <a:gd name="connsiteX4" fmla="*/ 670 w 7636"/>
                <a:gd name="connsiteY4" fmla="*/ 160369 h 176309"/>
                <a:gd name="connsiteX5" fmla="*/ 5359 w 7636"/>
                <a:gd name="connsiteY5" fmla="*/ 176310 h 176309"/>
                <a:gd name="connsiteX6" fmla="*/ 7637 w 7636"/>
                <a:gd name="connsiteY6" fmla="*/ 176310 h 176309"/>
                <a:gd name="connsiteX7" fmla="*/ 7637 w 7636"/>
                <a:gd name="connsiteY7" fmla="*/ 7257 h 176309"/>
                <a:gd name="connsiteX8" fmla="*/ 7637 w 7636"/>
                <a:gd name="connsiteY8" fmla="*/ 6453 h 176309"/>
                <a:gd name="connsiteX9" fmla="*/ 0 w 7636"/>
                <a:gd name="connsiteY9" fmla="*/ 23 h 1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6" h="176309">
                  <a:moveTo>
                    <a:pt x="0" y="23"/>
                  </a:moveTo>
                  <a:lnTo>
                    <a:pt x="0" y="23"/>
                  </a:lnTo>
                  <a:lnTo>
                    <a:pt x="0" y="158092"/>
                  </a:lnTo>
                  <a:lnTo>
                    <a:pt x="670" y="160369"/>
                  </a:lnTo>
                  <a:lnTo>
                    <a:pt x="670" y="160369"/>
                  </a:lnTo>
                  <a:lnTo>
                    <a:pt x="5359" y="176310"/>
                  </a:lnTo>
                  <a:lnTo>
                    <a:pt x="7637" y="176310"/>
                  </a:lnTo>
                  <a:lnTo>
                    <a:pt x="7637" y="7257"/>
                  </a:lnTo>
                  <a:cubicBezTo>
                    <a:pt x="7637" y="7257"/>
                    <a:pt x="7637" y="7257"/>
                    <a:pt x="7637" y="6453"/>
                  </a:cubicBezTo>
                  <a:cubicBezTo>
                    <a:pt x="7288" y="2580"/>
                    <a:pt x="3872" y="-287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8EC20F9F-A9D3-2BEB-8C74-B05C56FF6F9A}"/>
                </a:ext>
              </a:extLst>
            </p:cNvPr>
            <p:cNvSpPr/>
            <p:nvPr/>
          </p:nvSpPr>
          <p:spPr>
            <a:xfrm>
              <a:off x="12673204" y="5566925"/>
              <a:ext cx="14469" cy="206025"/>
            </a:xfrm>
            <a:custGeom>
              <a:avLst/>
              <a:gdLst>
                <a:gd name="connsiteX0" fmla="*/ 9244 w 14469"/>
                <a:gd name="connsiteY0" fmla="*/ 206025 h 206025"/>
                <a:gd name="connsiteX1" fmla="*/ 9244 w 14469"/>
                <a:gd name="connsiteY1" fmla="*/ 199328 h 206025"/>
                <a:gd name="connsiteX2" fmla="*/ 10585 w 14469"/>
                <a:gd name="connsiteY2" fmla="*/ 198122 h 206025"/>
                <a:gd name="connsiteX3" fmla="*/ 14470 w 14469"/>
                <a:gd name="connsiteY3" fmla="*/ 198122 h 206025"/>
                <a:gd name="connsiteX4" fmla="*/ 14470 w 14469"/>
                <a:gd name="connsiteY4" fmla="*/ 6832 h 206025"/>
                <a:gd name="connsiteX5" fmla="*/ 11924 w 14469"/>
                <a:gd name="connsiteY5" fmla="*/ 1340 h 206025"/>
                <a:gd name="connsiteX6" fmla="*/ 9244 w 14469"/>
                <a:gd name="connsiteY6" fmla="*/ 0 h 206025"/>
                <a:gd name="connsiteX7" fmla="*/ 7235 w 14469"/>
                <a:gd name="connsiteY7" fmla="*/ 0 h 206025"/>
                <a:gd name="connsiteX8" fmla="*/ 0 w 14469"/>
                <a:gd name="connsiteY8" fmla="*/ 6564 h 206025"/>
                <a:gd name="connsiteX9" fmla="*/ 0 w 14469"/>
                <a:gd name="connsiteY9" fmla="*/ 7234 h 206025"/>
                <a:gd name="connsiteX10" fmla="*/ 0 w 14469"/>
                <a:gd name="connsiteY10" fmla="*/ 205490 h 206025"/>
                <a:gd name="connsiteX11" fmla="*/ 7369 w 14469"/>
                <a:gd name="connsiteY11" fmla="*/ 205490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206025">
                  <a:moveTo>
                    <a:pt x="9244" y="206025"/>
                  </a:moveTo>
                  <a:lnTo>
                    <a:pt x="9244" y="199328"/>
                  </a:lnTo>
                  <a:cubicBezTo>
                    <a:pt x="9312" y="198640"/>
                    <a:pt x="9888" y="198118"/>
                    <a:pt x="10585" y="198122"/>
                  </a:cubicBezTo>
                  <a:lnTo>
                    <a:pt x="14470" y="198122"/>
                  </a:lnTo>
                  <a:lnTo>
                    <a:pt x="14470" y="6832"/>
                  </a:lnTo>
                  <a:cubicBezTo>
                    <a:pt x="14416" y="4729"/>
                    <a:pt x="13492" y="2742"/>
                    <a:pt x="11924" y="1340"/>
                  </a:cubicBezTo>
                  <a:cubicBezTo>
                    <a:pt x="11120" y="737"/>
                    <a:pt x="10209" y="283"/>
                    <a:pt x="9244" y="0"/>
                  </a:cubicBezTo>
                  <a:lnTo>
                    <a:pt x="7235" y="0"/>
                  </a:lnTo>
                  <a:cubicBezTo>
                    <a:pt x="3484" y="-16"/>
                    <a:pt x="348" y="2832"/>
                    <a:pt x="0" y="6564"/>
                  </a:cubicBezTo>
                  <a:cubicBezTo>
                    <a:pt x="0" y="6564"/>
                    <a:pt x="0" y="6564"/>
                    <a:pt x="0" y="7234"/>
                  </a:cubicBezTo>
                  <a:lnTo>
                    <a:pt x="0" y="205490"/>
                  </a:lnTo>
                  <a:lnTo>
                    <a:pt x="7369" y="20549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41E923C2-6854-D0FA-B97D-86585C132675}"/>
                </a:ext>
              </a:extLst>
            </p:cNvPr>
            <p:cNvSpPr/>
            <p:nvPr/>
          </p:nvSpPr>
          <p:spPr>
            <a:xfrm>
              <a:off x="12685128" y="5767592"/>
              <a:ext cx="2545" cy="11654"/>
            </a:xfrm>
            <a:custGeom>
              <a:avLst/>
              <a:gdLst>
                <a:gd name="connsiteX0" fmla="*/ 0 w 2545"/>
                <a:gd name="connsiteY0" fmla="*/ 0 h 11654"/>
                <a:gd name="connsiteX1" fmla="*/ 0 w 2545"/>
                <a:gd name="connsiteY1" fmla="*/ 6162 h 11654"/>
                <a:gd name="connsiteX2" fmla="*/ 2546 w 2545"/>
                <a:gd name="connsiteY2" fmla="*/ 11654 h 11654"/>
                <a:gd name="connsiteX3" fmla="*/ 2546 w 2545"/>
                <a:gd name="connsiteY3" fmla="*/ 0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11654">
                  <a:moveTo>
                    <a:pt x="0" y="0"/>
                  </a:moveTo>
                  <a:lnTo>
                    <a:pt x="0" y="6162"/>
                  </a:lnTo>
                  <a:cubicBezTo>
                    <a:pt x="1568" y="7563"/>
                    <a:pt x="2492" y="9551"/>
                    <a:pt x="2546" y="11654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0273B14F-7DED-1B3B-1A6A-52BB9DF65BA4}"/>
                </a:ext>
              </a:extLst>
            </p:cNvPr>
            <p:cNvSpPr/>
            <p:nvPr/>
          </p:nvSpPr>
          <p:spPr>
            <a:xfrm>
              <a:off x="12337992" y="5765851"/>
              <a:ext cx="1339" cy="7099"/>
            </a:xfrm>
            <a:custGeom>
              <a:avLst/>
              <a:gdLst>
                <a:gd name="connsiteX0" fmla="*/ 1339 w 1339"/>
                <a:gd name="connsiteY0" fmla="*/ 7100 h 7099"/>
                <a:gd name="connsiteX1" fmla="*/ 1339 w 1339"/>
                <a:gd name="connsiteY1" fmla="*/ 0 h 7099"/>
                <a:gd name="connsiteX2" fmla="*/ 0 w 1339"/>
                <a:gd name="connsiteY2" fmla="*/ 0 h 7099"/>
                <a:gd name="connsiteX3" fmla="*/ 0 w 1339"/>
                <a:gd name="connsiteY3" fmla="*/ 7100 h 7099"/>
                <a:gd name="connsiteX4" fmla="*/ 1339 w 1339"/>
                <a:gd name="connsiteY4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" h="7099">
                  <a:moveTo>
                    <a:pt x="1339" y="7100"/>
                  </a:move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ubicBezTo>
                    <a:pt x="442" y="6974"/>
                    <a:pt x="897" y="6974"/>
                    <a:pt x="1339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EE98A07D-CF3F-CF89-0DB2-E66F6780E7E0}"/>
                </a:ext>
              </a:extLst>
            </p:cNvPr>
            <p:cNvSpPr/>
            <p:nvPr/>
          </p:nvSpPr>
          <p:spPr>
            <a:xfrm>
              <a:off x="12333303" y="5760224"/>
              <a:ext cx="1607" cy="5626"/>
            </a:xfrm>
            <a:custGeom>
              <a:avLst/>
              <a:gdLst>
                <a:gd name="connsiteX0" fmla="*/ 0 w 1607"/>
                <a:gd name="connsiteY0" fmla="*/ 0 h 5626"/>
                <a:gd name="connsiteX1" fmla="*/ 1608 w 1607"/>
                <a:gd name="connsiteY1" fmla="*/ 5626 h 5626"/>
                <a:gd name="connsiteX2" fmla="*/ 1608 w 1607"/>
                <a:gd name="connsiteY2" fmla="*/ 2813 h 5626"/>
                <a:gd name="connsiteX3" fmla="*/ 0 w 1607"/>
                <a:gd name="connsiteY3" fmla="*/ 0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5626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2A13AD03-599B-9143-140B-7A8DC5363696}"/>
                </a:ext>
              </a:extLst>
            </p:cNvPr>
            <p:cNvSpPr/>
            <p:nvPr/>
          </p:nvSpPr>
          <p:spPr>
            <a:xfrm>
              <a:off x="12346566" y="5756072"/>
              <a:ext cx="5359" cy="15940"/>
            </a:xfrm>
            <a:custGeom>
              <a:avLst/>
              <a:gdLst>
                <a:gd name="connsiteX0" fmla="*/ 0 w 5359"/>
                <a:gd name="connsiteY0" fmla="*/ 5760 h 15940"/>
                <a:gd name="connsiteX1" fmla="*/ 0 w 5359"/>
                <a:gd name="connsiteY1" fmla="*/ 15941 h 15940"/>
                <a:gd name="connsiteX2" fmla="*/ 5359 w 5359"/>
                <a:gd name="connsiteY2" fmla="*/ 15941 h 15940"/>
                <a:gd name="connsiteX3" fmla="*/ 671 w 5359"/>
                <a:gd name="connsiteY3" fmla="*/ 0 h 15940"/>
                <a:gd name="connsiteX4" fmla="*/ 0 w 5359"/>
                <a:gd name="connsiteY4" fmla="*/ 5760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9" h="15940">
                  <a:moveTo>
                    <a:pt x="0" y="5760"/>
                  </a:moveTo>
                  <a:lnTo>
                    <a:pt x="0" y="15941"/>
                  </a:lnTo>
                  <a:lnTo>
                    <a:pt x="5359" y="15941"/>
                  </a:lnTo>
                  <a:lnTo>
                    <a:pt x="671" y="0"/>
                  </a:lnTo>
                  <a:cubicBezTo>
                    <a:pt x="1193" y="1934"/>
                    <a:pt x="965" y="3999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3B79C653-D3C2-845D-5A90-FF936DA705CF}"/>
                </a:ext>
              </a:extLst>
            </p:cNvPr>
            <p:cNvSpPr/>
            <p:nvPr/>
          </p:nvSpPr>
          <p:spPr>
            <a:xfrm>
              <a:off x="12341609" y="5764243"/>
              <a:ext cx="2411" cy="7769"/>
            </a:xfrm>
            <a:custGeom>
              <a:avLst/>
              <a:gdLst>
                <a:gd name="connsiteX0" fmla="*/ 2411 w 2411"/>
                <a:gd name="connsiteY0" fmla="*/ 7770 h 7769"/>
                <a:gd name="connsiteX1" fmla="*/ 2411 w 2411"/>
                <a:gd name="connsiteY1" fmla="*/ 0 h 7769"/>
                <a:gd name="connsiteX2" fmla="*/ 804 w 2411"/>
                <a:gd name="connsiteY2" fmla="*/ 938 h 7769"/>
                <a:gd name="connsiteX3" fmla="*/ 0 w 2411"/>
                <a:gd name="connsiteY3" fmla="*/ 938 h 7769"/>
                <a:gd name="connsiteX4" fmla="*/ 0 w 2411"/>
                <a:gd name="connsiteY4" fmla="*/ 7636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769">
                  <a:moveTo>
                    <a:pt x="2411" y="7770"/>
                  </a:moveTo>
                  <a:lnTo>
                    <a:pt x="2411" y="0"/>
                  </a:lnTo>
                  <a:lnTo>
                    <a:pt x="804" y="938"/>
                  </a:lnTo>
                  <a:lnTo>
                    <a:pt x="0" y="938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52E0D406-4754-6703-DABD-3F983F9005D0}"/>
                </a:ext>
              </a:extLst>
            </p:cNvPr>
            <p:cNvSpPr/>
            <p:nvPr/>
          </p:nvSpPr>
          <p:spPr>
            <a:xfrm>
              <a:off x="9837837" y="6492030"/>
              <a:ext cx="2545" cy="361683"/>
            </a:xfrm>
            <a:custGeom>
              <a:avLst/>
              <a:gdLst>
                <a:gd name="connsiteX0" fmla="*/ 1608 w 2545"/>
                <a:gd name="connsiteY0" fmla="*/ 804 h 361683"/>
                <a:gd name="connsiteX1" fmla="*/ 0 w 2545"/>
                <a:gd name="connsiteY1" fmla="*/ 804 h 361683"/>
                <a:gd name="connsiteX2" fmla="*/ 0 w 2545"/>
                <a:gd name="connsiteY2" fmla="*/ 361683 h 361683"/>
                <a:gd name="connsiteX3" fmla="*/ 2546 w 2545"/>
                <a:gd name="connsiteY3" fmla="*/ 361683 h 361683"/>
                <a:gd name="connsiteX4" fmla="*/ 2546 w 2545"/>
                <a:gd name="connsiteY4" fmla="*/ 0 h 36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361683">
                  <a:moveTo>
                    <a:pt x="1608" y="804"/>
                  </a:moveTo>
                  <a:lnTo>
                    <a:pt x="0" y="804"/>
                  </a:lnTo>
                  <a:lnTo>
                    <a:pt x="0" y="361683"/>
                  </a:lnTo>
                  <a:lnTo>
                    <a:pt x="2546" y="361683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E973459A-CB1F-382E-7D91-BAA9FE8C47C4}"/>
                </a:ext>
              </a:extLst>
            </p:cNvPr>
            <p:cNvSpPr/>
            <p:nvPr/>
          </p:nvSpPr>
          <p:spPr>
            <a:xfrm>
              <a:off x="9840115" y="6475553"/>
              <a:ext cx="71811" cy="17414"/>
            </a:xfrm>
            <a:custGeom>
              <a:avLst/>
              <a:gdLst>
                <a:gd name="connsiteX0" fmla="*/ 68462 w 71811"/>
                <a:gd name="connsiteY0" fmla="*/ 13128 h 17414"/>
                <a:gd name="connsiteX1" fmla="*/ 66855 w 71811"/>
                <a:gd name="connsiteY1" fmla="*/ 12056 h 17414"/>
                <a:gd name="connsiteX2" fmla="*/ 66855 w 71811"/>
                <a:gd name="connsiteY2" fmla="*/ 11252 h 17414"/>
                <a:gd name="connsiteX3" fmla="*/ 65917 w 71811"/>
                <a:gd name="connsiteY3" fmla="*/ 9779 h 17414"/>
                <a:gd name="connsiteX4" fmla="*/ 65917 w 71811"/>
                <a:gd name="connsiteY4" fmla="*/ 8707 h 17414"/>
                <a:gd name="connsiteX5" fmla="*/ 65917 w 71811"/>
                <a:gd name="connsiteY5" fmla="*/ 7234 h 17414"/>
                <a:gd name="connsiteX6" fmla="*/ 65917 w 71811"/>
                <a:gd name="connsiteY6" fmla="*/ 7234 h 17414"/>
                <a:gd name="connsiteX7" fmla="*/ 65917 w 71811"/>
                <a:gd name="connsiteY7" fmla="*/ 0 h 17414"/>
                <a:gd name="connsiteX8" fmla="*/ 0 w 71811"/>
                <a:gd name="connsiteY8" fmla="*/ 2813 h 17414"/>
                <a:gd name="connsiteX9" fmla="*/ 0 w 71811"/>
                <a:gd name="connsiteY9" fmla="*/ 2813 h 17414"/>
                <a:gd name="connsiteX10" fmla="*/ 7369 w 71811"/>
                <a:gd name="connsiteY10" fmla="*/ 10047 h 17414"/>
                <a:gd name="connsiteX11" fmla="*/ 0 w 71811"/>
                <a:gd name="connsiteY11" fmla="*/ 17414 h 17414"/>
                <a:gd name="connsiteX12" fmla="*/ 1339 w 71811"/>
                <a:gd name="connsiteY12" fmla="*/ 17414 h 17414"/>
                <a:gd name="connsiteX13" fmla="*/ 71812 w 71811"/>
                <a:gd name="connsiteY13" fmla="*/ 14467 h 17414"/>
                <a:gd name="connsiteX14" fmla="*/ 71812 w 71811"/>
                <a:gd name="connsiteY14" fmla="*/ 14467 h 17414"/>
                <a:gd name="connsiteX15" fmla="*/ 70204 w 71811"/>
                <a:gd name="connsiteY15" fmla="*/ 14467 h 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811" h="17414">
                  <a:moveTo>
                    <a:pt x="68462" y="13128"/>
                  </a:moveTo>
                  <a:lnTo>
                    <a:pt x="66855" y="12056"/>
                  </a:lnTo>
                  <a:cubicBezTo>
                    <a:pt x="66815" y="11788"/>
                    <a:pt x="66815" y="11520"/>
                    <a:pt x="66855" y="11252"/>
                  </a:cubicBezTo>
                  <a:cubicBezTo>
                    <a:pt x="66452" y="10824"/>
                    <a:pt x="66131" y="10328"/>
                    <a:pt x="65917" y="9779"/>
                  </a:cubicBezTo>
                  <a:cubicBezTo>
                    <a:pt x="65837" y="9431"/>
                    <a:pt x="65837" y="9056"/>
                    <a:pt x="65917" y="8707"/>
                  </a:cubicBezTo>
                  <a:cubicBezTo>
                    <a:pt x="65850" y="8212"/>
                    <a:pt x="65850" y="7729"/>
                    <a:pt x="65917" y="7234"/>
                  </a:cubicBezTo>
                  <a:lnTo>
                    <a:pt x="65917" y="7234"/>
                  </a:lnTo>
                  <a:lnTo>
                    <a:pt x="65917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19" y="2813"/>
                    <a:pt x="7302" y="6028"/>
                    <a:pt x="7369" y="10047"/>
                  </a:cubicBezTo>
                  <a:cubicBezTo>
                    <a:pt x="7369" y="14119"/>
                    <a:pt x="4072" y="17414"/>
                    <a:pt x="0" y="17414"/>
                  </a:cubicBezTo>
                  <a:lnTo>
                    <a:pt x="1339" y="17414"/>
                  </a:lnTo>
                  <a:lnTo>
                    <a:pt x="71812" y="14467"/>
                  </a:lnTo>
                  <a:lnTo>
                    <a:pt x="71812" y="14467"/>
                  </a:lnTo>
                  <a:lnTo>
                    <a:pt x="70204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D654AC71-44BA-6805-6CAB-6C92DAF1B8B4}"/>
                </a:ext>
              </a:extLst>
            </p:cNvPr>
            <p:cNvSpPr/>
            <p:nvPr/>
          </p:nvSpPr>
          <p:spPr>
            <a:xfrm>
              <a:off x="11791766" y="6481715"/>
              <a:ext cx="94588" cy="2545"/>
            </a:xfrm>
            <a:custGeom>
              <a:avLst/>
              <a:gdLst>
                <a:gd name="connsiteX0" fmla="*/ 0 w 94588"/>
                <a:gd name="connsiteY0" fmla="*/ 1206 h 2545"/>
                <a:gd name="connsiteX1" fmla="*/ 0 w 94588"/>
                <a:gd name="connsiteY1" fmla="*/ 2545 h 2545"/>
                <a:gd name="connsiteX2" fmla="*/ 94588 w 94588"/>
                <a:gd name="connsiteY2" fmla="*/ 2545 h 2545"/>
                <a:gd name="connsiteX3" fmla="*/ 94588 w 94588"/>
                <a:gd name="connsiteY3" fmla="*/ 0 h 2545"/>
                <a:gd name="connsiteX4" fmla="*/ 804 w 94588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88" h="2545">
                  <a:moveTo>
                    <a:pt x="0" y="1206"/>
                  </a:moveTo>
                  <a:cubicBezTo>
                    <a:pt x="80" y="1648"/>
                    <a:pt x="80" y="2103"/>
                    <a:pt x="0" y="2545"/>
                  </a:cubicBezTo>
                  <a:lnTo>
                    <a:pt x="94588" y="2545"/>
                  </a:lnTo>
                  <a:lnTo>
                    <a:pt x="94588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38E74A9D-5360-BDC9-87D2-105C745D9300}"/>
                </a:ext>
              </a:extLst>
            </p:cNvPr>
            <p:cNvSpPr/>
            <p:nvPr/>
          </p:nvSpPr>
          <p:spPr>
            <a:xfrm>
              <a:off x="12344021" y="5594118"/>
              <a:ext cx="2545" cy="159676"/>
            </a:xfrm>
            <a:custGeom>
              <a:avLst/>
              <a:gdLst>
                <a:gd name="connsiteX0" fmla="*/ 2546 w 2545"/>
                <a:gd name="connsiteY0" fmla="*/ 159676 h 159676"/>
                <a:gd name="connsiteX1" fmla="*/ 2546 w 2545"/>
                <a:gd name="connsiteY1" fmla="*/ 1340 h 159676"/>
                <a:gd name="connsiteX2" fmla="*/ 1206 w 2545"/>
                <a:gd name="connsiteY2" fmla="*/ 0 h 159676"/>
                <a:gd name="connsiteX3" fmla="*/ 0 w 2545"/>
                <a:gd name="connsiteY3" fmla="*/ 1340 h 159676"/>
                <a:gd name="connsiteX4" fmla="*/ 0 w 2545"/>
                <a:gd name="connsiteY4" fmla="*/ 150969 h 15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59676">
                  <a:moveTo>
                    <a:pt x="2546" y="159676"/>
                  </a:moveTo>
                  <a:lnTo>
                    <a:pt x="2546" y="1340"/>
                  </a:lnTo>
                  <a:cubicBezTo>
                    <a:pt x="2546" y="600"/>
                    <a:pt x="1943" y="0"/>
                    <a:pt x="1206" y="0"/>
                  </a:cubicBezTo>
                  <a:cubicBezTo>
                    <a:pt x="523" y="70"/>
                    <a:pt x="0" y="650"/>
                    <a:pt x="0" y="1340"/>
                  </a:cubicBezTo>
                  <a:lnTo>
                    <a:pt x="0" y="15096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BF934359-9F7E-4C2A-5994-ED78D53F8306}"/>
                </a:ext>
              </a:extLst>
            </p:cNvPr>
            <p:cNvSpPr/>
            <p:nvPr/>
          </p:nvSpPr>
          <p:spPr>
            <a:xfrm>
              <a:off x="12344021" y="5761832"/>
              <a:ext cx="2545" cy="10180"/>
            </a:xfrm>
            <a:custGeom>
              <a:avLst/>
              <a:gdLst>
                <a:gd name="connsiteX0" fmla="*/ 1206 w 2545"/>
                <a:gd name="connsiteY0" fmla="*/ 10181 h 10180"/>
                <a:gd name="connsiteX1" fmla="*/ 2546 w 2545"/>
                <a:gd name="connsiteY1" fmla="*/ 10181 h 10180"/>
                <a:gd name="connsiteX2" fmla="*/ 2546 w 2545"/>
                <a:gd name="connsiteY2" fmla="*/ 0 h 10180"/>
                <a:gd name="connsiteX3" fmla="*/ 0 w 2545"/>
                <a:gd name="connsiteY3" fmla="*/ 2411 h 10180"/>
                <a:gd name="connsiteX4" fmla="*/ 0 w 2545"/>
                <a:gd name="connsiteY4" fmla="*/ 10181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0180">
                  <a:moveTo>
                    <a:pt x="1206" y="10181"/>
                  </a:moveTo>
                  <a:lnTo>
                    <a:pt x="2546" y="10181"/>
                  </a:lnTo>
                  <a:lnTo>
                    <a:pt x="2546" y="0"/>
                  </a:lnTo>
                  <a:cubicBezTo>
                    <a:pt x="1836" y="936"/>
                    <a:pt x="978" y="1751"/>
                    <a:pt x="0" y="2411"/>
                  </a:cubicBezTo>
                  <a:lnTo>
                    <a:pt x="0" y="1018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04592286-E033-7ED8-9528-383A33869506}"/>
                </a:ext>
              </a:extLst>
            </p:cNvPr>
            <p:cNvSpPr/>
            <p:nvPr/>
          </p:nvSpPr>
          <p:spPr>
            <a:xfrm>
              <a:off x="12683789" y="5765047"/>
              <a:ext cx="33494" cy="2545"/>
            </a:xfrm>
            <a:custGeom>
              <a:avLst/>
              <a:gdLst>
                <a:gd name="connsiteX0" fmla="*/ 1339 w 33494"/>
                <a:gd name="connsiteY0" fmla="*/ 1206 h 2545"/>
                <a:gd name="connsiteX1" fmla="*/ 1339 w 33494"/>
                <a:gd name="connsiteY1" fmla="*/ 2545 h 2545"/>
                <a:gd name="connsiteX2" fmla="*/ 33494 w 33494"/>
                <a:gd name="connsiteY2" fmla="*/ 2545 h 2545"/>
                <a:gd name="connsiteX3" fmla="*/ 33494 w 33494"/>
                <a:gd name="connsiteY3" fmla="*/ 0 h 2545"/>
                <a:gd name="connsiteX4" fmla="*/ 0 w 33494"/>
                <a:gd name="connsiteY4" fmla="*/ 0 h 2545"/>
                <a:gd name="connsiteX5" fmla="*/ 1339 w 33494"/>
                <a:gd name="connsiteY5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4" h="2545">
                  <a:moveTo>
                    <a:pt x="1339" y="1206"/>
                  </a:moveTo>
                  <a:lnTo>
                    <a:pt x="1339" y="2545"/>
                  </a:lnTo>
                  <a:lnTo>
                    <a:pt x="33494" y="2545"/>
                  </a:lnTo>
                  <a:lnTo>
                    <a:pt x="33494" y="0"/>
                  </a:lnTo>
                  <a:lnTo>
                    <a:pt x="0" y="0"/>
                  </a:lnTo>
                  <a:cubicBezTo>
                    <a:pt x="697" y="-4"/>
                    <a:pt x="1272" y="518"/>
                    <a:pt x="1339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238DDF50-8CDB-A9A5-E46C-DF393C61293B}"/>
                </a:ext>
              </a:extLst>
            </p:cNvPr>
            <p:cNvSpPr/>
            <p:nvPr/>
          </p:nvSpPr>
          <p:spPr>
            <a:xfrm>
              <a:off x="12717283" y="5766252"/>
              <a:ext cx="14603" cy="308100"/>
            </a:xfrm>
            <a:custGeom>
              <a:avLst/>
              <a:gdLst>
                <a:gd name="connsiteX0" fmla="*/ 7234 w 14603"/>
                <a:gd name="connsiteY0" fmla="*/ 7368 h 308100"/>
                <a:gd name="connsiteX1" fmla="*/ 0 w 14603"/>
                <a:gd name="connsiteY1" fmla="*/ 0 h 308100"/>
                <a:gd name="connsiteX2" fmla="*/ 0 w 14603"/>
                <a:gd name="connsiteY2" fmla="*/ 308100 h 308100"/>
                <a:gd name="connsiteX3" fmla="*/ 14603 w 14603"/>
                <a:gd name="connsiteY3" fmla="*/ 308100 h 308100"/>
                <a:gd name="connsiteX4" fmla="*/ 14603 w 14603"/>
                <a:gd name="connsiteY4" fmla="*/ 0 h 308100"/>
                <a:gd name="connsiteX5" fmla="*/ 7234 w 14603"/>
                <a:gd name="connsiteY5" fmla="*/ 7368 h 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08100">
                  <a:moveTo>
                    <a:pt x="7234" y="7368"/>
                  </a:moveTo>
                  <a:cubicBezTo>
                    <a:pt x="3215" y="7294"/>
                    <a:pt x="0" y="4017"/>
                    <a:pt x="0" y="0"/>
                  </a:cubicBezTo>
                  <a:lnTo>
                    <a:pt x="0" y="308100"/>
                  </a:lnTo>
                  <a:lnTo>
                    <a:pt x="14603" y="308100"/>
                  </a:lnTo>
                  <a:lnTo>
                    <a:pt x="14603" y="0"/>
                  </a:lnTo>
                  <a:cubicBezTo>
                    <a:pt x="14603" y="4070"/>
                    <a:pt x="11308" y="7368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51BA9085-D9F8-0673-B483-35F79370DB49}"/>
                </a:ext>
              </a:extLst>
            </p:cNvPr>
            <p:cNvSpPr/>
            <p:nvPr/>
          </p:nvSpPr>
          <p:spPr>
            <a:xfrm>
              <a:off x="9944483" y="6482921"/>
              <a:ext cx="6967" cy="1205"/>
            </a:xfrm>
            <a:custGeom>
              <a:avLst/>
              <a:gdLst>
                <a:gd name="connsiteX0" fmla="*/ 6297 w 6967"/>
                <a:gd name="connsiteY0" fmla="*/ 0 h 1205"/>
                <a:gd name="connsiteX1" fmla="*/ 0 w 6967"/>
                <a:gd name="connsiteY1" fmla="*/ 0 h 1205"/>
                <a:gd name="connsiteX2" fmla="*/ 0 w 6967"/>
                <a:gd name="connsiteY2" fmla="*/ 1206 h 1205"/>
                <a:gd name="connsiteX3" fmla="*/ 6967 w 6967"/>
                <a:gd name="connsiteY3" fmla="*/ 1206 h 1205"/>
                <a:gd name="connsiteX4" fmla="*/ 6967 w 6967"/>
                <a:gd name="connsiteY4" fmla="*/ 1206 h 1205"/>
                <a:gd name="connsiteX5" fmla="*/ 6297 w 6967"/>
                <a:gd name="connsiteY5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7" h="1205">
                  <a:moveTo>
                    <a:pt x="6297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6967" y="1206"/>
                  </a:lnTo>
                  <a:lnTo>
                    <a:pt x="6967" y="1206"/>
                  </a:lnTo>
                  <a:cubicBezTo>
                    <a:pt x="6967" y="1206"/>
                    <a:pt x="6431" y="0"/>
                    <a:pt x="62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297FDD8B-4762-14ED-B040-47CF071AE4CE}"/>
                </a:ext>
              </a:extLst>
            </p:cNvPr>
            <p:cNvSpPr/>
            <p:nvPr/>
          </p:nvSpPr>
          <p:spPr>
            <a:xfrm>
              <a:off x="10609682" y="6481581"/>
              <a:ext cx="75965" cy="2545"/>
            </a:xfrm>
            <a:custGeom>
              <a:avLst/>
              <a:gdLst>
                <a:gd name="connsiteX0" fmla="*/ 52653 w 75965"/>
                <a:gd name="connsiteY0" fmla="*/ 1340 h 2545"/>
                <a:gd name="connsiteX1" fmla="*/ 51447 w 75965"/>
                <a:gd name="connsiteY1" fmla="*/ 0 h 2545"/>
                <a:gd name="connsiteX2" fmla="*/ 0 w 75965"/>
                <a:gd name="connsiteY2" fmla="*/ 0 h 2545"/>
                <a:gd name="connsiteX3" fmla="*/ 0 w 75965"/>
                <a:gd name="connsiteY3" fmla="*/ 2545 h 2545"/>
                <a:gd name="connsiteX4" fmla="*/ 75965 w 75965"/>
                <a:gd name="connsiteY4" fmla="*/ 2545 h 2545"/>
                <a:gd name="connsiteX5" fmla="*/ 75027 w 75965"/>
                <a:gd name="connsiteY5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5" h="2545">
                  <a:moveTo>
                    <a:pt x="52653" y="1340"/>
                  </a:moveTo>
                  <a:cubicBezTo>
                    <a:pt x="51969" y="1273"/>
                    <a:pt x="51447" y="697"/>
                    <a:pt x="51447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027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AFB9535C-16A7-A43C-ECEC-7307E72FF520}"/>
                </a:ext>
              </a:extLst>
            </p:cNvPr>
            <p:cNvSpPr/>
            <p:nvPr/>
          </p:nvSpPr>
          <p:spPr>
            <a:xfrm>
              <a:off x="12334910" y="5784605"/>
              <a:ext cx="2679" cy="620621"/>
            </a:xfrm>
            <a:custGeom>
              <a:avLst/>
              <a:gdLst>
                <a:gd name="connsiteX0" fmla="*/ 2680 w 2679"/>
                <a:gd name="connsiteY0" fmla="*/ 620621 h 620621"/>
                <a:gd name="connsiteX1" fmla="*/ 2680 w 2679"/>
                <a:gd name="connsiteY1" fmla="*/ 1741 h 620621"/>
                <a:gd name="connsiteX2" fmla="*/ 0 w 2679"/>
                <a:gd name="connsiteY2" fmla="*/ 0 h 620621"/>
                <a:gd name="connsiteX3" fmla="*/ 0 w 2679"/>
                <a:gd name="connsiteY3" fmla="*/ 620621 h 620621"/>
                <a:gd name="connsiteX4" fmla="*/ 2680 w 2679"/>
                <a:gd name="connsiteY4" fmla="*/ 620621 h 62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20621">
                  <a:moveTo>
                    <a:pt x="2680" y="620621"/>
                  </a:moveTo>
                  <a:lnTo>
                    <a:pt x="2680" y="1741"/>
                  </a:lnTo>
                  <a:cubicBezTo>
                    <a:pt x="1662" y="1372"/>
                    <a:pt x="751" y="777"/>
                    <a:pt x="0" y="0"/>
                  </a:cubicBezTo>
                  <a:lnTo>
                    <a:pt x="0" y="620621"/>
                  </a:lnTo>
                  <a:lnTo>
                    <a:pt x="2680" y="62062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6DCA931E-093F-B88A-BACF-9B866B8512FE}"/>
                </a:ext>
              </a:extLst>
            </p:cNvPr>
            <p:cNvSpPr/>
            <p:nvPr/>
          </p:nvSpPr>
          <p:spPr>
            <a:xfrm>
              <a:off x="12334910" y="5763038"/>
              <a:ext cx="2679" cy="11252"/>
            </a:xfrm>
            <a:custGeom>
              <a:avLst/>
              <a:gdLst>
                <a:gd name="connsiteX0" fmla="*/ 2680 w 2679"/>
                <a:gd name="connsiteY0" fmla="*/ 1875 h 11252"/>
                <a:gd name="connsiteX1" fmla="*/ 0 w 2679"/>
                <a:gd name="connsiteY1" fmla="*/ 0 h 11252"/>
                <a:gd name="connsiteX2" fmla="*/ 0 w 2679"/>
                <a:gd name="connsiteY2" fmla="*/ 11252 h 11252"/>
                <a:gd name="connsiteX3" fmla="*/ 2680 w 2679"/>
                <a:gd name="connsiteY3" fmla="*/ 9511 h 1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1252">
                  <a:moveTo>
                    <a:pt x="2680" y="1875"/>
                  </a:moveTo>
                  <a:cubicBezTo>
                    <a:pt x="1689" y="1408"/>
                    <a:pt x="778" y="773"/>
                    <a:pt x="0" y="0"/>
                  </a:cubicBezTo>
                  <a:lnTo>
                    <a:pt x="0" y="11252"/>
                  </a:lnTo>
                  <a:cubicBezTo>
                    <a:pt x="791" y="10521"/>
                    <a:pt x="1689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1DA1395C-FD46-C055-EF39-8EEC0092E1E0}"/>
                </a:ext>
              </a:extLst>
            </p:cNvPr>
            <p:cNvSpPr/>
            <p:nvPr/>
          </p:nvSpPr>
          <p:spPr>
            <a:xfrm>
              <a:off x="12338930" y="5765315"/>
              <a:ext cx="2679" cy="7635"/>
            </a:xfrm>
            <a:custGeom>
              <a:avLst/>
              <a:gdLst>
                <a:gd name="connsiteX0" fmla="*/ 1340 w 2679"/>
                <a:gd name="connsiteY0" fmla="*/ 6698 h 7635"/>
                <a:gd name="connsiteX1" fmla="*/ 2680 w 2679"/>
                <a:gd name="connsiteY1" fmla="*/ 6698 h 7635"/>
                <a:gd name="connsiteX2" fmla="*/ 2680 w 2679"/>
                <a:gd name="connsiteY2" fmla="*/ 0 h 7635"/>
                <a:gd name="connsiteX3" fmla="*/ 1340 w 2679"/>
                <a:gd name="connsiteY3" fmla="*/ 0 h 7635"/>
                <a:gd name="connsiteX4" fmla="*/ 0 w 2679"/>
                <a:gd name="connsiteY4" fmla="*/ 0 h 7635"/>
                <a:gd name="connsiteX5" fmla="*/ 0 w 2679"/>
                <a:gd name="connsiteY5" fmla="*/ 763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7635">
                  <a:moveTo>
                    <a:pt x="1340" y="6698"/>
                  </a:moveTo>
                  <a:lnTo>
                    <a:pt x="2680" y="6698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A4847CA-DCEB-6598-8A09-8E2FCE355A34}"/>
                </a:ext>
              </a:extLst>
            </p:cNvPr>
            <p:cNvSpPr/>
            <p:nvPr/>
          </p:nvSpPr>
          <p:spPr>
            <a:xfrm>
              <a:off x="12339332" y="5738256"/>
              <a:ext cx="1206" cy="803"/>
            </a:xfrm>
            <a:custGeom>
              <a:avLst/>
              <a:gdLst>
                <a:gd name="connsiteX0" fmla="*/ 0 w 1206"/>
                <a:gd name="connsiteY0" fmla="*/ 0 h 803"/>
                <a:gd name="connsiteX1" fmla="*/ 1206 w 1206"/>
                <a:gd name="connsiteY1" fmla="*/ 804 h 803"/>
                <a:gd name="connsiteX2" fmla="*/ 402 w 1206"/>
                <a:gd name="connsiteY2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" h="803">
                  <a:moveTo>
                    <a:pt x="0" y="0"/>
                  </a:moveTo>
                  <a:lnTo>
                    <a:pt x="1206" y="80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FB3F1FC5-4EBA-7CBD-DB75-FD70CBB6542F}"/>
                </a:ext>
              </a:extLst>
            </p:cNvPr>
            <p:cNvSpPr/>
            <p:nvPr/>
          </p:nvSpPr>
          <p:spPr>
            <a:xfrm>
              <a:off x="12330490" y="5742676"/>
              <a:ext cx="16752" cy="22638"/>
            </a:xfrm>
            <a:custGeom>
              <a:avLst/>
              <a:gdLst>
                <a:gd name="connsiteX0" fmla="*/ 12727 w 16752"/>
                <a:gd name="connsiteY0" fmla="*/ 0 h 22638"/>
                <a:gd name="connsiteX1" fmla="*/ 12727 w 16752"/>
                <a:gd name="connsiteY1" fmla="*/ 0 h 22638"/>
                <a:gd name="connsiteX2" fmla="*/ 12727 w 16752"/>
                <a:gd name="connsiteY2" fmla="*/ 2411 h 22638"/>
                <a:gd name="connsiteX3" fmla="*/ 5493 w 16752"/>
                <a:gd name="connsiteY3" fmla="*/ 9779 h 22638"/>
                <a:gd name="connsiteX4" fmla="*/ 0 w 16752"/>
                <a:gd name="connsiteY4" fmla="*/ 9779 h 22638"/>
                <a:gd name="connsiteX5" fmla="*/ 2546 w 16752"/>
                <a:gd name="connsiteY5" fmla="*/ 17950 h 22638"/>
                <a:gd name="connsiteX6" fmla="*/ 2546 w 16752"/>
                <a:gd name="connsiteY6" fmla="*/ 17950 h 22638"/>
                <a:gd name="connsiteX7" fmla="*/ 4153 w 16752"/>
                <a:gd name="connsiteY7" fmla="*/ 20763 h 22638"/>
                <a:gd name="connsiteX8" fmla="*/ 6832 w 16752"/>
                <a:gd name="connsiteY8" fmla="*/ 22639 h 22638"/>
                <a:gd name="connsiteX9" fmla="*/ 8172 w 16752"/>
                <a:gd name="connsiteY9" fmla="*/ 22639 h 22638"/>
                <a:gd name="connsiteX10" fmla="*/ 9512 w 16752"/>
                <a:gd name="connsiteY10" fmla="*/ 22639 h 22638"/>
                <a:gd name="connsiteX11" fmla="*/ 11656 w 16752"/>
                <a:gd name="connsiteY11" fmla="*/ 22639 h 22638"/>
                <a:gd name="connsiteX12" fmla="*/ 13264 w 16752"/>
                <a:gd name="connsiteY12" fmla="*/ 21701 h 22638"/>
                <a:gd name="connsiteX13" fmla="*/ 15809 w 16752"/>
                <a:gd name="connsiteY13" fmla="*/ 19290 h 22638"/>
                <a:gd name="connsiteX14" fmla="*/ 16479 w 16752"/>
                <a:gd name="connsiteY14" fmla="*/ 13530 h 22638"/>
                <a:gd name="connsiteX15" fmla="*/ 16479 w 16752"/>
                <a:gd name="connsiteY15" fmla="*/ 13530 h 22638"/>
                <a:gd name="connsiteX16" fmla="*/ 15809 w 16752"/>
                <a:gd name="connsiteY16" fmla="*/ 11252 h 22638"/>
                <a:gd name="connsiteX17" fmla="*/ 13264 w 16752"/>
                <a:gd name="connsiteY17" fmla="*/ 2545 h 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52" h="22638">
                  <a:moveTo>
                    <a:pt x="12727" y="0"/>
                  </a:moveTo>
                  <a:cubicBezTo>
                    <a:pt x="12727" y="0"/>
                    <a:pt x="12727" y="0"/>
                    <a:pt x="12727" y="0"/>
                  </a:cubicBezTo>
                  <a:cubicBezTo>
                    <a:pt x="12848" y="798"/>
                    <a:pt x="12848" y="1613"/>
                    <a:pt x="12727" y="2411"/>
                  </a:cubicBezTo>
                  <a:cubicBezTo>
                    <a:pt x="12727" y="6429"/>
                    <a:pt x="9512" y="9705"/>
                    <a:pt x="5493" y="9779"/>
                  </a:cubicBezTo>
                  <a:lnTo>
                    <a:pt x="0" y="9779"/>
                  </a:lnTo>
                  <a:lnTo>
                    <a:pt x="2546" y="17950"/>
                  </a:lnTo>
                  <a:lnTo>
                    <a:pt x="2546" y="17950"/>
                  </a:lnTo>
                  <a:cubicBezTo>
                    <a:pt x="2867" y="18995"/>
                    <a:pt x="3416" y="19957"/>
                    <a:pt x="4153" y="20763"/>
                  </a:cubicBezTo>
                  <a:cubicBezTo>
                    <a:pt x="4930" y="21536"/>
                    <a:pt x="5841" y="22171"/>
                    <a:pt x="6832" y="22639"/>
                  </a:cubicBezTo>
                  <a:lnTo>
                    <a:pt x="8172" y="22639"/>
                  </a:lnTo>
                  <a:lnTo>
                    <a:pt x="9512" y="22639"/>
                  </a:lnTo>
                  <a:lnTo>
                    <a:pt x="11656" y="22639"/>
                  </a:lnTo>
                  <a:lnTo>
                    <a:pt x="13264" y="21701"/>
                  </a:lnTo>
                  <a:cubicBezTo>
                    <a:pt x="14242" y="21041"/>
                    <a:pt x="15099" y="20226"/>
                    <a:pt x="15809" y="19290"/>
                  </a:cubicBezTo>
                  <a:cubicBezTo>
                    <a:pt x="16773" y="17528"/>
                    <a:pt x="17002" y="15464"/>
                    <a:pt x="16479" y="13530"/>
                  </a:cubicBezTo>
                  <a:lnTo>
                    <a:pt x="16479" y="13530"/>
                  </a:lnTo>
                  <a:lnTo>
                    <a:pt x="15809" y="11252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F613B4AC-8955-CC3D-5C44-7FBD4E93865B}"/>
                </a:ext>
              </a:extLst>
            </p:cNvPr>
            <p:cNvSpPr/>
            <p:nvPr/>
          </p:nvSpPr>
          <p:spPr>
            <a:xfrm>
              <a:off x="11759477" y="6821028"/>
              <a:ext cx="126608" cy="2679"/>
            </a:xfrm>
            <a:custGeom>
              <a:avLst/>
              <a:gdLst>
                <a:gd name="connsiteX0" fmla="*/ 4421 w 126608"/>
                <a:gd name="connsiteY0" fmla="*/ 0 h 2679"/>
                <a:gd name="connsiteX1" fmla="*/ 0 w 126608"/>
                <a:gd name="connsiteY1" fmla="*/ 2679 h 2679"/>
                <a:gd name="connsiteX2" fmla="*/ 126609 w 126608"/>
                <a:gd name="connsiteY2" fmla="*/ 2679 h 2679"/>
                <a:gd name="connsiteX3" fmla="*/ 126609 w 126608"/>
                <a:gd name="connsiteY3" fmla="*/ 1339 h 2679"/>
                <a:gd name="connsiteX4" fmla="*/ 126609 w 126608"/>
                <a:gd name="connsiteY4" fmla="*/ 0 h 2679"/>
                <a:gd name="connsiteX5" fmla="*/ 4421 w 126608"/>
                <a:gd name="connsiteY5" fmla="*/ 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2679">
                  <a:moveTo>
                    <a:pt x="4421" y="0"/>
                  </a:moveTo>
                  <a:lnTo>
                    <a:pt x="0" y="2679"/>
                  </a:lnTo>
                  <a:lnTo>
                    <a:pt x="126609" y="2679"/>
                  </a:lnTo>
                  <a:lnTo>
                    <a:pt x="126609" y="1339"/>
                  </a:lnTo>
                  <a:lnTo>
                    <a:pt x="126609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2FCB49B8-571E-0914-84EC-E8F698DE4555}"/>
                </a:ext>
              </a:extLst>
            </p:cNvPr>
            <p:cNvSpPr/>
            <p:nvPr/>
          </p:nvSpPr>
          <p:spPr>
            <a:xfrm>
              <a:off x="11791632" y="6799460"/>
              <a:ext cx="93784" cy="2545"/>
            </a:xfrm>
            <a:custGeom>
              <a:avLst/>
              <a:gdLst>
                <a:gd name="connsiteX0" fmla="*/ 0 w 93784"/>
                <a:gd name="connsiteY0" fmla="*/ 2545 h 2545"/>
                <a:gd name="connsiteX1" fmla="*/ 93784 w 93784"/>
                <a:gd name="connsiteY1" fmla="*/ 2545 h 2545"/>
                <a:gd name="connsiteX2" fmla="*/ 93784 w 93784"/>
                <a:gd name="connsiteY2" fmla="*/ 0 h 2545"/>
                <a:gd name="connsiteX3" fmla="*/ 0 w 93784"/>
                <a:gd name="connsiteY3" fmla="*/ 0 h 2545"/>
                <a:gd name="connsiteX4" fmla="*/ 0 w 93784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84" h="2545">
                  <a:moveTo>
                    <a:pt x="0" y="2545"/>
                  </a:moveTo>
                  <a:lnTo>
                    <a:pt x="93784" y="2545"/>
                  </a:lnTo>
                  <a:lnTo>
                    <a:pt x="93784" y="0"/>
                  </a:lnTo>
                  <a:lnTo>
                    <a:pt x="0" y="0"/>
                  </a:lnTo>
                  <a:cubicBezTo>
                    <a:pt x="134" y="844"/>
                    <a:pt x="134" y="1701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E6BF7CE4-8D04-C0E9-1A37-E5F75A08355E}"/>
                </a:ext>
              </a:extLst>
            </p:cNvPr>
            <p:cNvSpPr/>
            <p:nvPr/>
          </p:nvSpPr>
          <p:spPr>
            <a:xfrm>
              <a:off x="11743534" y="6793700"/>
              <a:ext cx="48198" cy="32283"/>
            </a:xfrm>
            <a:custGeom>
              <a:avLst/>
              <a:gdLst>
                <a:gd name="connsiteX0" fmla="*/ 44614 w 48198"/>
                <a:gd name="connsiteY0" fmla="*/ 13396 h 32283"/>
                <a:gd name="connsiteX1" fmla="*/ 48097 w 48198"/>
                <a:gd name="connsiteY1" fmla="*/ 8305 h 32283"/>
                <a:gd name="connsiteX2" fmla="*/ 48097 w 48198"/>
                <a:gd name="connsiteY2" fmla="*/ 5760 h 32283"/>
                <a:gd name="connsiteX3" fmla="*/ 47294 w 48198"/>
                <a:gd name="connsiteY3" fmla="*/ 3349 h 32283"/>
                <a:gd name="connsiteX4" fmla="*/ 42202 w 48198"/>
                <a:gd name="connsiteY4" fmla="*/ 0 h 32283"/>
                <a:gd name="connsiteX5" fmla="*/ 42202 w 48198"/>
                <a:gd name="connsiteY5" fmla="*/ 7100 h 32283"/>
                <a:gd name="connsiteX6" fmla="*/ 40997 w 48198"/>
                <a:gd name="connsiteY6" fmla="*/ 8305 h 32283"/>
                <a:gd name="connsiteX7" fmla="*/ 39671 w 48198"/>
                <a:gd name="connsiteY7" fmla="*/ 7247 h 32283"/>
                <a:gd name="connsiteX8" fmla="*/ 39657 w 48198"/>
                <a:gd name="connsiteY8" fmla="*/ 7100 h 32283"/>
                <a:gd name="connsiteX9" fmla="*/ 39657 w 48198"/>
                <a:gd name="connsiteY9" fmla="*/ 0 h 32283"/>
                <a:gd name="connsiteX10" fmla="*/ 37379 w 48198"/>
                <a:gd name="connsiteY10" fmla="*/ 804 h 32283"/>
                <a:gd name="connsiteX11" fmla="*/ 0 w 48198"/>
                <a:gd name="connsiteY11" fmla="*/ 22371 h 32283"/>
                <a:gd name="connsiteX12" fmla="*/ 0 w 48198"/>
                <a:gd name="connsiteY12" fmla="*/ 22371 h 32283"/>
                <a:gd name="connsiteX13" fmla="*/ 4287 w 48198"/>
                <a:gd name="connsiteY13" fmla="*/ 20897 h 32283"/>
                <a:gd name="connsiteX14" fmla="*/ 11656 w 48198"/>
                <a:gd name="connsiteY14" fmla="*/ 28131 h 32283"/>
                <a:gd name="connsiteX15" fmla="*/ 11656 w 48198"/>
                <a:gd name="connsiteY15" fmla="*/ 32284 h 32283"/>
                <a:gd name="connsiteX16" fmla="*/ 16613 w 48198"/>
                <a:gd name="connsiteY16" fmla="*/ 29470 h 32283"/>
                <a:gd name="connsiteX17" fmla="*/ 21034 w 48198"/>
                <a:gd name="connsiteY17" fmla="*/ 26791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8" h="32283">
                  <a:moveTo>
                    <a:pt x="44614" y="13396"/>
                  </a:moveTo>
                  <a:cubicBezTo>
                    <a:pt x="46423" y="12244"/>
                    <a:pt x="47669" y="10409"/>
                    <a:pt x="48097" y="8305"/>
                  </a:cubicBezTo>
                  <a:cubicBezTo>
                    <a:pt x="48232" y="7461"/>
                    <a:pt x="48232" y="6604"/>
                    <a:pt x="48097" y="5760"/>
                  </a:cubicBezTo>
                  <a:cubicBezTo>
                    <a:pt x="47950" y="4916"/>
                    <a:pt x="47682" y="4113"/>
                    <a:pt x="47294" y="3349"/>
                  </a:cubicBezTo>
                  <a:cubicBezTo>
                    <a:pt x="46182" y="1527"/>
                    <a:pt x="44320" y="295"/>
                    <a:pt x="42202" y="0"/>
                  </a:cubicBezTo>
                  <a:lnTo>
                    <a:pt x="42202" y="7100"/>
                  </a:lnTo>
                  <a:cubicBezTo>
                    <a:pt x="42202" y="7770"/>
                    <a:pt x="41667" y="8305"/>
                    <a:pt x="40997" y="8305"/>
                  </a:cubicBezTo>
                  <a:cubicBezTo>
                    <a:pt x="40340" y="8386"/>
                    <a:pt x="39737" y="7903"/>
                    <a:pt x="39671" y="7247"/>
                  </a:cubicBezTo>
                  <a:cubicBezTo>
                    <a:pt x="39657" y="7194"/>
                    <a:pt x="39657" y="7153"/>
                    <a:pt x="39657" y="7100"/>
                  </a:cubicBezTo>
                  <a:lnTo>
                    <a:pt x="39657" y="0"/>
                  </a:lnTo>
                  <a:cubicBezTo>
                    <a:pt x="38840" y="67"/>
                    <a:pt x="38049" y="335"/>
                    <a:pt x="37379" y="804"/>
                  </a:cubicBezTo>
                  <a:lnTo>
                    <a:pt x="0" y="22371"/>
                  </a:lnTo>
                  <a:lnTo>
                    <a:pt x="0" y="22371"/>
                  </a:lnTo>
                  <a:cubicBezTo>
                    <a:pt x="1218" y="21420"/>
                    <a:pt x="2733" y="20897"/>
                    <a:pt x="4287" y="20897"/>
                  </a:cubicBezTo>
                  <a:cubicBezTo>
                    <a:pt x="8307" y="20897"/>
                    <a:pt x="11589" y="24112"/>
                    <a:pt x="11656" y="28131"/>
                  </a:cubicBezTo>
                  <a:lnTo>
                    <a:pt x="11656" y="32284"/>
                  </a:lnTo>
                  <a:lnTo>
                    <a:pt x="16613" y="29470"/>
                  </a:lnTo>
                  <a:lnTo>
                    <a:pt x="21034" y="2679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547C659E-E77B-2DCB-D4E0-0A3005943371}"/>
                </a:ext>
              </a:extLst>
            </p:cNvPr>
            <p:cNvSpPr/>
            <p:nvPr/>
          </p:nvSpPr>
          <p:spPr>
            <a:xfrm>
              <a:off x="11783191" y="6489485"/>
              <a:ext cx="2545" cy="312534"/>
            </a:xfrm>
            <a:custGeom>
              <a:avLst/>
              <a:gdLst>
                <a:gd name="connsiteX0" fmla="*/ 1340 w 2545"/>
                <a:gd name="connsiteY0" fmla="*/ 312521 h 312534"/>
                <a:gd name="connsiteX1" fmla="*/ 2546 w 2545"/>
                <a:gd name="connsiteY1" fmla="*/ 311315 h 312534"/>
                <a:gd name="connsiteX2" fmla="*/ 2546 w 2545"/>
                <a:gd name="connsiteY2" fmla="*/ 0 h 312534"/>
                <a:gd name="connsiteX3" fmla="*/ 1340 w 2545"/>
                <a:gd name="connsiteY3" fmla="*/ 0 h 312534"/>
                <a:gd name="connsiteX4" fmla="*/ 0 w 2545"/>
                <a:gd name="connsiteY4" fmla="*/ 0 h 312534"/>
                <a:gd name="connsiteX5" fmla="*/ 0 w 2545"/>
                <a:gd name="connsiteY5" fmla="*/ 311315 h 312534"/>
                <a:gd name="connsiteX6" fmla="*/ 1192 w 2545"/>
                <a:gd name="connsiteY6" fmla="*/ 312534 h 312534"/>
                <a:gd name="connsiteX7" fmla="*/ 1340 w 2545"/>
                <a:gd name="connsiteY7" fmla="*/ 312521 h 31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312534">
                  <a:moveTo>
                    <a:pt x="1340" y="312521"/>
                  </a:moveTo>
                  <a:cubicBezTo>
                    <a:pt x="2010" y="312521"/>
                    <a:pt x="2546" y="311985"/>
                    <a:pt x="2546" y="311315"/>
                  </a:cubicBez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311315"/>
                  </a:lnTo>
                  <a:cubicBezTo>
                    <a:pt x="0" y="311985"/>
                    <a:pt x="536" y="312521"/>
                    <a:pt x="1192" y="312534"/>
                  </a:cubicBezTo>
                  <a:cubicBezTo>
                    <a:pt x="1246" y="312534"/>
                    <a:pt x="1286" y="312521"/>
                    <a:pt x="1340" y="3125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0996B333-2503-7203-C6C0-FD28E174A437}"/>
                </a:ext>
              </a:extLst>
            </p:cNvPr>
            <p:cNvSpPr/>
            <p:nvPr/>
          </p:nvSpPr>
          <p:spPr>
            <a:xfrm>
              <a:off x="12682448" y="5784738"/>
              <a:ext cx="2679" cy="290150"/>
            </a:xfrm>
            <a:custGeom>
              <a:avLst/>
              <a:gdLst>
                <a:gd name="connsiteX0" fmla="*/ 1340 w 2679"/>
                <a:gd name="connsiteY0" fmla="*/ 290150 h 290150"/>
                <a:gd name="connsiteX1" fmla="*/ 2680 w 2679"/>
                <a:gd name="connsiteY1" fmla="*/ 290150 h 290150"/>
                <a:gd name="connsiteX2" fmla="*/ 2680 w 2679"/>
                <a:gd name="connsiteY2" fmla="*/ 0 h 290150"/>
                <a:gd name="connsiteX3" fmla="*/ 0 w 2679"/>
                <a:gd name="connsiteY3" fmla="*/ 1340 h 290150"/>
                <a:gd name="connsiteX4" fmla="*/ 0 w 2679"/>
                <a:gd name="connsiteY4" fmla="*/ 290150 h 2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90150">
                  <a:moveTo>
                    <a:pt x="1340" y="290150"/>
                  </a:moveTo>
                  <a:lnTo>
                    <a:pt x="2680" y="290150"/>
                  </a:lnTo>
                  <a:lnTo>
                    <a:pt x="2680" y="0"/>
                  </a:lnTo>
                  <a:cubicBezTo>
                    <a:pt x="1903" y="655"/>
                    <a:pt x="992" y="1115"/>
                    <a:pt x="0" y="134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492C8C1-8776-45E0-880C-5C8DDCED47DB}"/>
                </a:ext>
              </a:extLst>
            </p:cNvPr>
            <p:cNvSpPr/>
            <p:nvPr/>
          </p:nvSpPr>
          <p:spPr>
            <a:xfrm>
              <a:off x="12682448" y="5764913"/>
              <a:ext cx="2679" cy="9376"/>
            </a:xfrm>
            <a:custGeom>
              <a:avLst/>
              <a:gdLst>
                <a:gd name="connsiteX0" fmla="*/ 2680 w 2679"/>
                <a:gd name="connsiteY0" fmla="*/ 1340 h 9376"/>
                <a:gd name="connsiteX1" fmla="*/ 1340 w 2679"/>
                <a:gd name="connsiteY1" fmla="*/ 0 h 9376"/>
                <a:gd name="connsiteX2" fmla="*/ 0 w 2679"/>
                <a:gd name="connsiteY2" fmla="*/ 1340 h 9376"/>
                <a:gd name="connsiteX3" fmla="*/ 0 w 2679"/>
                <a:gd name="connsiteY3" fmla="*/ 8037 h 9376"/>
                <a:gd name="connsiteX4" fmla="*/ 2680 w 2679"/>
                <a:gd name="connsiteY4" fmla="*/ 9377 h 9376"/>
                <a:gd name="connsiteX5" fmla="*/ 2680 w 2679"/>
                <a:gd name="connsiteY5" fmla="*/ 1340 h 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9376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037"/>
                  </a:lnTo>
                  <a:cubicBezTo>
                    <a:pt x="965" y="8320"/>
                    <a:pt x="1876" y="8774"/>
                    <a:pt x="2680" y="9377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D1FB5FCE-1A5C-0B92-7EF8-13F11E7BF5CD}"/>
                </a:ext>
              </a:extLst>
            </p:cNvPr>
            <p:cNvSpPr/>
            <p:nvPr/>
          </p:nvSpPr>
          <p:spPr>
            <a:xfrm>
              <a:off x="12339332" y="5786346"/>
              <a:ext cx="2679" cy="618879"/>
            </a:xfrm>
            <a:custGeom>
              <a:avLst/>
              <a:gdLst>
                <a:gd name="connsiteX0" fmla="*/ 0 w 2679"/>
                <a:gd name="connsiteY0" fmla="*/ 0 h 618879"/>
                <a:gd name="connsiteX1" fmla="*/ 0 w 2679"/>
                <a:gd name="connsiteY1" fmla="*/ 618880 h 618879"/>
                <a:gd name="connsiteX2" fmla="*/ 2680 w 2679"/>
                <a:gd name="connsiteY2" fmla="*/ 618880 h 618879"/>
                <a:gd name="connsiteX3" fmla="*/ 2680 w 2679"/>
                <a:gd name="connsiteY3" fmla="*/ 0 h 618879"/>
                <a:gd name="connsiteX4" fmla="*/ 1339 w 2679"/>
                <a:gd name="connsiteY4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18879">
                  <a:moveTo>
                    <a:pt x="0" y="0"/>
                  </a:moveTo>
                  <a:lnTo>
                    <a:pt x="0" y="618880"/>
                  </a:lnTo>
                  <a:lnTo>
                    <a:pt x="2680" y="618880"/>
                  </a:lnTo>
                  <a:lnTo>
                    <a:pt x="2680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3803CD2C-7A68-C8B9-3B31-194AA5CFF8D8}"/>
                </a:ext>
              </a:extLst>
            </p:cNvPr>
            <p:cNvSpPr/>
            <p:nvPr/>
          </p:nvSpPr>
          <p:spPr>
            <a:xfrm>
              <a:off x="10684174" y="6440724"/>
              <a:ext cx="14468" cy="36436"/>
            </a:xfrm>
            <a:custGeom>
              <a:avLst/>
              <a:gdLst>
                <a:gd name="connsiteX0" fmla="*/ 7234 w 14468"/>
                <a:gd name="connsiteY0" fmla="*/ 7368 h 36436"/>
                <a:gd name="connsiteX1" fmla="*/ 0 w 14468"/>
                <a:gd name="connsiteY1" fmla="*/ 7368 h 36436"/>
                <a:gd name="connsiteX2" fmla="*/ 0 w 14468"/>
                <a:gd name="connsiteY2" fmla="*/ 36436 h 36436"/>
                <a:gd name="connsiteX3" fmla="*/ 6832 w 14468"/>
                <a:gd name="connsiteY3" fmla="*/ 31480 h 36436"/>
                <a:gd name="connsiteX4" fmla="*/ 14469 w 14468"/>
                <a:gd name="connsiteY4" fmla="*/ 31480 h 36436"/>
                <a:gd name="connsiteX5" fmla="*/ 14469 w 14468"/>
                <a:gd name="connsiteY5" fmla="*/ 0 h 36436"/>
                <a:gd name="connsiteX6" fmla="*/ 7234 w 14468"/>
                <a:gd name="connsiteY6" fmla="*/ 7368 h 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8" h="36436">
                  <a:moveTo>
                    <a:pt x="7234" y="7368"/>
                  </a:moveTo>
                  <a:lnTo>
                    <a:pt x="0" y="7368"/>
                  </a:lnTo>
                  <a:lnTo>
                    <a:pt x="0" y="36436"/>
                  </a:lnTo>
                  <a:cubicBezTo>
                    <a:pt x="978" y="33489"/>
                    <a:pt x="3724" y="31493"/>
                    <a:pt x="6832" y="31480"/>
                  </a:cubicBezTo>
                  <a:lnTo>
                    <a:pt x="14469" y="31480"/>
                  </a:lnTo>
                  <a:lnTo>
                    <a:pt x="14469" y="0"/>
                  </a:lnTo>
                  <a:cubicBezTo>
                    <a:pt x="14469" y="4019"/>
                    <a:pt x="11254" y="7301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A903DE90-D42F-3C7D-D86E-85825F098911}"/>
                </a:ext>
              </a:extLst>
            </p:cNvPr>
            <p:cNvSpPr/>
            <p:nvPr/>
          </p:nvSpPr>
          <p:spPr>
            <a:xfrm>
              <a:off x="12142787" y="5588224"/>
              <a:ext cx="14603" cy="149227"/>
            </a:xfrm>
            <a:custGeom>
              <a:avLst/>
              <a:gdLst>
                <a:gd name="connsiteX0" fmla="*/ 14603 w 14603"/>
                <a:gd name="connsiteY0" fmla="*/ 149228 h 149227"/>
                <a:gd name="connsiteX1" fmla="*/ 14603 w 14603"/>
                <a:gd name="connsiteY1" fmla="*/ 7234 h 149227"/>
                <a:gd name="connsiteX2" fmla="*/ 7234 w 14603"/>
                <a:gd name="connsiteY2" fmla="*/ 0 h 149227"/>
                <a:gd name="connsiteX3" fmla="*/ 0 w 14603"/>
                <a:gd name="connsiteY3" fmla="*/ 7234 h 149227"/>
                <a:gd name="connsiteX4" fmla="*/ 0 w 14603"/>
                <a:gd name="connsiteY4" fmla="*/ 149228 h 149227"/>
                <a:gd name="connsiteX5" fmla="*/ 14603 w 14603"/>
                <a:gd name="connsiteY5" fmla="*/ 149228 h 14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49227">
                  <a:moveTo>
                    <a:pt x="14603" y="149228"/>
                  </a:move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149228"/>
                  </a:lnTo>
                  <a:lnTo>
                    <a:pt x="14603" y="1492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C96FDAD-9251-3076-CE6E-64E417471BBB}"/>
                </a:ext>
              </a:extLst>
            </p:cNvPr>
            <p:cNvSpPr/>
            <p:nvPr/>
          </p:nvSpPr>
          <p:spPr>
            <a:xfrm>
              <a:off x="10044028" y="5830814"/>
              <a:ext cx="495716" cy="14338"/>
            </a:xfrm>
            <a:custGeom>
              <a:avLst/>
              <a:gdLst>
                <a:gd name="connsiteX0" fmla="*/ 6699 w 495716"/>
                <a:gd name="connsiteY0" fmla="*/ 6971 h 14338"/>
                <a:gd name="connsiteX1" fmla="*/ 6699 w 495716"/>
                <a:gd name="connsiteY1" fmla="*/ 14339 h 14338"/>
                <a:gd name="connsiteX2" fmla="*/ 492903 w 495716"/>
                <a:gd name="connsiteY2" fmla="*/ 14339 h 14338"/>
                <a:gd name="connsiteX3" fmla="*/ 487209 w 495716"/>
                <a:gd name="connsiteY3" fmla="*/ 5832 h 14338"/>
                <a:gd name="connsiteX4" fmla="*/ 495717 w 495716"/>
                <a:gd name="connsiteY4" fmla="*/ 139 h 14338"/>
                <a:gd name="connsiteX5" fmla="*/ 0 w 495716"/>
                <a:gd name="connsiteY5" fmla="*/ 139 h 14338"/>
                <a:gd name="connsiteX6" fmla="*/ 6699 w 495716"/>
                <a:gd name="connsiteY6" fmla="*/ 6971 h 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716" h="14338">
                  <a:moveTo>
                    <a:pt x="6699" y="6971"/>
                  </a:moveTo>
                  <a:lnTo>
                    <a:pt x="6699" y="14339"/>
                  </a:lnTo>
                  <a:lnTo>
                    <a:pt x="492903" y="14339"/>
                  </a:lnTo>
                  <a:cubicBezTo>
                    <a:pt x="488978" y="13562"/>
                    <a:pt x="486432" y="9753"/>
                    <a:pt x="487209" y="5832"/>
                  </a:cubicBezTo>
                  <a:cubicBezTo>
                    <a:pt x="487987" y="1912"/>
                    <a:pt x="491792" y="-638"/>
                    <a:pt x="495717" y="139"/>
                  </a:cubicBezTo>
                  <a:lnTo>
                    <a:pt x="0" y="139"/>
                  </a:lnTo>
                  <a:cubicBezTo>
                    <a:pt x="3604" y="461"/>
                    <a:pt x="6445" y="3357"/>
                    <a:pt x="6699" y="697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F16AB447-D9C1-B2B8-3A9C-57E102025996}"/>
                </a:ext>
              </a:extLst>
            </p:cNvPr>
            <p:cNvSpPr/>
            <p:nvPr/>
          </p:nvSpPr>
          <p:spPr>
            <a:xfrm>
              <a:off x="10531560" y="5830390"/>
              <a:ext cx="72628" cy="30034"/>
            </a:xfrm>
            <a:custGeom>
              <a:avLst/>
              <a:gdLst>
                <a:gd name="connsiteX0" fmla="*/ 281 w 72628"/>
                <a:gd name="connsiteY0" fmla="*/ 5520 h 30034"/>
                <a:gd name="connsiteX1" fmla="*/ 5251 w 72628"/>
                <a:gd name="connsiteY1" fmla="*/ 14462 h 30034"/>
                <a:gd name="connsiteX2" fmla="*/ 5371 w 72628"/>
                <a:gd name="connsiteY2" fmla="*/ 14495 h 30034"/>
                <a:gd name="connsiteX3" fmla="*/ 5371 w 72628"/>
                <a:gd name="connsiteY3" fmla="*/ 14495 h 30034"/>
                <a:gd name="connsiteX4" fmla="*/ 5371 w 72628"/>
                <a:gd name="connsiteY4" fmla="*/ 7262 h 30034"/>
                <a:gd name="connsiteX5" fmla="*/ 6711 w 72628"/>
                <a:gd name="connsiteY5" fmla="*/ 5922 h 30034"/>
                <a:gd name="connsiteX6" fmla="*/ 8051 w 72628"/>
                <a:gd name="connsiteY6" fmla="*/ 7262 h 30034"/>
                <a:gd name="connsiteX7" fmla="*/ 8051 w 72628"/>
                <a:gd name="connsiteY7" fmla="*/ 15165 h 30034"/>
                <a:gd name="connsiteX8" fmla="*/ 63116 w 72628"/>
                <a:gd name="connsiteY8" fmla="*/ 30034 h 30034"/>
                <a:gd name="connsiteX9" fmla="*/ 63116 w 72628"/>
                <a:gd name="connsiteY9" fmla="*/ 24408 h 30034"/>
                <a:gd name="connsiteX10" fmla="*/ 70351 w 72628"/>
                <a:gd name="connsiteY10" fmla="*/ 17174 h 30034"/>
                <a:gd name="connsiteX11" fmla="*/ 72628 w 72628"/>
                <a:gd name="connsiteY11" fmla="*/ 17174 h 30034"/>
                <a:gd name="connsiteX12" fmla="*/ 72628 w 72628"/>
                <a:gd name="connsiteY12" fmla="*/ 17174 h 30034"/>
                <a:gd name="connsiteX13" fmla="*/ 8989 w 72628"/>
                <a:gd name="connsiteY13" fmla="*/ 28 h 30034"/>
                <a:gd name="connsiteX14" fmla="*/ 8051 w 72628"/>
                <a:gd name="connsiteY14" fmla="*/ 28 h 30034"/>
                <a:gd name="connsiteX15" fmla="*/ 281 w 72628"/>
                <a:gd name="connsiteY15" fmla="*/ 5520 h 3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28" h="30034">
                  <a:moveTo>
                    <a:pt x="281" y="5520"/>
                  </a:moveTo>
                  <a:cubicBezTo>
                    <a:pt x="-818" y="9362"/>
                    <a:pt x="1406" y="13365"/>
                    <a:pt x="5251" y="14462"/>
                  </a:cubicBezTo>
                  <a:cubicBezTo>
                    <a:pt x="5291" y="14474"/>
                    <a:pt x="5331" y="14484"/>
                    <a:pt x="5371" y="14495"/>
                  </a:cubicBezTo>
                  <a:lnTo>
                    <a:pt x="5371" y="14495"/>
                  </a:lnTo>
                  <a:lnTo>
                    <a:pt x="5371" y="7262"/>
                  </a:lnTo>
                  <a:cubicBezTo>
                    <a:pt x="5371" y="6522"/>
                    <a:pt x="5975" y="5922"/>
                    <a:pt x="6711" y="5922"/>
                  </a:cubicBezTo>
                  <a:cubicBezTo>
                    <a:pt x="7448" y="5922"/>
                    <a:pt x="8051" y="6522"/>
                    <a:pt x="8051" y="7262"/>
                  </a:cubicBezTo>
                  <a:lnTo>
                    <a:pt x="8051" y="15165"/>
                  </a:lnTo>
                  <a:lnTo>
                    <a:pt x="63116" y="30034"/>
                  </a:lnTo>
                  <a:lnTo>
                    <a:pt x="63116" y="24408"/>
                  </a:lnTo>
                  <a:cubicBezTo>
                    <a:pt x="63116" y="20413"/>
                    <a:pt x="66358" y="17174"/>
                    <a:pt x="70351" y="17174"/>
                  </a:cubicBezTo>
                  <a:cubicBezTo>
                    <a:pt x="71115" y="17099"/>
                    <a:pt x="71864" y="17099"/>
                    <a:pt x="72628" y="17174"/>
                  </a:cubicBezTo>
                  <a:lnTo>
                    <a:pt x="72628" y="17174"/>
                  </a:lnTo>
                  <a:lnTo>
                    <a:pt x="8989" y="28"/>
                  </a:lnTo>
                  <a:lnTo>
                    <a:pt x="8051" y="28"/>
                  </a:lnTo>
                  <a:cubicBezTo>
                    <a:pt x="4460" y="-283"/>
                    <a:pt x="1178" y="2039"/>
                    <a:pt x="281" y="55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4062CEFF-7AF8-626D-4498-267868E479CA}"/>
                </a:ext>
              </a:extLst>
            </p:cNvPr>
            <p:cNvSpPr/>
            <p:nvPr/>
          </p:nvSpPr>
          <p:spPr>
            <a:xfrm>
              <a:off x="10537468" y="5836446"/>
              <a:ext cx="2679" cy="1017133"/>
            </a:xfrm>
            <a:custGeom>
              <a:avLst/>
              <a:gdLst>
                <a:gd name="connsiteX0" fmla="*/ 2680 w 2679"/>
                <a:gd name="connsiteY0" fmla="*/ 1340 h 1017133"/>
                <a:gd name="connsiteX1" fmla="*/ 1339 w 2679"/>
                <a:gd name="connsiteY1" fmla="*/ 0 h 1017133"/>
                <a:gd name="connsiteX2" fmla="*/ 0 w 2679"/>
                <a:gd name="connsiteY2" fmla="*/ 1340 h 1017133"/>
                <a:gd name="connsiteX3" fmla="*/ 0 w 2679"/>
                <a:gd name="connsiteY3" fmla="*/ 8573 h 1017133"/>
                <a:gd name="connsiteX4" fmla="*/ 0 w 2679"/>
                <a:gd name="connsiteY4" fmla="*/ 8573 h 1017133"/>
                <a:gd name="connsiteX5" fmla="*/ 0 w 2679"/>
                <a:gd name="connsiteY5" fmla="*/ 1017133 h 1017133"/>
                <a:gd name="connsiteX6" fmla="*/ 2680 w 2679"/>
                <a:gd name="connsiteY6" fmla="*/ 1017133 h 1017133"/>
                <a:gd name="connsiteX7" fmla="*/ 2680 w 2679"/>
                <a:gd name="connsiteY7" fmla="*/ 1340 h 10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1017133">
                  <a:moveTo>
                    <a:pt x="2680" y="1340"/>
                  </a:moveTo>
                  <a:cubicBezTo>
                    <a:pt x="2680" y="600"/>
                    <a:pt x="2076" y="0"/>
                    <a:pt x="1339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573"/>
                  </a:lnTo>
                  <a:lnTo>
                    <a:pt x="0" y="8573"/>
                  </a:lnTo>
                  <a:lnTo>
                    <a:pt x="0" y="1017133"/>
                  </a:lnTo>
                  <a:lnTo>
                    <a:pt x="2680" y="1017133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DAC7EBF1-C31D-1E4D-1E82-7B16E2BEB304}"/>
                </a:ext>
              </a:extLst>
            </p:cNvPr>
            <p:cNvSpPr/>
            <p:nvPr/>
          </p:nvSpPr>
          <p:spPr>
            <a:xfrm>
              <a:off x="9944483" y="6482921"/>
              <a:ext cx="6296" cy="13395"/>
            </a:xfrm>
            <a:custGeom>
              <a:avLst/>
              <a:gdLst>
                <a:gd name="connsiteX0" fmla="*/ 0 w 6296"/>
                <a:gd name="connsiteY0" fmla="*/ 0 h 13395"/>
                <a:gd name="connsiteX1" fmla="*/ 6297 w 6296"/>
                <a:gd name="connsiteY1" fmla="*/ 0 h 13395"/>
                <a:gd name="connsiteX2" fmla="*/ 6297 w 6296"/>
                <a:gd name="connsiteY2" fmla="*/ 0 h 13395"/>
                <a:gd name="connsiteX3" fmla="*/ 6297 w 6296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" h="13395">
                  <a:moveTo>
                    <a:pt x="0" y="0"/>
                  </a:moveTo>
                  <a:lnTo>
                    <a:pt x="6297" y="0"/>
                  </a:lnTo>
                  <a:lnTo>
                    <a:pt x="629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8F8B8D82-1EEC-2FF3-A2F3-B59C9E2D742B}"/>
                </a:ext>
              </a:extLst>
            </p:cNvPr>
            <p:cNvSpPr/>
            <p:nvPr/>
          </p:nvSpPr>
          <p:spPr>
            <a:xfrm>
              <a:off x="10660995" y="6480912"/>
              <a:ext cx="23724" cy="2019"/>
            </a:xfrm>
            <a:custGeom>
              <a:avLst/>
              <a:gdLst>
                <a:gd name="connsiteX0" fmla="*/ 1340 w 23724"/>
                <a:gd name="connsiteY0" fmla="*/ 2009 h 2019"/>
                <a:gd name="connsiteX1" fmla="*/ 23714 w 23724"/>
                <a:gd name="connsiteY1" fmla="*/ 2009 h 2019"/>
                <a:gd name="connsiteX2" fmla="*/ 23714 w 23724"/>
                <a:gd name="connsiteY2" fmla="*/ 1339 h 2019"/>
                <a:gd name="connsiteX3" fmla="*/ 12862 w 23724"/>
                <a:gd name="connsiteY3" fmla="*/ 1339 h 2019"/>
                <a:gd name="connsiteX4" fmla="*/ 11656 w 23724"/>
                <a:gd name="connsiteY4" fmla="*/ 0 h 2019"/>
                <a:gd name="connsiteX5" fmla="*/ 11656 w 23724"/>
                <a:gd name="connsiteY5" fmla="*/ 0 h 2019"/>
                <a:gd name="connsiteX6" fmla="*/ 1206 w 23724"/>
                <a:gd name="connsiteY6" fmla="*/ 0 h 2019"/>
                <a:gd name="connsiteX7" fmla="*/ 0 w 23724"/>
                <a:gd name="connsiteY7" fmla="*/ 1339 h 2019"/>
                <a:gd name="connsiteX8" fmla="*/ 0 w 23724"/>
                <a:gd name="connsiteY8" fmla="*/ 1339 h 2019"/>
                <a:gd name="connsiteX9" fmla="*/ 1340 w 23724"/>
                <a:gd name="connsiteY9" fmla="*/ 2009 h 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4" h="2019">
                  <a:moveTo>
                    <a:pt x="1340" y="2009"/>
                  </a:moveTo>
                  <a:lnTo>
                    <a:pt x="23714" y="2009"/>
                  </a:lnTo>
                  <a:cubicBezTo>
                    <a:pt x="23727" y="1782"/>
                    <a:pt x="23727" y="1567"/>
                    <a:pt x="23714" y="1339"/>
                  </a:cubicBezTo>
                  <a:lnTo>
                    <a:pt x="12862" y="1339"/>
                  </a:lnTo>
                  <a:cubicBezTo>
                    <a:pt x="12179" y="1273"/>
                    <a:pt x="11656" y="696"/>
                    <a:pt x="11656" y="0"/>
                  </a:cubicBezTo>
                  <a:cubicBezTo>
                    <a:pt x="11656" y="0"/>
                    <a:pt x="11656" y="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68" y="1808"/>
                    <a:pt x="804" y="2076"/>
                    <a:pt x="134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D8D7863-D102-74F9-7F62-2360DF2B182B}"/>
                </a:ext>
              </a:extLst>
            </p:cNvPr>
            <p:cNvSpPr/>
            <p:nvPr/>
          </p:nvSpPr>
          <p:spPr>
            <a:xfrm>
              <a:off x="11784531" y="5788087"/>
              <a:ext cx="339364" cy="14601"/>
            </a:xfrm>
            <a:custGeom>
              <a:avLst/>
              <a:gdLst>
                <a:gd name="connsiteX0" fmla="*/ 7234 w 339364"/>
                <a:gd name="connsiteY0" fmla="*/ 7234 h 14601"/>
                <a:gd name="connsiteX1" fmla="*/ 7234 w 339364"/>
                <a:gd name="connsiteY1" fmla="*/ 14601 h 14601"/>
                <a:gd name="connsiteX2" fmla="*/ 339365 w 339364"/>
                <a:gd name="connsiteY2" fmla="*/ 14601 h 14601"/>
                <a:gd name="connsiteX3" fmla="*/ 339365 w 339364"/>
                <a:gd name="connsiteY3" fmla="*/ 0 h 14601"/>
                <a:gd name="connsiteX4" fmla="*/ 0 w 339364"/>
                <a:gd name="connsiteY4" fmla="*/ 0 h 14601"/>
                <a:gd name="connsiteX5" fmla="*/ 7234 w 339364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364" h="14601">
                  <a:moveTo>
                    <a:pt x="7234" y="7234"/>
                  </a:moveTo>
                  <a:lnTo>
                    <a:pt x="7234" y="14601"/>
                  </a:lnTo>
                  <a:lnTo>
                    <a:pt x="339365" y="14601"/>
                  </a:lnTo>
                  <a:lnTo>
                    <a:pt x="339365" y="0"/>
                  </a:ln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F8D17BD2-0B4B-9C16-9A2F-3345B7D62435}"/>
                </a:ext>
              </a:extLst>
            </p:cNvPr>
            <p:cNvSpPr/>
            <p:nvPr/>
          </p:nvSpPr>
          <p:spPr>
            <a:xfrm>
              <a:off x="9690328" y="5788480"/>
              <a:ext cx="222536" cy="14208"/>
            </a:xfrm>
            <a:custGeom>
              <a:avLst/>
              <a:gdLst>
                <a:gd name="connsiteX0" fmla="*/ 7234 w 222536"/>
                <a:gd name="connsiteY0" fmla="*/ 6841 h 14208"/>
                <a:gd name="connsiteX1" fmla="*/ 7234 w 222536"/>
                <a:gd name="connsiteY1" fmla="*/ 14208 h 14208"/>
                <a:gd name="connsiteX2" fmla="*/ 220258 w 222536"/>
                <a:gd name="connsiteY2" fmla="*/ 14208 h 14208"/>
                <a:gd name="connsiteX3" fmla="*/ 215208 w 222536"/>
                <a:gd name="connsiteY3" fmla="*/ 5315 h 14208"/>
                <a:gd name="connsiteX4" fmla="*/ 222537 w 222536"/>
                <a:gd name="connsiteY4" fmla="*/ 9 h 14208"/>
                <a:gd name="connsiteX5" fmla="*/ 0 w 222536"/>
                <a:gd name="connsiteY5" fmla="*/ 9 h 14208"/>
                <a:gd name="connsiteX6" fmla="*/ 7234 w 222536"/>
                <a:gd name="connsiteY6" fmla="*/ 6841 h 1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36" h="14208">
                  <a:moveTo>
                    <a:pt x="7234" y="6841"/>
                  </a:moveTo>
                  <a:lnTo>
                    <a:pt x="7234" y="14208"/>
                  </a:lnTo>
                  <a:lnTo>
                    <a:pt x="220258" y="14208"/>
                  </a:lnTo>
                  <a:cubicBezTo>
                    <a:pt x="216400" y="13149"/>
                    <a:pt x="214136" y="9168"/>
                    <a:pt x="215208" y="5315"/>
                  </a:cubicBezTo>
                  <a:cubicBezTo>
                    <a:pt x="216105" y="2047"/>
                    <a:pt x="219147" y="-160"/>
                    <a:pt x="222537" y="9"/>
                  </a:cubicBezTo>
                  <a:lnTo>
                    <a:pt x="0" y="9"/>
                  </a:lnTo>
                  <a:cubicBezTo>
                    <a:pt x="3845" y="4"/>
                    <a:pt x="7020" y="3003"/>
                    <a:pt x="7234" y="68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8E6A9D7F-C84B-C756-2CC0-2D1172EB62C2}"/>
                </a:ext>
              </a:extLst>
            </p:cNvPr>
            <p:cNvSpPr/>
            <p:nvPr/>
          </p:nvSpPr>
          <p:spPr>
            <a:xfrm>
              <a:off x="9939258" y="5793580"/>
              <a:ext cx="5091" cy="1071"/>
            </a:xfrm>
            <a:custGeom>
              <a:avLst/>
              <a:gdLst>
                <a:gd name="connsiteX0" fmla="*/ 1876 w 5091"/>
                <a:gd name="connsiteY0" fmla="*/ 1072 h 1071"/>
                <a:gd name="connsiteX1" fmla="*/ 2948 w 5091"/>
                <a:gd name="connsiteY1" fmla="*/ 1072 h 1071"/>
                <a:gd name="connsiteX2" fmla="*/ 5091 w 5091"/>
                <a:gd name="connsiteY2" fmla="*/ 1072 h 1071"/>
                <a:gd name="connsiteX3" fmla="*/ 4421 w 5091"/>
                <a:gd name="connsiteY3" fmla="*/ 1072 h 1071"/>
                <a:gd name="connsiteX4" fmla="*/ 0 w 5091"/>
                <a:gd name="connsiteY4" fmla="*/ 0 h 1071"/>
                <a:gd name="connsiteX5" fmla="*/ 0 w 5091"/>
                <a:gd name="connsiteY5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1" h="1071">
                  <a:moveTo>
                    <a:pt x="1876" y="1072"/>
                  </a:moveTo>
                  <a:lnTo>
                    <a:pt x="2948" y="1072"/>
                  </a:lnTo>
                  <a:cubicBezTo>
                    <a:pt x="3658" y="950"/>
                    <a:pt x="4381" y="950"/>
                    <a:pt x="5091" y="1072"/>
                  </a:cubicBezTo>
                  <a:lnTo>
                    <a:pt x="4421" y="10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6B2C2F58-CB74-AA20-C5F8-C6CFDDA32F52}"/>
                </a:ext>
              </a:extLst>
            </p:cNvPr>
            <p:cNvSpPr/>
            <p:nvPr/>
          </p:nvSpPr>
          <p:spPr>
            <a:xfrm>
              <a:off x="9910855" y="5803091"/>
              <a:ext cx="2545" cy="82651"/>
            </a:xfrm>
            <a:custGeom>
              <a:avLst/>
              <a:gdLst>
                <a:gd name="connsiteX0" fmla="*/ 1206 w 2545"/>
                <a:gd name="connsiteY0" fmla="*/ 82115 h 82651"/>
                <a:gd name="connsiteX1" fmla="*/ 2546 w 2545"/>
                <a:gd name="connsiteY1" fmla="*/ 82115 h 82651"/>
                <a:gd name="connsiteX2" fmla="*/ 2546 w 2545"/>
                <a:gd name="connsiteY2" fmla="*/ 0 h 82651"/>
                <a:gd name="connsiteX3" fmla="*/ 0 w 2545"/>
                <a:gd name="connsiteY3" fmla="*/ 0 h 82651"/>
                <a:gd name="connsiteX4" fmla="*/ 0 w 2545"/>
                <a:gd name="connsiteY4" fmla="*/ 0 h 82651"/>
                <a:gd name="connsiteX5" fmla="*/ 0 w 2545"/>
                <a:gd name="connsiteY5" fmla="*/ 82651 h 8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82651">
                  <a:moveTo>
                    <a:pt x="1206" y="82115"/>
                  </a:moveTo>
                  <a:lnTo>
                    <a:pt x="2546" y="82115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26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13160720-12DC-16F3-865C-9F5131F57803}"/>
                </a:ext>
              </a:extLst>
            </p:cNvPr>
            <p:cNvSpPr/>
            <p:nvPr/>
          </p:nvSpPr>
          <p:spPr>
            <a:xfrm>
              <a:off x="11322040" y="6472204"/>
              <a:ext cx="455121" cy="6965"/>
            </a:xfrm>
            <a:custGeom>
              <a:avLst/>
              <a:gdLst>
                <a:gd name="connsiteX0" fmla="*/ 0 w 455121"/>
                <a:gd name="connsiteY0" fmla="*/ 0 h 6965"/>
                <a:gd name="connsiteX1" fmla="*/ 455121 w 455121"/>
                <a:gd name="connsiteY1" fmla="*/ 0 h 6965"/>
                <a:gd name="connsiteX2" fmla="*/ 455121 w 455121"/>
                <a:gd name="connsiteY2" fmla="*/ 6966 h 6965"/>
                <a:gd name="connsiteX3" fmla="*/ 0 w 455121"/>
                <a:gd name="connsiteY3" fmla="*/ 6966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21" h="6965">
                  <a:moveTo>
                    <a:pt x="0" y="0"/>
                  </a:moveTo>
                  <a:lnTo>
                    <a:pt x="455121" y="0"/>
                  </a:lnTo>
                  <a:lnTo>
                    <a:pt x="455121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4791CB77-0FF1-0F43-17B6-534550A16820}"/>
                </a:ext>
              </a:extLst>
            </p:cNvPr>
            <p:cNvSpPr/>
            <p:nvPr/>
          </p:nvSpPr>
          <p:spPr>
            <a:xfrm>
              <a:off x="11321103" y="6481849"/>
              <a:ext cx="456729" cy="4956"/>
            </a:xfrm>
            <a:custGeom>
              <a:avLst/>
              <a:gdLst>
                <a:gd name="connsiteX0" fmla="*/ 455524 w 456729"/>
                <a:gd name="connsiteY0" fmla="*/ 0 h 4956"/>
                <a:gd name="connsiteX1" fmla="*/ 0 w 456729"/>
                <a:gd name="connsiteY1" fmla="*/ 0 h 4956"/>
                <a:gd name="connsiteX2" fmla="*/ 0 w 456729"/>
                <a:gd name="connsiteY2" fmla="*/ 4956 h 4956"/>
                <a:gd name="connsiteX3" fmla="*/ 456730 w 456729"/>
                <a:gd name="connsiteY3" fmla="*/ 4956 h 4956"/>
                <a:gd name="connsiteX4" fmla="*/ 455524 w 456729"/>
                <a:gd name="connsiteY4" fmla="*/ 1072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29" h="4956">
                  <a:moveTo>
                    <a:pt x="455524" y="0"/>
                  </a:moveTo>
                  <a:lnTo>
                    <a:pt x="0" y="0"/>
                  </a:lnTo>
                  <a:lnTo>
                    <a:pt x="0" y="4956"/>
                  </a:lnTo>
                  <a:lnTo>
                    <a:pt x="456730" y="4956"/>
                  </a:lnTo>
                  <a:cubicBezTo>
                    <a:pt x="455952" y="3804"/>
                    <a:pt x="455537" y="2451"/>
                    <a:pt x="455524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CE814CE7-DBAF-2EA1-00A3-B4AD2835711F}"/>
                </a:ext>
              </a:extLst>
            </p:cNvPr>
            <p:cNvSpPr/>
            <p:nvPr/>
          </p:nvSpPr>
          <p:spPr>
            <a:xfrm>
              <a:off x="9981059" y="6470731"/>
              <a:ext cx="53591" cy="6965"/>
            </a:xfrm>
            <a:custGeom>
              <a:avLst/>
              <a:gdLst>
                <a:gd name="connsiteX0" fmla="*/ 1072 w 53591"/>
                <a:gd name="connsiteY0" fmla="*/ 1474 h 6965"/>
                <a:gd name="connsiteX1" fmla="*/ 2010 w 53591"/>
                <a:gd name="connsiteY1" fmla="*/ 1474 h 6965"/>
                <a:gd name="connsiteX2" fmla="*/ 3752 w 53591"/>
                <a:gd name="connsiteY2" fmla="*/ 1474 h 6965"/>
                <a:gd name="connsiteX3" fmla="*/ 3752 w 53591"/>
                <a:gd name="connsiteY3" fmla="*/ 1474 h 6965"/>
                <a:gd name="connsiteX4" fmla="*/ 5628 w 53591"/>
                <a:gd name="connsiteY4" fmla="*/ 2679 h 6965"/>
                <a:gd name="connsiteX5" fmla="*/ 5628 w 53591"/>
                <a:gd name="connsiteY5" fmla="*/ 2679 h 6965"/>
                <a:gd name="connsiteX6" fmla="*/ 6833 w 53591"/>
                <a:gd name="connsiteY6" fmla="*/ 4421 h 6965"/>
                <a:gd name="connsiteX7" fmla="*/ 6833 w 53591"/>
                <a:gd name="connsiteY7" fmla="*/ 5626 h 6965"/>
                <a:gd name="connsiteX8" fmla="*/ 6833 w 53591"/>
                <a:gd name="connsiteY8" fmla="*/ 6966 h 6965"/>
                <a:gd name="connsiteX9" fmla="*/ 53591 w 53591"/>
                <a:gd name="connsiteY9" fmla="*/ 6966 h 6965"/>
                <a:gd name="connsiteX10" fmla="*/ 53591 w 53591"/>
                <a:gd name="connsiteY10" fmla="*/ 0 h 6965"/>
                <a:gd name="connsiteX11" fmla="*/ 0 w 53591"/>
                <a:gd name="connsiteY11" fmla="*/ 0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91" h="6965">
                  <a:moveTo>
                    <a:pt x="1072" y="1474"/>
                  </a:moveTo>
                  <a:lnTo>
                    <a:pt x="2010" y="1474"/>
                  </a:lnTo>
                  <a:lnTo>
                    <a:pt x="3752" y="1474"/>
                  </a:lnTo>
                  <a:lnTo>
                    <a:pt x="3752" y="1474"/>
                  </a:lnTo>
                  <a:cubicBezTo>
                    <a:pt x="4448" y="1742"/>
                    <a:pt x="5091" y="2157"/>
                    <a:pt x="5628" y="2679"/>
                  </a:cubicBezTo>
                  <a:lnTo>
                    <a:pt x="5628" y="2679"/>
                  </a:lnTo>
                  <a:cubicBezTo>
                    <a:pt x="6150" y="3175"/>
                    <a:pt x="6552" y="3764"/>
                    <a:pt x="6833" y="4421"/>
                  </a:cubicBezTo>
                  <a:cubicBezTo>
                    <a:pt x="6860" y="4822"/>
                    <a:pt x="6860" y="5224"/>
                    <a:pt x="6833" y="5626"/>
                  </a:cubicBezTo>
                  <a:cubicBezTo>
                    <a:pt x="6913" y="6068"/>
                    <a:pt x="6913" y="6524"/>
                    <a:pt x="6833" y="6966"/>
                  </a:cubicBezTo>
                  <a:lnTo>
                    <a:pt x="53591" y="6966"/>
                  </a:lnTo>
                  <a:lnTo>
                    <a:pt x="535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2FE9F564-E3DE-1C52-B2F8-73FD65D30EC9}"/>
                </a:ext>
              </a:extLst>
            </p:cNvPr>
            <p:cNvSpPr/>
            <p:nvPr/>
          </p:nvSpPr>
          <p:spPr>
            <a:xfrm>
              <a:off x="9983203" y="6480912"/>
              <a:ext cx="53591" cy="4956"/>
            </a:xfrm>
            <a:custGeom>
              <a:avLst/>
              <a:gdLst>
                <a:gd name="connsiteX0" fmla="*/ 5761 w 53591"/>
                <a:gd name="connsiteY0" fmla="*/ 938 h 4956"/>
                <a:gd name="connsiteX1" fmla="*/ 5761 w 53591"/>
                <a:gd name="connsiteY1" fmla="*/ 938 h 4956"/>
                <a:gd name="connsiteX2" fmla="*/ 4957 w 53591"/>
                <a:gd name="connsiteY2" fmla="*/ 2143 h 4956"/>
                <a:gd name="connsiteX3" fmla="*/ 4957 w 53591"/>
                <a:gd name="connsiteY3" fmla="*/ 3349 h 4956"/>
                <a:gd name="connsiteX4" fmla="*/ 3751 w 53591"/>
                <a:gd name="connsiteY4" fmla="*/ 4153 h 4956"/>
                <a:gd name="connsiteX5" fmla="*/ 2680 w 53591"/>
                <a:gd name="connsiteY5" fmla="*/ 4956 h 4956"/>
                <a:gd name="connsiteX6" fmla="*/ 1205 w 53591"/>
                <a:gd name="connsiteY6" fmla="*/ 4956 h 4956"/>
                <a:gd name="connsiteX7" fmla="*/ 0 w 53591"/>
                <a:gd name="connsiteY7" fmla="*/ 4956 h 4956"/>
                <a:gd name="connsiteX8" fmla="*/ 53591 w 53591"/>
                <a:gd name="connsiteY8" fmla="*/ 4956 h 4956"/>
                <a:gd name="connsiteX9" fmla="*/ 53591 w 53591"/>
                <a:gd name="connsiteY9" fmla="*/ 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91" h="4956">
                  <a:moveTo>
                    <a:pt x="5761" y="938"/>
                  </a:moveTo>
                  <a:lnTo>
                    <a:pt x="5761" y="938"/>
                  </a:lnTo>
                  <a:cubicBezTo>
                    <a:pt x="5761" y="938"/>
                    <a:pt x="5761" y="1741"/>
                    <a:pt x="4957" y="2143"/>
                  </a:cubicBezTo>
                  <a:cubicBezTo>
                    <a:pt x="4997" y="2545"/>
                    <a:pt x="4997" y="2947"/>
                    <a:pt x="4957" y="3349"/>
                  </a:cubicBezTo>
                  <a:lnTo>
                    <a:pt x="3751" y="4153"/>
                  </a:lnTo>
                  <a:lnTo>
                    <a:pt x="2680" y="4956"/>
                  </a:lnTo>
                  <a:lnTo>
                    <a:pt x="1205" y="4956"/>
                  </a:lnTo>
                  <a:lnTo>
                    <a:pt x="0" y="4956"/>
                  </a:lnTo>
                  <a:lnTo>
                    <a:pt x="53591" y="4956"/>
                  </a:lnTo>
                  <a:lnTo>
                    <a:pt x="535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C64FC707-D46B-1661-757B-26CADC2C62FA}"/>
                </a:ext>
              </a:extLst>
            </p:cNvPr>
            <p:cNvSpPr/>
            <p:nvPr/>
          </p:nvSpPr>
          <p:spPr>
            <a:xfrm>
              <a:off x="9944483" y="5890966"/>
              <a:ext cx="16613" cy="15271"/>
            </a:xfrm>
            <a:custGeom>
              <a:avLst/>
              <a:gdLst>
                <a:gd name="connsiteX0" fmla="*/ 4556 w 16613"/>
                <a:gd name="connsiteY0" fmla="*/ 7636 h 15271"/>
                <a:gd name="connsiteX1" fmla="*/ 4556 w 16613"/>
                <a:gd name="connsiteY1" fmla="*/ 8305 h 15271"/>
                <a:gd name="connsiteX2" fmla="*/ 4556 w 16613"/>
                <a:gd name="connsiteY2" fmla="*/ 9109 h 15271"/>
                <a:gd name="connsiteX3" fmla="*/ 4556 w 16613"/>
                <a:gd name="connsiteY3" fmla="*/ 10181 h 15271"/>
                <a:gd name="connsiteX4" fmla="*/ 3618 w 16613"/>
                <a:gd name="connsiteY4" fmla="*/ 11520 h 15271"/>
                <a:gd name="connsiteX5" fmla="*/ 2947 w 16613"/>
                <a:gd name="connsiteY5" fmla="*/ 12324 h 15271"/>
                <a:gd name="connsiteX6" fmla="*/ 1474 w 16613"/>
                <a:gd name="connsiteY6" fmla="*/ 13262 h 15271"/>
                <a:gd name="connsiteX7" fmla="*/ 1474 w 16613"/>
                <a:gd name="connsiteY7" fmla="*/ 13262 h 15271"/>
                <a:gd name="connsiteX8" fmla="*/ 0 w 16613"/>
                <a:gd name="connsiteY8" fmla="*/ 13262 h 15271"/>
                <a:gd name="connsiteX9" fmla="*/ 0 w 16613"/>
                <a:gd name="connsiteY9" fmla="*/ 13932 h 15271"/>
                <a:gd name="connsiteX10" fmla="*/ 7234 w 16613"/>
                <a:gd name="connsiteY10" fmla="*/ 15271 h 15271"/>
                <a:gd name="connsiteX11" fmla="*/ 7234 w 16613"/>
                <a:gd name="connsiteY11" fmla="*/ 9109 h 15271"/>
                <a:gd name="connsiteX12" fmla="*/ 14470 w 16613"/>
                <a:gd name="connsiteY12" fmla="*/ 1875 h 15271"/>
                <a:gd name="connsiteX13" fmla="*/ 16613 w 16613"/>
                <a:gd name="connsiteY13" fmla="*/ 1875 h 15271"/>
                <a:gd name="connsiteX14" fmla="*/ 15809 w 16613"/>
                <a:gd name="connsiteY14" fmla="*/ 1875 h 15271"/>
                <a:gd name="connsiteX15" fmla="*/ 6029 w 16613"/>
                <a:gd name="connsiteY15" fmla="*/ 0 h 15271"/>
                <a:gd name="connsiteX16" fmla="*/ 6029 w 16613"/>
                <a:gd name="connsiteY16" fmla="*/ 6162 h 15271"/>
                <a:gd name="connsiteX17" fmla="*/ 4556 w 16613"/>
                <a:gd name="connsiteY17" fmla="*/ 7636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13" h="15271">
                  <a:moveTo>
                    <a:pt x="4556" y="7636"/>
                  </a:moveTo>
                  <a:cubicBezTo>
                    <a:pt x="4556" y="7636"/>
                    <a:pt x="4556" y="7636"/>
                    <a:pt x="4556" y="8305"/>
                  </a:cubicBezTo>
                  <a:cubicBezTo>
                    <a:pt x="4609" y="8571"/>
                    <a:pt x="4609" y="8844"/>
                    <a:pt x="4556" y="9109"/>
                  </a:cubicBezTo>
                  <a:lnTo>
                    <a:pt x="4556" y="10181"/>
                  </a:lnTo>
                  <a:cubicBezTo>
                    <a:pt x="4287" y="10658"/>
                    <a:pt x="3979" y="11106"/>
                    <a:pt x="3618" y="11520"/>
                  </a:cubicBezTo>
                  <a:lnTo>
                    <a:pt x="2947" y="12324"/>
                  </a:lnTo>
                  <a:lnTo>
                    <a:pt x="1474" y="13262"/>
                  </a:lnTo>
                  <a:lnTo>
                    <a:pt x="1474" y="13262"/>
                  </a:lnTo>
                  <a:lnTo>
                    <a:pt x="0" y="13262"/>
                  </a:lnTo>
                  <a:lnTo>
                    <a:pt x="0" y="13932"/>
                  </a:lnTo>
                  <a:lnTo>
                    <a:pt x="7234" y="15271"/>
                  </a:lnTo>
                  <a:lnTo>
                    <a:pt x="7234" y="9109"/>
                  </a:lnTo>
                  <a:cubicBezTo>
                    <a:pt x="7234" y="5115"/>
                    <a:pt x="10477" y="1875"/>
                    <a:pt x="14470" y="1875"/>
                  </a:cubicBezTo>
                  <a:cubicBezTo>
                    <a:pt x="15180" y="1800"/>
                    <a:pt x="15903" y="1800"/>
                    <a:pt x="16613" y="1875"/>
                  </a:cubicBezTo>
                  <a:lnTo>
                    <a:pt x="15809" y="1875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5453" y="6560"/>
                    <a:pt x="4957" y="7058"/>
                    <a:pt x="4556" y="7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4B7441B0-B706-D4CE-9960-C7B2364DB039}"/>
                </a:ext>
              </a:extLst>
            </p:cNvPr>
            <p:cNvSpPr/>
            <p:nvPr/>
          </p:nvSpPr>
          <p:spPr>
            <a:xfrm>
              <a:off x="9940598" y="5905032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  <a:gd name="connsiteX3" fmla="*/ 0 w 13397"/>
                <a:gd name="connsiteY3" fmla="*/ 0 h 13395"/>
                <a:gd name="connsiteX4" fmla="*/ 0 w 13397"/>
                <a:gd name="connsiteY4" fmla="*/ 0 h 13395"/>
                <a:gd name="connsiteX5" fmla="*/ 0 w 13397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F59E3FB-1934-7B94-93EA-5C35410D8670}"/>
                </a:ext>
              </a:extLst>
            </p:cNvPr>
            <p:cNvSpPr/>
            <p:nvPr/>
          </p:nvSpPr>
          <p:spPr>
            <a:xfrm>
              <a:off x="9964982" y="6472472"/>
              <a:ext cx="18086" cy="669"/>
            </a:xfrm>
            <a:custGeom>
              <a:avLst/>
              <a:gdLst>
                <a:gd name="connsiteX0" fmla="*/ 18087 w 18086"/>
                <a:gd name="connsiteY0" fmla="*/ 0 h 669"/>
                <a:gd name="connsiteX1" fmla="*/ 17149 w 18086"/>
                <a:gd name="connsiteY1" fmla="*/ 0 h 669"/>
                <a:gd name="connsiteX2" fmla="*/ 0 w 18086"/>
                <a:gd name="connsiteY2" fmla="*/ 0 h 669"/>
                <a:gd name="connsiteX3" fmla="*/ 0 w 18086"/>
                <a:gd name="connsiteY3" fmla="*/ 670 h 669"/>
                <a:gd name="connsiteX4" fmla="*/ 16747 w 18086"/>
                <a:gd name="connsiteY4" fmla="*/ 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" h="669">
                  <a:moveTo>
                    <a:pt x="18087" y="0"/>
                  </a:moveTo>
                  <a:lnTo>
                    <a:pt x="17149" y="0"/>
                  </a:lnTo>
                  <a:lnTo>
                    <a:pt x="0" y="0"/>
                  </a:lnTo>
                  <a:lnTo>
                    <a:pt x="0" y="670"/>
                  </a:lnTo>
                  <a:lnTo>
                    <a:pt x="1674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EF664DC4-D978-F028-917B-0EDD680B93A5}"/>
                </a:ext>
              </a:extLst>
            </p:cNvPr>
            <p:cNvSpPr/>
            <p:nvPr/>
          </p:nvSpPr>
          <p:spPr>
            <a:xfrm>
              <a:off x="9944483" y="6480644"/>
              <a:ext cx="6163" cy="2277"/>
            </a:xfrm>
            <a:custGeom>
              <a:avLst/>
              <a:gdLst>
                <a:gd name="connsiteX0" fmla="*/ 0 w 6163"/>
                <a:gd name="connsiteY0" fmla="*/ 2277 h 2277"/>
                <a:gd name="connsiteX1" fmla="*/ 6163 w 6163"/>
                <a:gd name="connsiteY1" fmla="*/ 2277 h 2277"/>
                <a:gd name="connsiteX2" fmla="*/ 6163 w 6163"/>
                <a:gd name="connsiteY2" fmla="*/ 938 h 2277"/>
                <a:gd name="connsiteX3" fmla="*/ 6163 w 6163"/>
                <a:gd name="connsiteY3" fmla="*/ 938 h 2277"/>
                <a:gd name="connsiteX4" fmla="*/ 6163 w 6163"/>
                <a:gd name="connsiteY4" fmla="*/ 0 h 2277"/>
                <a:gd name="connsiteX5" fmla="*/ 134 w 6163"/>
                <a:gd name="connsiteY5" fmla="*/ 0 h 2277"/>
                <a:gd name="connsiteX6" fmla="*/ 134 w 6163"/>
                <a:gd name="connsiteY6" fmla="*/ 1206 h 2277"/>
                <a:gd name="connsiteX7" fmla="*/ 0 w 6163"/>
                <a:gd name="connsiteY7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3" h="2277">
                  <a:moveTo>
                    <a:pt x="0" y="2277"/>
                  </a:moveTo>
                  <a:lnTo>
                    <a:pt x="6163" y="2277"/>
                  </a:lnTo>
                  <a:cubicBezTo>
                    <a:pt x="6163" y="2277"/>
                    <a:pt x="6163" y="1474"/>
                    <a:pt x="6163" y="938"/>
                  </a:cubicBezTo>
                  <a:lnTo>
                    <a:pt x="6163" y="938"/>
                  </a:lnTo>
                  <a:lnTo>
                    <a:pt x="6163" y="0"/>
                  </a:lnTo>
                  <a:lnTo>
                    <a:pt x="134" y="0"/>
                  </a:lnTo>
                  <a:cubicBezTo>
                    <a:pt x="201" y="402"/>
                    <a:pt x="201" y="804"/>
                    <a:pt x="134" y="1206"/>
                  </a:cubicBezTo>
                  <a:cubicBezTo>
                    <a:pt x="134" y="1206"/>
                    <a:pt x="0" y="133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197E2972-A7AD-8188-F779-6C40069AC563}"/>
                </a:ext>
              </a:extLst>
            </p:cNvPr>
            <p:cNvSpPr/>
            <p:nvPr/>
          </p:nvSpPr>
          <p:spPr>
            <a:xfrm>
              <a:off x="9941134" y="5904898"/>
              <a:ext cx="2545" cy="572263"/>
            </a:xfrm>
            <a:custGeom>
              <a:avLst/>
              <a:gdLst>
                <a:gd name="connsiteX0" fmla="*/ 0 w 2545"/>
                <a:gd name="connsiteY0" fmla="*/ 134 h 572263"/>
                <a:gd name="connsiteX1" fmla="*/ 0 w 2545"/>
                <a:gd name="connsiteY1" fmla="*/ 134 h 572263"/>
                <a:gd name="connsiteX2" fmla="*/ 0 w 2545"/>
                <a:gd name="connsiteY2" fmla="*/ 570120 h 572263"/>
                <a:gd name="connsiteX3" fmla="*/ 2546 w 2545"/>
                <a:gd name="connsiteY3" fmla="*/ 572263 h 572263"/>
                <a:gd name="connsiteX4" fmla="*/ 2546 w 2545"/>
                <a:gd name="connsiteY4" fmla="*/ 0 h 572263"/>
                <a:gd name="connsiteX5" fmla="*/ 1339 w 2545"/>
                <a:gd name="connsiteY5" fmla="*/ 0 h 57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572263">
                  <a:moveTo>
                    <a:pt x="0" y="134"/>
                  </a:moveTo>
                  <a:lnTo>
                    <a:pt x="0" y="134"/>
                  </a:lnTo>
                  <a:lnTo>
                    <a:pt x="0" y="570120"/>
                  </a:lnTo>
                  <a:cubicBezTo>
                    <a:pt x="1045" y="570562"/>
                    <a:pt x="1929" y="571312"/>
                    <a:pt x="2546" y="572263"/>
                  </a:cubicBez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CB78CF03-2D78-CE37-5A63-A06F728D3DCB}"/>
                </a:ext>
              </a:extLst>
            </p:cNvPr>
            <p:cNvSpPr/>
            <p:nvPr/>
          </p:nvSpPr>
          <p:spPr>
            <a:xfrm>
              <a:off x="9697563" y="5891100"/>
              <a:ext cx="207531" cy="2679"/>
            </a:xfrm>
            <a:custGeom>
              <a:avLst/>
              <a:gdLst>
                <a:gd name="connsiteX0" fmla="*/ 207263 w 207531"/>
                <a:gd name="connsiteY0" fmla="*/ 1340 h 2679"/>
                <a:gd name="connsiteX1" fmla="*/ 207263 w 207531"/>
                <a:gd name="connsiteY1" fmla="*/ 0 h 2679"/>
                <a:gd name="connsiteX2" fmla="*/ 0 w 207531"/>
                <a:gd name="connsiteY2" fmla="*/ 0 h 2679"/>
                <a:gd name="connsiteX3" fmla="*/ 0 w 207531"/>
                <a:gd name="connsiteY3" fmla="*/ 1340 h 2679"/>
                <a:gd name="connsiteX4" fmla="*/ 0 w 207531"/>
                <a:gd name="connsiteY4" fmla="*/ 2679 h 2679"/>
                <a:gd name="connsiteX5" fmla="*/ 207531 w 207531"/>
                <a:gd name="connsiteY5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31" h="2679">
                  <a:moveTo>
                    <a:pt x="207263" y="1340"/>
                  </a:moveTo>
                  <a:cubicBezTo>
                    <a:pt x="207183" y="896"/>
                    <a:pt x="207183" y="443"/>
                    <a:pt x="207263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53" y="1784"/>
                    <a:pt x="53" y="2234"/>
                    <a:pt x="0" y="2679"/>
                  </a:cubicBezTo>
                  <a:lnTo>
                    <a:pt x="207531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79946455-A223-594F-A678-F74F9089ED6E}"/>
                </a:ext>
              </a:extLst>
            </p:cNvPr>
            <p:cNvSpPr/>
            <p:nvPr/>
          </p:nvSpPr>
          <p:spPr>
            <a:xfrm>
              <a:off x="9939124" y="5904228"/>
              <a:ext cx="6029" cy="944"/>
            </a:xfrm>
            <a:custGeom>
              <a:avLst/>
              <a:gdLst>
                <a:gd name="connsiteX0" fmla="*/ 2010 w 6029"/>
                <a:gd name="connsiteY0" fmla="*/ 804 h 944"/>
                <a:gd name="connsiteX1" fmla="*/ 3349 w 6029"/>
                <a:gd name="connsiteY1" fmla="*/ 804 h 944"/>
                <a:gd name="connsiteX2" fmla="*/ 4556 w 6029"/>
                <a:gd name="connsiteY2" fmla="*/ 804 h 944"/>
                <a:gd name="connsiteX3" fmla="*/ 6029 w 6029"/>
                <a:gd name="connsiteY3" fmla="*/ 804 h 944"/>
                <a:gd name="connsiteX4" fmla="*/ 3349 w 6029"/>
                <a:gd name="connsiteY4" fmla="*/ 804 h 944"/>
                <a:gd name="connsiteX5" fmla="*/ 0 w 6029"/>
                <a:gd name="connsiteY5" fmla="*/ 0 h 944"/>
                <a:gd name="connsiteX6" fmla="*/ 0 w 6029"/>
                <a:gd name="connsiteY6" fmla="*/ 0 h 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" h="944">
                  <a:moveTo>
                    <a:pt x="2010" y="804"/>
                  </a:moveTo>
                  <a:lnTo>
                    <a:pt x="3349" y="804"/>
                  </a:lnTo>
                  <a:lnTo>
                    <a:pt x="4556" y="804"/>
                  </a:lnTo>
                  <a:lnTo>
                    <a:pt x="6029" y="804"/>
                  </a:lnTo>
                  <a:cubicBezTo>
                    <a:pt x="5145" y="991"/>
                    <a:pt x="4234" y="991"/>
                    <a:pt x="3349" y="804"/>
                  </a:cubicBezTo>
                  <a:cubicBezTo>
                    <a:pt x="2197" y="742"/>
                    <a:pt x="1059" y="46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0146B56E-7145-1D3E-A051-58511543FA98}"/>
                </a:ext>
              </a:extLst>
            </p:cNvPr>
            <p:cNvSpPr/>
            <p:nvPr/>
          </p:nvSpPr>
          <p:spPr>
            <a:xfrm>
              <a:off x="9936043" y="5904228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1ED6CC52-A05B-DCC2-8CE4-78F0ED5773E5}"/>
                </a:ext>
              </a:extLst>
            </p:cNvPr>
            <p:cNvSpPr/>
            <p:nvPr/>
          </p:nvSpPr>
          <p:spPr>
            <a:xfrm>
              <a:off x="9930489" y="5898334"/>
              <a:ext cx="60" cy="937"/>
            </a:xfrm>
            <a:custGeom>
              <a:avLst/>
              <a:gdLst>
                <a:gd name="connsiteX0" fmla="*/ 61 w 60"/>
                <a:gd name="connsiteY0" fmla="*/ 938 h 937"/>
                <a:gd name="connsiteX1" fmla="*/ 61 w 60"/>
                <a:gd name="connsiteY1" fmla="*/ 0 h 937"/>
                <a:gd name="connsiteX2" fmla="*/ 61 w 60"/>
                <a:gd name="connsiteY2" fmla="*/ 0 h 937"/>
                <a:gd name="connsiteX3" fmla="*/ 61 w 60"/>
                <a:gd name="connsiteY3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937">
                  <a:moveTo>
                    <a:pt x="61" y="938"/>
                  </a:moveTo>
                  <a:cubicBezTo>
                    <a:pt x="61" y="938"/>
                    <a:pt x="61" y="268"/>
                    <a:pt x="61" y="0"/>
                  </a:cubicBezTo>
                  <a:lnTo>
                    <a:pt x="61" y="0"/>
                  </a:lnTo>
                  <a:cubicBezTo>
                    <a:pt x="-20" y="308"/>
                    <a:pt x="-20" y="630"/>
                    <a:pt x="61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69F50D76-3226-7810-3B6A-BE647C89021F}"/>
                </a:ext>
              </a:extLst>
            </p:cNvPr>
            <p:cNvSpPr/>
            <p:nvPr/>
          </p:nvSpPr>
          <p:spPr>
            <a:xfrm>
              <a:off x="9949039" y="5898602"/>
              <a:ext cx="39" cy="1473"/>
            </a:xfrm>
            <a:custGeom>
              <a:avLst/>
              <a:gdLst>
                <a:gd name="connsiteX0" fmla="*/ 0 w 39"/>
                <a:gd name="connsiteY0" fmla="*/ 0 h 1473"/>
                <a:gd name="connsiteX1" fmla="*/ 0 w 39"/>
                <a:gd name="connsiteY1" fmla="*/ 1474 h 1473"/>
                <a:gd name="connsiteX2" fmla="*/ 0 w 39"/>
                <a:gd name="connsiteY2" fmla="*/ 670 h 1473"/>
                <a:gd name="connsiteX3" fmla="*/ 0 w 39"/>
                <a:gd name="connsiteY3" fmla="*/ 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1473">
                  <a:moveTo>
                    <a:pt x="0" y="0"/>
                  </a:moveTo>
                  <a:cubicBezTo>
                    <a:pt x="53" y="490"/>
                    <a:pt x="53" y="983"/>
                    <a:pt x="0" y="1474"/>
                  </a:cubicBezTo>
                  <a:cubicBezTo>
                    <a:pt x="53" y="1208"/>
                    <a:pt x="53" y="935"/>
                    <a:pt x="0" y="670"/>
                  </a:cubicBezTo>
                  <a:cubicBezTo>
                    <a:pt x="0" y="670"/>
                    <a:pt x="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0B7E47C3-1FD3-5BB4-BCEC-C65720C7E216}"/>
                </a:ext>
              </a:extLst>
            </p:cNvPr>
            <p:cNvSpPr/>
            <p:nvPr/>
          </p:nvSpPr>
          <p:spPr>
            <a:xfrm>
              <a:off x="9682691" y="5788087"/>
              <a:ext cx="14643" cy="111591"/>
            </a:xfrm>
            <a:custGeom>
              <a:avLst/>
              <a:gdLst>
                <a:gd name="connsiteX0" fmla="*/ 7637 w 14643"/>
                <a:gd name="connsiteY0" fmla="*/ 111586 h 111591"/>
                <a:gd name="connsiteX1" fmla="*/ 14603 w 14643"/>
                <a:gd name="connsiteY1" fmla="*/ 105692 h 111591"/>
                <a:gd name="connsiteX2" fmla="*/ 14603 w 14643"/>
                <a:gd name="connsiteY2" fmla="*/ 104352 h 111591"/>
                <a:gd name="connsiteX3" fmla="*/ 14603 w 14643"/>
                <a:gd name="connsiteY3" fmla="*/ 7234 h 111591"/>
                <a:gd name="connsiteX4" fmla="*/ 7369 w 14643"/>
                <a:gd name="connsiteY4" fmla="*/ 0 h 111591"/>
                <a:gd name="connsiteX5" fmla="*/ 0 w 14643"/>
                <a:gd name="connsiteY5" fmla="*/ 7234 h 111591"/>
                <a:gd name="connsiteX6" fmla="*/ 0 w 14643"/>
                <a:gd name="connsiteY6" fmla="*/ 104352 h 111591"/>
                <a:gd name="connsiteX7" fmla="*/ 7503 w 14643"/>
                <a:gd name="connsiteY7" fmla="*/ 111590 h 111591"/>
                <a:gd name="connsiteX8" fmla="*/ 7637 w 14643"/>
                <a:gd name="connsiteY8" fmla="*/ 111586 h 11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" h="111591">
                  <a:moveTo>
                    <a:pt x="7637" y="111586"/>
                  </a:moveTo>
                  <a:cubicBezTo>
                    <a:pt x="11079" y="111571"/>
                    <a:pt x="14014" y="109086"/>
                    <a:pt x="14603" y="105692"/>
                  </a:cubicBezTo>
                  <a:cubicBezTo>
                    <a:pt x="14657" y="105247"/>
                    <a:pt x="14657" y="104797"/>
                    <a:pt x="14603" y="104352"/>
                  </a:cubicBezTo>
                  <a:lnTo>
                    <a:pt x="14603" y="7234"/>
                  </a:lnTo>
                  <a:cubicBezTo>
                    <a:pt x="14603" y="3239"/>
                    <a:pt x="11361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104352"/>
                  </a:lnTo>
                  <a:cubicBezTo>
                    <a:pt x="67" y="108421"/>
                    <a:pt x="3430" y="111661"/>
                    <a:pt x="7503" y="111590"/>
                  </a:cubicBezTo>
                  <a:cubicBezTo>
                    <a:pt x="7543" y="111589"/>
                    <a:pt x="7596" y="111587"/>
                    <a:pt x="7637" y="1115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73DBBBE5-02FD-F252-CAC6-65FAA3B6D88D}"/>
                </a:ext>
              </a:extLst>
            </p:cNvPr>
            <p:cNvSpPr/>
            <p:nvPr/>
          </p:nvSpPr>
          <p:spPr>
            <a:xfrm>
              <a:off x="9919429" y="5895789"/>
              <a:ext cx="10852" cy="2545"/>
            </a:xfrm>
            <a:custGeom>
              <a:avLst/>
              <a:gdLst>
                <a:gd name="connsiteX0" fmla="*/ 0 w 10852"/>
                <a:gd name="connsiteY0" fmla="*/ 0 h 2545"/>
                <a:gd name="connsiteX1" fmla="*/ 0 w 10852"/>
                <a:gd name="connsiteY1" fmla="*/ 2545 h 2545"/>
                <a:gd name="connsiteX2" fmla="*/ 10852 w 10852"/>
                <a:gd name="connsiteY2" fmla="*/ 2545 h 2545"/>
                <a:gd name="connsiteX3" fmla="*/ 10852 w 10852"/>
                <a:gd name="connsiteY3" fmla="*/ 1340 h 2545"/>
                <a:gd name="connsiteX4" fmla="*/ 10852 w 10852"/>
                <a:gd name="connsiteY4" fmla="*/ 1340 h 2545"/>
                <a:gd name="connsiteX5" fmla="*/ 3885 w 10852"/>
                <a:gd name="connsiteY5" fmla="*/ 134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" h="2545">
                  <a:moveTo>
                    <a:pt x="0" y="0"/>
                  </a:moveTo>
                  <a:lnTo>
                    <a:pt x="0" y="2545"/>
                  </a:lnTo>
                  <a:lnTo>
                    <a:pt x="10852" y="2545"/>
                  </a:lnTo>
                  <a:cubicBezTo>
                    <a:pt x="10852" y="2545"/>
                    <a:pt x="10852" y="1742"/>
                    <a:pt x="10852" y="1340"/>
                  </a:cubicBezTo>
                  <a:lnTo>
                    <a:pt x="10852" y="1340"/>
                  </a:lnTo>
                  <a:lnTo>
                    <a:pt x="3885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8663481-0BA2-E7A8-9DEA-6369F431AAB7}"/>
                </a:ext>
              </a:extLst>
            </p:cNvPr>
            <p:cNvSpPr/>
            <p:nvPr/>
          </p:nvSpPr>
          <p:spPr>
            <a:xfrm>
              <a:off x="9936043" y="5904094"/>
              <a:ext cx="2545" cy="569851"/>
            </a:xfrm>
            <a:custGeom>
              <a:avLst/>
              <a:gdLst>
                <a:gd name="connsiteX0" fmla="*/ 0 w 2545"/>
                <a:gd name="connsiteY0" fmla="*/ 0 h 569851"/>
                <a:gd name="connsiteX1" fmla="*/ 0 w 2545"/>
                <a:gd name="connsiteY1" fmla="*/ 0 h 569851"/>
                <a:gd name="connsiteX2" fmla="*/ 0 w 2545"/>
                <a:gd name="connsiteY2" fmla="*/ 569852 h 569851"/>
                <a:gd name="connsiteX3" fmla="*/ 1072 w 2545"/>
                <a:gd name="connsiteY3" fmla="*/ 569852 h 569851"/>
                <a:gd name="connsiteX4" fmla="*/ 2546 w 2545"/>
                <a:gd name="connsiteY4" fmla="*/ 569852 h 569851"/>
                <a:gd name="connsiteX5" fmla="*/ 2546 w 2545"/>
                <a:gd name="connsiteY5" fmla="*/ 268 h 569851"/>
                <a:gd name="connsiteX6" fmla="*/ 2546 w 2545"/>
                <a:gd name="connsiteY6" fmla="*/ 268 h 569851"/>
                <a:gd name="connsiteX7" fmla="*/ 1608 w 2545"/>
                <a:gd name="connsiteY7" fmla="*/ 268 h 5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569851">
                  <a:moveTo>
                    <a:pt x="0" y="0"/>
                  </a:moveTo>
                  <a:lnTo>
                    <a:pt x="0" y="0"/>
                  </a:lnTo>
                  <a:lnTo>
                    <a:pt x="0" y="569852"/>
                  </a:lnTo>
                  <a:lnTo>
                    <a:pt x="1072" y="569852"/>
                  </a:lnTo>
                  <a:lnTo>
                    <a:pt x="2546" y="569852"/>
                  </a:lnTo>
                  <a:lnTo>
                    <a:pt x="2546" y="268"/>
                  </a:lnTo>
                  <a:cubicBezTo>
                    <a:pt x="2546" y="268"/>
                    <a:pt x="2546" y="268"/>
                    <a:pt x="2546" y="268"/>
                  </a:cubicBezTo>
                  <a:lnTo>
                    <a:pt x="1608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A7F34D36-FDBF-01D3-8365-67FB110CBACF}"/>
                </a:ext>
              </a:extLst>
            </p:cNvPr>
            <p:cNvSpPr/>
            <p:nvPr/>
          </p:nvSpPr>
          <p:spPr>
            <a:xfrm>
              <a:off x="9913534" y="6475433"/>
              <a:ext cx="30999" cy="14587"/>
            </a:xfrm>
            <a:custGeom>
              <a:avLst/>
              <a:gdLst>
                <a:gd name="connsiteX0" fmla="*/ 30949 w 30999"/>
                <a:gd name="connsiteY0" fmla="*/ 7488 h 14587"/>
                <a:gd name="connsiteX1" fmla="*/ 30949 w 30999"/>
                <a:gd name="connsiteY1" fmla="*/ 6149 h 14587"/>
                <a:gd name="connsiteX2" fmla="*/ 30949 w 30999"/>
                <a:gd name="connsiteY2" fmla="*/ 4943 h 14587"/>
                <a:gd name="connsiteX3" fmla="*/ 29743 w 30999"/>
                <a:gd name="connsiteY3" fmla="*/ 2264 h 14587"/>
                <a:gd name="connsiteX4" fmla="*/ 27197 w 30999"/>
                <a:gd name="connsiteY4" fmla="*/ 120 h 14587"/>
                <a:gd name="connsiteX5" fmla="*/ 25188 w 30999"/>
                <a:gd name="connsiteY5" fmla="*/ 120 h 14587"/>
                <a:gd name="connsiteX6" fmla="*/ 23714 w 30999"/>
                <a:gd name="connsiteY6" fmla="*/ 120 h 14587"/>
                <a:gd name="connsiteX7" fmla="*/ 22642 w 30999"/>
                <a:gd name="connsiteY7" fmla="*/ 120 h 14587"/>
                <a:gd name="connsiteX8" fmla="*/ 6029 w 30999"/>
                <a:gd name="connsiteY8" fmla="*/ 924 h 14587"/>
                <a:gd name="connsiteX9" fmla="*/ 6029 w 30999"/>
                <a:gd name="connsiteY9" fmla="*/ 7488 h 14587"/>
                <a:gd name="connsiteX10" fmla="*/ 0 w 30999"/>
                <a:gd name="connsiteY10" fmla="*/ 14588 h 14587"/>
                <a:gd name="connsiteX11" fmla="*/ 0 w 30999"/>
                <a:gd name="connsiteY11" fmla="*/ 14588 h 14587"/>
                <a:gd name="connsiteX12" fmla="*/ 24250 w 30999"/>
                <a:gd name="connsiteY12" fmla="*/ 13650 h 14587"/>
                <a:gd name="connsiteX13" fmla="*/ 30815 w 30999"/>
                <a:gd name="connsiteY13" fmla="*/ 8694 h 14587"/>
                <a:gd name="connsiteX14" fmla="*/ 30815 w 30999"/>
                <a:gd name="connsiteY14" fmla="*/ 7488 h 14587"/>
                <a:gd name="connsiteX15" fmla="*/ 28403 w 30999"/>
                <a:gd name="connsiteY15" fmla="*/ 7488 h 14587"/>
                <a:gd name="connsiteX16" fmla="*/ 23848 w 30999"/>
                <a:gd name="connsiteY16" fmla="*/ 7488 h 14587"/>
                <a:gd name="connsiteX17" fmla="*/ 22991 w 30999"/>
                <a:gd name="connsiteY17" fmla="*/ 5800 h 14587"/>
                <a:gd name="connsiteX18" fmla="*/ 23848 w 30999"/>
                <a:gd name="connsiteY18" fmla="*/ 4943 h 14587"/>
                <a:gd name="connsiteX19" fmla="*/ 28403 w 30999"/>
                <a:gd name="connsiteY19" fmla="*/ 4943 h 14587"/>
                <a:gd name="connsiteX20" fmla="*/ 29743 w 30999"/>
                <a:gd name="connsiteY20" fmla="*/ 6001 h 14587"/>
                <a:gd name="connsiteX21" fmla="*/ 29743 w 30999"/>
                <a:gd name="connsiteY21" fmla="*/ 6283 h 14587"/>
                <a:gd name="connsiteX22" fmla="*/ 28403 w 30999"/>
                <a:gd name="connsiteY22" fmla="*/ 7488 h 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999" h="14587">
                  <a:moveTo>
                    <a:pt x="30949" y="7488"/>
                  </a:moveTo>
                  <a:cubicBezTo>
                    <a:pt x="30949" y="7488"/>
                    <a:pt x="30949" y="6684"/>
                    <a:pt x="30949" y="6149"/>
                  </a:cubicBezTo>
                  <a:cubicBezTo>
                    <a:pt x="31016" y="5747"/>
                    <a:pt x="31016" y="5345"/>
                    <a:pt x="30949" y="4943"/>
                  </a:cubicBezTo>
                  <a:cubicBezTo>
                    <a:pt x="30681" y="3992"/>
                    <a:pt x="30279" y="3094"/>
                    <a:pt x="29743" y="2264"/>
                  </a:cubicBezTo>
                  <a:cubicBezTo>
                    <a:pt x="29127" y="1313"/>
                    <a:pt x="28242" y="563"/>
                    <a:pt x="27197" y="120"/>
                  </a:cubicBezTo>
                  <a:cubicBezTo>
                    <a:pt x="26541" y="-40"/>
                    <a:pt x="25844" y="-40"/>
                    <a:pt x="25188" y="120"/>
                  </a:cubicBezTo>
                  <a:lnTo>
                    <a:pt x="23714" y="120"/>
                  </a:lnTo>
                  <a:lnTo>
                    <a:pt x="22642" y="120"/>
                  </a:lnTo>
                  <a:lnTo>
                    <a:pt x="6029" y="924"/>
                  </a:lnTo>
                  <a:lnTo>
                    <a:pt x="6029" y="7488"/>
                  </a:lnTo>
                  <a:cubicBezTo>
                    <a:pt x="5962" y="10984"/>
                    <a:pt x="3443" y="13958"/>
                    <a:pt x="0" y="14588"/>
                  </a:cubicBezTo>
                  <a:lnTo>
                    <a:pt x="0" y="14588"/>
                  </a:lnTo>
                  <a:lnTo>
                    <a:pt x="24250" y="13650"/>
                  </a:lnTo>
                  <a:cubicBezTo>
                    <a:pt x="27251" y="13530"/>
                    <a:pt x="29864" y="11547"/>
                    <a:pt x="30815" y="8694"/>
                  </a:cubicBezTo>
                  <a:cubicBezTo>
                    <a:pt x="30815" y="8694"/>
                    <a:pt x="30815" y="7890"/>
                    <a:pt x="30815" y="7488"/>
                  </a:cubicBezTo>
                  <a:close/>
                  <a:moveTo>
                    <a:pt x="28403" y="7488"/>
                  </a:moveTo>
                  <a:lnTo>
                    <a:pt x="23848" y="7488"/>
                  </a:lnTo>
                  <a:cubicBezTo>
                    <a:pt x="23138" y="7260"/>
                    <a:pt x="22762" y="6497"/>
                    <a:pt x="22991" y="5800"/>
                  </a:cubicBezTo>
                  <a:cubicBezTo>
                    <a:pt x="23125" y="5398"/>
                    <a:pt x="23446" y="5077"/>
                    <a:pt x="23848" y="4943"/>
                  </a:cubicBezTo>
                  <a:lnTo>
                    <a:pt x="28403" y="4943"/>
                  </a:lnTo>
                  <a:cubicBezTo>
                    <a:pt x="29060" y="4863"/>
                    <a:pt x="29662" y="5332"/>
                    <a:pt x="29743" y="6001"/>
                  </a:cubicBezTo>
                  <a:cubicBezTo>
                    <a:pt x="29757" y="6095"/>
                    <a:pt x="29757" y="6189"/>
                    <a:pt x="29743" y="6283"/>
                  </a:cubicBezTo>
                  <a:cubicBezTo>
                    <a:pt x="29743" y="6283"/>
                    <a:pt x="29073" y="7488"/>
                    <a:pt x="28403" y="74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032974E9-9ED6-13C5-AEA7-7E3ADFE4DD38}"/>
                </a:ext>
              </a:extLst>
            </p:cNvPr>
            <p:cNvSpPr/>
            <p:nvPr/>
          </p:nvSpPr>
          <p:spPr>
            <a:xfrm>
              <a:off x="9905178" y="6482653"/>
              <a:ext cx="50" cy="1607"/>
            </a:xfrm>
            <a:custGeom>
              <a:avLst/>
              <a:gdLst>
                <a:gd name="connsiteX0" fmla="*/ 50 w 50"/>
                <a:gd name="connsiteY0" fmla="*/ 1608 h 1607"/>
                <a:gd name="connsiteX1" fmla="*/ 50 w 50"/>
                <a:gd name="connsiteY1" fmla="*/ 0 h 1607"/>
                <a:gd name="connsiteX2" fmla="*/ 50 w 50"/>
                <a:gd name="connsiteY2" fmla="*/ 0 h 1607"/>
                <a:gd name="connsiteX3" fmla="*/ 50 w 50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D89F1428-D91E-DC08-CEAF-C719C8B6C23C}"/>
                </a:ext>
              </a:extLst>
            </p:cNvPr>
            <p:cNvSpPr/>
            <p:nvPr/>
          </p:nvSpPr>
          <p:spPr>
            <a:xfrm>
              <a:off x="9909247" y="6489485"/>
              <a:ext cx="1607" cy="13395"/>
            </a:xfrm>
            <a:custGeom>
              <a:avLst/>
              <a:gdLst>
                <a:gd name="connsiteX0" fmla="*/ 1608 w 1607"/>
                <a:gd name="connsiteY0" fmla="*/ 0 h 13395"/>
                <a:gd name="connsiteX1" fmla="*/ 1608 w 1607"/>
                <a:gd name="connsiteY1" fmla="*/ 0 h 13395"/>
                <a:gd name="connsiteX2" fmla="*/ 0 w 1607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7" h="13395">
                  <a:moveTo>
                    <a:pt x="1608" y="0"/>
                  </a:moveTo>
                  <a:lnTo>
                    <a:pt x="16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74E0967F-835B-C094-96C0-1BFD7E71FBFF}"/>
                </a:ext>
              </a:extLst>
            </p:cNvPr>
            <p:cNvSpPr/>
            <p:nvPr/>
          </p:nvSpPr>
          <p:spPr>
            <a:xfrm>
              <a:off x="9919429" y="5892440"/>
              <a:ext cx="10583" cy="4554"/>
            </a:xfrm>
            <a:custGeom>
              <a:avLst/>
              <a:gdLst>
                <a:gd name="connsiteX0" fmla="*/ 3751 w 10583"/>
                <a:gd name="connsiteY0" fmla="*/ 3349 h 4554"/>
                <a:gd name="connsiteX1" fmla="*/ 10584 w 10583"/>
                <a:gd name="connsiteY1" fmla="*/ 4555 h 4554"/>
                <a:gd name="connsiteX2" fmla="*/ 10584 w 10583"/>
                <a:gd name="connsiteY2" fmla="*/ 2009 h 4554"/>
                <a:gd name="connsiteX3" fmla="*/ 0 w 10583"/>
                <a:gd name="connsiteY3" fmla="*/ 0 h 4554"/>
                <a:gd name="connsiteX4" fmla="*/ 0 w 10583"/>
                <a:gd name="connsiteY4" fmla="*/ 2679 h 4554"/>
                <a:gd name="connsiteX5" fmla="*/ 3751 w 10583"/>
                <a:gd name="connsiteY5" fmla="*/ 3349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3" h="4554">
                  <a:moveTo>
                    <a:pt x="3751" y="3349"/>
                  </a:moveTo>
                  <a:lnTo>
                    <a:pt x="10584" y="4555"/>
                  </a:lnTo>
                  <a:lnTo>
                    <a:pt x="10584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751" y="33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5C2ED9A6-E706-7197-7521-B92AF0C94D7F}"/>
                </a:ext>
              </a:extLst>
            </p:cNvPr>
            <p:cNvSpPr/>
            <p:nvPr/>
          </p:nvSpPr>
          <p:spPr>
            <a:xfrm>
              <a:off x="9936326" y="6479840"/>
              <a:ext cx="6701" cy="2545"/>
            </a:xfrm>
            <a:custGeom>
              <a:avLst/>
              <a:gdLst>
                <a:gd name="connsiteX0" fmla="*/ 5478 w 6701"/>
                <a:gd name="connsiteY0" fmla="*/ 0 h 2545"/>
                <a:gd name="connsiteX1" fmla="*/ 923 w 6701"/>
                <a:gd name="connsiteY1" fmla="*/ 0 h 2545"/>
                <a:gd name="connsiteX2" fmla="*/ 65 w 6701"/>
                <a:gd name="connsiteY2" fmla="*/ 1688 h 2545"/>
                <a:gd name="connsiteX3" fmla="*/ 923 w 6701"/>
                <a:gd name="connsiteY3" fmla="*/ 2545 h 2545"/>
                <a:gd name="connsiteX4" fmla="*/ 5478 w 6701"/>
                <a:gd name="connsiteY4" fmla="*/ 2545 h 2545"/>
                <a:gd name="connsiteX5" fmla="*/ 6684 w 6701"/>
                <a:gd name="connsiteY5" fmla="*/ 1206 h 2545"/>
                <a:gd name="connsiteX6" fmla="*/ 5478 w 6701"/>
                <a:gd name="connsiteY6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1" h="2545">
                  <a:moveTo>
                    <a:pt x="5478" y="0"/>
                  </a:moveTo>
                  <a:lnTo>
                    <a:pt x="923" y="0"/>
                  </a:lnTo>
                  <a:cubicBezTo>
                    <a:pt x="226" y="228"/>
                    <a:pt x="-162" y="991"/>
                    <a:pt x="65" y="1688"/>
                  </a:cubicBezTo>
                  <a:cubicBezTo>
                    <a:pt x="199" y="2090"/>
                    <a:pt x="521" y="2411"/>
                    <a:pt x="923" y="2545"/>
                  </a:cubicBezTo>
                  <a:lnTo>
                    <a:pt x="5478" y="2545"/>
                  </a:lnTo>
                  <a:cubicBezTo>
                    <a:pt x="6147" y="2545"/>
                    <a:pt x="6818" y="1875"/>
                    <a:pt x="6684" y="1206"/>
                  </a:cubicBezTo>
                  <a:cubicBezTo>
                    <a:pt x="6684" y="536"/>
                    <a:pt x="6147" y="0"/>
                    <a:pt x="54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4E3D11FB-6357-917F-2A80-FFF7F4AE5C69}"/>
                </a:ext>
              </a:extLst>
            </p:cNvPr>
            <p:cNvSpPr/>
            <p:nvPr/>
          </p:nvSpPr>
          <p:spPr>
            <a:xfrm>
              <a:off x="9904805" y="5788065"/>
              <a:ext cx="34452" cy="18106"/>
            </a:xfrm>
            <a:custGeom>
              <a:avLst/>
              <a:gdLst>
                <a:gd name="connsiteX0" fmla="*/ 154 w 34452"/>
                <a:gd name="connsiteY0" fmla="*/ 5782 h 18106"/>
                <a:gd name="connsiteX1" fmla="*/ 5741 w 34452"/>
                <a:gd name="connsiteY1" fmla="*/ 14349 h 18106"/>
                <a:gd name="connsiteX2" fmla="*/ 5781 w 34452"/>
                <a:gd name="connsiteY2" fmla="*/ 14355 h 18106"/>
                <a:gd name="connsiteX3" fmla="*/ 5781 w 34452"/>
                <a:gd name="connsiteY3" fmla="*/ 14355 h 18106"/>
                <a:gd name="connsiteX4" fmla="*/ 8327 w 34452"/>
                <a:gd name="connsiteY4" fmla="*/ 14355 h 18106"/>
                <a:gd name="connsiteX5" fmla="*/ 25074 w 34452"/>
                <a:gd name="connsiteY5" fmla="*/ 18106 h 18106"/>
                <a:gd name="connsiteX6" fmla="*/ 25074 w 34452"/>
                <a:gd name="connsiteY6" fmla="*/ 12212 h 18106"/>
                <a:gd name="connsiteX7" fmla="*/ 32309 w 34452"/>
                <a:gd name="connsiteY7" fmla="*/ 4978 h 18106"/>
                <a:gd name="connsiteX8" fmla="*/ 34453 w 34452"/>
                <a:gd name="connsiteY8" fmla="*/ 4978 h 18106"/>
                <a:gd name="connsiteX9" fmla="*/ 34453 w 34452"/>
                <a:gd name="connsiteY9" fmla="*/ 4978 h 18106"/>
                <a:gd name="connsiteX10" fmla="*/ 9533 w 34452"/>
                <a:gd name="connsiteY10" fmla="*/ 156 h 18106"/>
                <a:gd name="connsiteX11" fmla="*/ 8729 w 34452"/>
                <a:gd name="connsiteY11" fmla="*/ 156 h 18106"/>
                <a:gd name="connsiteX12" fmla="*/ 168 w 34452"/>
                <a:gd name="connsiteY12" fmla="*/ 5749 h 18106"/>
                <a:gd name="connsiteX13" fmla="*/ 154 w 34452"/>
                <a:gd name="connsiteY13" fmla="*/ 5782 h 1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452" h="18106">
                  <a:moveTo>
                    <a:pt x="154" y="5782"/>
                  </a:moveTo>
                  <a:cubicBezTo>
                    <a:pt x="-662" y="9692"/>
                    <a:pt x="1843" y="13527"/>
                    <a:pt x="5741" y="14349"/>
                  </a:cubicBezTo>
                  <a:cubicBezTo>
                    <a:pt x="5755" y="14350"/>
                    <a:pt x="5768" y="14353"/>
                    <a:pt x="5781" y="14355"/>
                  </a:cubicBezTo>
                  <a:lnTo>
                    <a:pt x="5781" y="14355"/>
                  </a:lnTo>
                  <a:lnTo>
                    <a:pt x="8327" y="14355"/>
                  </a:lnTo>
                  <a:lnTo>
                    <a:pt x="25074" y="18106"/>
                  </a:lnTo>
                  <a:lnTo>
                    <a:pt x="25074" y="12212"/>
                  </a:lnTo>
                  <a:cubicBezTo>
                    <a:pt x="25074" y="8217"/>
                    <a:pt x="28316" y="4978"/>
                    <a:pt x="32309" y="4978"/>
                  </a:cubicBezTo>
                  <a:cubicBezTo>
                    <a:pt x="33019" y="4838"/>
                    <a:pt x="33743" y="4838"/>
                    <a:pt x="34453" y="4978"/>
                  </a:cubicBezTo>
                  <a:lnTo>
                    <a:pt x="34453" y="4978"/>
                  </a:lnTo>
                  <a:lnTo>
                    <a:pt x="9533" y="156"/>
                  </a:lnTo>
                  <a:lnTo>
                    <a:pt x="8729" y="156"/>
                  </a:lnTo>
                  <a:cubicBezTo>
                    <a:pt x="4817" y="-665"/>
                    <a:pt x="985" y="1838"/>
                    <a:pt x="168" y="5749"/>
                  </a:cubicBezTo>
                  <a:cubicBezTo>
                    <a:pt x="154" y="5759"/>
                    <a:pt x="154" y="5771"/>
                    <a:pt x="154" y="57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58D0F5C5-0FEA-8497-D851-1648A5C873A6}"/>
                </a:ext>
              </a:extLst>
            </p:cNvPr>
            <p:cNvSpPr/>
            <p:nvPr/>
          </p:nvSpPr>
          <p:spPr>
            <a:xfrm>
              <a:off x="9941134" y="579478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2DB7E417-BFF2-C399-F028-BB6F9B87E12A}"/>
                </a:ext>
              </a:extLst>
            </p:cNvPr>
            <p:cNvSpPr/>
            <p:nvPr/>
          </p:nvSpPr>
          <p:spPr>
            <a:xfrm>
              <a:off x="11322040" y="6479170"/>
              <a:ext cx="455121" cy="2679"/>
            </a:xfrm>
            <a:custGeom>
              <a:avLst/>
              <a:gdLst>
                <a:gd name="connsiteX0" fmla="*/ 0 w 455121"/>
                <a:gd name="connsiteY0" fmla="*/ 2009 h 2679"/>
                <a:gd name="connsiteX1" fmla="*/ 0 w 455121"/>
                <a:gd name="connsiteY1" fmla="*/ 2679 h 2679"/>
                <a:gd name="connsiteX2" fmla="*/ 455121 w 455121"/>
                <a:gd name="connsiteY2" fmla="*/ 2679 h 2679"/>
                <a:gd name="connsiteX3" fmla="*/ 455121 w 455121"/>
                <a:gd name="connsiteY3" fmla="*/ 2009 h 2679"/>
                <a:gd name="connsiteX4" fmla="*/ 455121 w 455121"/>
                <a:gd name="connsiteY4" fmla="*/ 1340 h 2679"/>
                <a:gd name="connsiteX5" fmla="*/ 455121 w 455121"/>
                <a:gd name="connsiteY5" fmla="*/ 268 h 2679"/>
                <a:gd name="connsiteX6" fmla="*/ 455121 w 455121"/>
                <a:gd name="connsiteY6" fmla="*/ 0 h 2679"/>
                <a:gd name="connsiteX7" fmla="*/ 0 w 455121"/>
                <a:gd name="connsiteY7" fmla="*/ 0 h 2679"/>
                <a:gd name="connsiteX8" fmla="*/ 0 w 455121"/>
                <a:gd name="connsiteY8" fmla="*/ 268 h 2679"/>
                <a:gd name="connsiteX9" fmla="*/ 0 w 455121"/>
                <a:gd name="connsiteY9" fmla="*/ 1340 h 2679"/>
                <a:gd name="connsiteX10" fmla="*/ 0 w 455121"/>
                <a:gd name="connsiteY10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121" h="2679">
                  <a:moveTo>
                    <a:pt x="0" y="2009"/>
                  </a:moveTo>
                  <a:lnTo>
                    <a:pt x="0" y="2679"/>
                  </a:lnTo>
                  <a:lnTo>
                    <a:pt x="455121" y="2679"/>
                  </a:lnTo>
                  <a:lnTo>
                    <a:pt x="455121" y="2009"/>
                  </a:lnTo>
                  <a:lnTo>
                    <a:pt x="455121" y="1340"/>
                  </a:lnTo>
                  <a:lnTo>
                    <a:pt x="455121" y="268"/>
                  </a:lnTo>
                  <a:lnTo>
                    <a:pt x="455121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868AC4FC-081A-2C8B-AA8F-43E6FD5F3EC3}"/>
                </a:ext>
              </a:extLst>
            </p:cNvPr>
            <p:cNvSpPr/>
            <p:nvPr/>
          </p:nvSpPr>
          <p:spPr>
            <a:xfrm>
              <a:off x="10673053" y="6479438"/>
              <a:ext cx="11521" cy="2411"/>
            </a:xfrm>
            <a:custGeom>
              <a:avLst/>
              <a:gdLst>
                <a:gd name="connsiteX0" fmla="*/ 670 w 11521"/>
                <a:gd name="connsiteY0" fmla="*/ 2411 h 2411"/>
                <a:gd name="connsiteX1" fmla="*/ 11522 w 11521"/>
                <a:gd name="connsiteY1" fmla="*/ 2411 h 2411"/>
                <a:gd name="connsiteX2" fmla="*/ 11522 w 11521"/>
                <a:gd name="connsiteY2" fmla="*/ 0 h 2411"/>
                <a:gd name="connsiteX3" fmla="*/ 11522 w 11521"/>
                <a:gd name="connsiteY3" fmla="*/ 0 h 2411"/>
                <a:gd name="connsiteX4" fmla="*/ 1072 w 11521"/>
                <a:gd name="connsiteY4" fmla="*/ 0 h 2411"/>
                <a:gd name="connsiteX5" fmla="*/ 134 w 11521"/>
                <a:gd name="connsiteY5" fmla="*/ 670 h 2411"/>
                <a:gd name="connsiteX6" fmla="*/ 134 w 11521"/>
                <a:gd name="connsiteY6" fmla="*/ 670 h 2411"/>
                <a:gd name="connsiteX7" fmla="*/ 670 w 11521"/>
                <a:gd name="connsiteY7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1" h="2411">
                  <a:moveTo>
                    <a:pt x="670" y="2411"/>
                  </a:moveTo>
                  <a:lnTo>
                    <a:pt x="11522" y="2411"/>
                  </a:lnTo>
                  <a:cubicBezTo>
                    <a:pt x="11388" y="1607"/>
                    <a:pt x="11388" y="804"/>
                    <a:pt x="11522" y="0"/>
                  </a:cubicBezTo>
                  <a:lnTo>
                    <a:pt x="11522" y="0"/>
                  </a:lnTo>
                  <a:lnTo>
                    <a:pt x="1072" y="0"/>
                  </a:lnTo>
                  <a:cubicBezTo>
                    <a:pt x="670" y="54"/>
                    <a:pt x="308" y="308"/>
                    <a:pt x="134" y="670"/>
                  </a:cubicBezTo>
                  <a:cubicBezTo>
                    <a:pt x="134" y="670"/>
                    <a:pt x="134" y="670"/>
                    <a:pt x="134" y="670"/>
                  </a:cubicBezTo>
                  <a:cubicBezTo>
                    <a:pt x="-174" y="1299"/>
                    <a:pt x="67" y="2063"/>
                    <a:pt x="670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5A936C88-5BAF-5660-BF5C-3AB3F43F6B14}"/>
                </a:ext>
              </a:extLst>
            </p:cNvPr>
            <p:cNvSpPr/>
            <p:nvPr/>
          </p:nvSpPr>
          <p:spPr>
            <a:xfrm>
              <a:off x="9989365" y="6479170"/>
              <a:ext cx="46758" cy="2679"/>
            </a:xfrm>
            <a:custGeom>
              <a:avLst/>
              <a:gdLst>
                <a:gd name="connsiteX0" fmla="*/ 46759 w 46758"/>
                <a:gd name="connsiteY0" fmla="*/ 2679 h 2679"/>
                <a:gd name="connsiteX1" fmla="*/ 46759 w 46758"/>
                <a:gd name="connsiteY1" fmla="*/ 0 h 2679"/>
                <a:gd name="connsiteX2" fmla="*/ 0 w 46758"/>
                <a:gd name="connsiteY2" fmla="*/ 0 h 2679"/>
                <a:gd name="connsiteX3" fmla="*/ 0 w 46758"/>
                <a:gd name="connsiteY3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8" h="2679">
                  <a:moveTo>
                    <a:pt x="46759" y="2679"/>
                  </a:moveTo>
                  <a:lnTo>
                    <a:pt x="46759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580ABC60-9E7A-0D29-FCEF-DA5CAA2FFA86}"/>
                </a:ext>
              </a:extLst>
            </p:cNvPr>
            <p:cNvSpPr/>
            <p:nvPr/>
          </p:nvSpPr>
          <p:spPr>
            <a:xfrm>
              <a:off x="9954934" y="6487743"/>
              <a:ext cx="2678" cy="150"/>
            </a:xfrm>
            <a:custGeom>
              <a:avLst/>
              <a:gdLst>
                <a:gd name="connsiteX0" fmla="*/ 2679 w 2678"/>
                <a:gd name="connsiteY0" fmla="*/ 0 h 150"/>
                <a:gd name="connsiteX1" fmla="*/ 2679 w 2678"/>
                <a:gd name="connsiteY1" fmla="*/ 0 h 150"/>
                <a:gd name="connsiteX2" fmla="*/ 0 w 2678"/>
                <a:gd name="connsiteY2" fmla="*/ 0 h 150"/>
                <a:gd name="connsiteX3" fmla="*/ 2679 w 2678"/>
                <a:gd name="connsiteY3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8" h="150">
                  <a:moveTo>
                    <a:pt x="2679" y="0"/>
                  </a:moveTo>
                  <a:lnTo>
                    <a:pt x="2679" y="0"/>
                  </a:lnTo>
                  <a:cubicBezTo>
                    <a:pt x="1795" y="201"/>
                    <a:pt x="884" y="201"/>
                    <a:pt x="0" y="0"/>
                  </a:cubicBezTo>
                  <a:cubicBezTo>
                    <a:pt x="884" y="201"/>
                    <a:pt x="1795" y="201"/>
                    <a:pt x="26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AF249F4B-62CB-F5CC-B991-BF8B9B2F691A}"/>
                </a:ext>
              </a:extLst>
            </p:cNvPr>
            <p:cNvSpPr/>
            <p:nvPr/>
          </p:nvSpPr>
          <p:spPr>
            <a:xfrm>
              <a:off x="9951048" y="6483457"/>
              <a:ext cx="937" cy="1339"/>
            </a:xfrm>
            <a:custGeom>
              <a:avLst/>
              <a:gdLst>
                <a:gd name="connsiteX0" fmla="*/ 134 w 937"/>
                <a:gd name="connsiteY0" fmla="*/ 268 h 1339"/>
                <a:gd name="connsiteX1" fmla="*/ 938 w 937"/>
                <a:gd name="connsiteY1" fmla="*/ 1340 h 1339"/>
                <a:gd name="connsiteX2" fmla="*/ 0 w 937"/>
                <a:gd name="connsiteY2" fmla="*/ 0 h 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" h="1339">
                  <a:moveTo>
                    <a:pt x="134" y="268"/>
                  </a:moveTo>
                  <a:cubicBezTo>
                    <a:pt x="321" y="683"/>
                    <a:pt x="603" y="1045"/>
                    <a:pt x="938" y="1340"/>
                  </a:cubicBezTo>
                  <a:cubicBezTo>
                    <a:pt x="550" y="951"/>
                    <a:pt x="228" y="4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C74606B4-F0FB-F05A-A987-9342D5474699}"/>
                </a:ext>
              </a:extLst>
            </p:cNvPr>
            <p:cNvSpPr/>
            <p:nvPr/>
          </p:nvSpPr>
          <p:spPr>
            <a:xfrm>
              <a:off x="9950586" y="6480510"/>
              <a:ext cx="60" cy="1607"/>
            </a:xfrm>
            <a:custGeom>
              <a:avLst/>
              <a:gdLst>
                <a:gd name="connsiteX0" fmla="*/ 61 w 60"/>
                <a:gd name="connsiteY0" fmla="*/ 1607 h 1607"/>
                <a:gd name="connsiteX1" fmla="*/ 61 w 60"/>
                <a:gd name="connsiteY1" fmla="*/ 1607 h 1607"/>
                <a:gd name="connsiteX2" fmla="*/ 61 w 60"/>
                <a:gd name="connsiteY2" fmla="*/ 0 h 1607"/>
                <a:gd name="connsiteX3" fmla="*/ 61 w 60"/>
                <a:gd name="connsiteY3" fmla="*/ 0 h 1607"/>
                <a:gd name="connsiteX4" fmla="*/ 61 w 60"/>
                <a:gd name="connsiteY4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1607">
                  <a:moveTo>
                    <a:pt x="61" y="1607"/>
                  </a:moveTo>
                  <a:lnTo>
                    <a:pt x="61" y="1607"/>
                  </a:lnTo>
                  <a:cubicBezTo>
                    <a:pt x="-20" y="1071"/>
                    <a:pt x="-20" y="536"/>
                    <a:pt x="61" y="0"/>
                  </a:cubicBezTo>
                  <a:lnTo>
                    <a:pt x="61" y="0"/>
                  </a:lnTo>
                  <a:cubicBezTo>
                    <a:pt x="61" y="0"/>
                    <a:pt x="61" y="1206"/>
                    <a:pt x="61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73DCF49C-6184-A5D0-12E2-F2900E02001F}"/>
                </a:ext>
              </a:extLst>
            </p:cNvPr>
            <p:cNvSpPr/>
            <p:nvPr/>
          </p:nvSpPr>
          <p:spPr>
            <a:xfrm>
              <a:off x="9957613" y="6474616"/>
              <a:ext cx="30111" cy="13130"/>
            </a:xfrm>
            <a:custGeom>
              <a:avLst/>
              <a:gdLst>
                <a:gd name="connsiteX0" fmla="*/ 0 w 30111"/>
                <a:gd name="connsiteY0" fmla="*/ 13128 h 13130"/>
                <a:gd name="connsiteX1" fmla="*/ 0 w 30111"/>
                <a:gd name="connsiteY1" fmla="*/ 13128 h 13130"/>
                <a:gd name="connsiteX2" fmla="*/ 24250 w 30111"/>
                <a:gd name="connsiteY2" fmla="*/ 12190 h 13130"/>
                <a:gd name="connsiteX3" fmla="*/ 24250 w 30111"/>
                <a:gd name="connsiteY3" fmla="*/ 12190 h 13130"/>
                <a:gd name="connsiteX4" fmla="*/ 25456 w 30111"/>
                <a:gd name="connsiteY4" fmla="*/ 12190 h 13130"/>
                <a:gd name="connsiteX5" fmla="*/ 26930 w 30111"/>
                <a:gd name="connsiteY5" fmla="*/ 12190 h 13130"/>
                <a:gd name="connsiteX6" fmla="*/ 28002 w 30111"/>
                <a:gd name="connsiteY6" fmla="*/ 11386 h 13130"/>
                <a:gd name="connsiteX7" fmla="*/ 29207 w 30111"/>
                <a:gd name="connsiteY7" fmla="*/ 10582 h 13130"/>
                <a:gd name="connsiteX8" fmla="*/ 29207 w 30111"/>
                <a:gd name="connsiteY8" fmla="*/ 9377 h 13130"/>
                <a:gd name="connsiteX9" fmla="*/ 30011 w 30111"/>
                <a:gd name="connsiteY9" fmla="*/ 8171 h 13130"/>
                <a:gd name="connsiteX10" fmla="*/ 30011 w 30111"/>
                <a:gd name="connsiteY10" fmla="*/ 8171 h 13130"/>
                <a:gd name="connsiteX11" fmla="*/ 30011 w 30111"/>
                <a:gd name="connsiteY11" fmla="*/ 5492 h 13130"/>
                <a:gd name="connsiteX12" fmla="*/ 30011 w 30111"/>
                <a:gd name="connsiteY12" fmla="*/ 5492 h 13130"/>
                <a:gd name="connsiteX13" fmla="*/ 30011 w 30111"/>
                <a:gd name="connsiteY13" fmla="*/ 4153 h 13130"/>
                <a:gd name="connsiteX14" fmla="*/ 30011 w 30111"/>
                <a:gd name="connsiteY14" fmla="*/ 2947 h 13130"/>
                <a:gd name="connsiteX15" fmla="*/ 28806 w 30111"/>
                <a:gd name="connsiteY15" fmla="*/ 1206 h 13130"/>
                <a:gd name="connsiteX16" fmla="*/ 28806 w 30111"/>
                <a:gd name="connsiteY16" fmla="*/ 1206 h 13130"/>
                <a:gd name="connsiteX17" fmla="*/ 26930 w 30111"/>
                <a:gd name="connsiteY17" fmla="*/ 0 h 13130"/>
                <a:gd name="connsiteX18" fmla="*/ 26930 w 30111"/>
                <a:gd name="connsiteY18" fmla="*/ 0 h 13130"/>
                <a:gd name="connsiteX19" fmla="*/ 25188 w 30111"/>
                <a:gd name="connsiteY19" fmla="*/ 0 h 13130"/>
                <a:gd name="connsiteX20" fmla="*/ 23848 w 30111"/>
                <a:gd name="connsiteY20" fmla="*/ 0 h 13130"/>
                <a:gd name="connsiteX21" fmla="*/ 7101 w 30111"/>
                <a:gd name="connsiteY21" fmla="*/ 670 h 13130"/>
                <a:gd name="connsiteX22" fmla="*/ 7101 w 30111"/>
                <a:gd name="connsiteY22" fmla="*/ 8305 h 13130"/>
                <a:gd name="connsiteX23" fmla="*/ 0 w 30111"/>
                <a:gd name="connsiteY23" fmla="*/ 13128 h 1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111" h="13130">
                  <a:moveTo>
                    <a:pt x="0" y="13128"/>
                  </a:moveTo>
                  <a:lnTo>
                    <a:pt x="0" y="13128"/>
                  </a:lnTo>
                  <a:lnTo>
                    <a:pt x="24250" y="12190"/>
                  </a:lnTo>
                  <a:lnTo>
                    <a:pt x="24250" y="12190"/>
                  </a:lnTo>
                  <a:lnTo>
                    <a:pt x="25456" y="12190"/>
                  </a:lnTo>
                  <a:lnTo>
                    <a:pt x="26930" y="12190"/>
                  </a:lnTo>
                  <a:lnTo>
                    <a:pt x="28002" y="11386"/>
                  </a:lnTo>
                  <a:lnTo>
                    <a:pt x="29207" y="10582"/>
                  </a:lnTo>
                  <a:cubicBezTo>
                    <a:pt x="29248" y="10181"/>
                    <a:pt x="29248" y="9779"/>
                    <a:pt x="29207" y="9377"/>
                  </a:cubicBezTo>
                  <a:cubicBezTo>
                    <a:pt x="29207" y="9377"/>
                    <a:pt x="29207" y="8707"/>
                    <a:pt x="30011" y="8171"/>
                  </a:cubicBezTo>
                  <a:lnTo>
                    <a:pt x="30011" y="8171"/>
                  </a:lnTo>
                  <a:cubicBezTo>
                    <a:pt x="30145" y="7287"/>
                    <a:pt x="30145" y="6376"/>
                    <a:pt x="30011" y="5492"/>
                  </a:cubicBezTo>
                  <a:lnTo>
                    <a:pt x="30011" y="5492"/>
                  </a:lnTo>
                  <a:cubicBezTo>
                    <a:pt x="30092" y="5050"/>
                    <a:pt x="30092" y="4595"/>
                    <a:pt x="30011" y="4153"/>
                  </a:cubicBezTo>
                  <a:cubicBezTo>
                    <a:pt x="30038" y="3751"/>
                    <a:pt x="30038" y="3349"/>
                    <a:pt x="30011" y="2947"/>
                  </a:cubicBezTo>
                  <a:cubicBezTo>
                    <a:pt x="29730" y="2291"/>
                    <a:pt x="29328" y="1701"/>
                    <a:pt x="28806" y="1206"/>
                  </a:cubicBezTo>
                  <a:lnTo>
                    <a:pt x="28806" y="1206"/>
                  </a:lnTo>
                  <a:cubicBezTo>
                    <a:pt x="28270" y="683"/>
                    <a:pt x="27626" y="268"/>
                    <a:pt x="26930" y="0"/>
                  </a:cubicBezTo>
                  <a:lnTo>
                    <a:pt x="26930" y="0"/>
                  </a:lnTo>
                  <a:lnTo>
                    <a:pt x="25188" y="0"/>
                  </a:lnTo>
                  <a:lnTo>
                    <a:pt x="23848" y="0"/>
                  </a:lnTo>
                  <a:lnTo>
                    <a:pt x="7101" y="670"/>
                  </a:lnTo>
                  <a:lnTo>
                    <a:pt x="7101" y="8305"/>
                  </a:lnTo>
                  <a:cubicBezTo>
                    <a:pt x="6016" y="11266"/>
                    <a:pt x="3162" y="13208"/>
                    <a:pt x="0" y="131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F52A2860-ACD5-FAEA-831A-86457C62C742}"/>
                </a:ext>
              </a:extLst>
            </p:cNvPr>
            <p:cNvSpPr/>
            <p:nvPr/>
          </p:nvSpPr>
          <p:spPr>
            <a:xfrm>
              <a:off x="11962319" y="6405795"/>
              <a:ext cx="73286" cy="100"/>
            </a:xfrm>
            <a:custGeom>
              <a:avLst/>
              <a:gdLst>
                <a:gd name="connsiteX0" fmla="*/ 1876 w 73286"/>
                <a:gd name="connsiteY0" fmla="*/ 100 h 100"/>
                <a:gd name="connsiteX1" fmla="*/ 70338 w 73286"/>
                <a:gd name="connsiteY1" fmla="*/ 100 h 100"/>
                <a:gd name="connsiteX2" fmla="*/ 71544 w 73286"/>
                <a:gd name="connsiteY2" fmla="*/ 100 h 100"/>
                <a:gd name="connsiteX3" fmla="*/ 71544 w 73286"/>
                <a:gd name="connsiteY3" fmla="*/ 100 h 100"/>
                <a:gd name="connsiteX4" fmla="*/ 73286 w 73286"/>
                <a:gd name="connsiteY4" fmla="*/ 100 h 100"/>
                <a:gd name="connsiteX5" fmla="*/ 0 w 73286"/>
                <a:gd name="connsiteY5" fmla="*/ 100 h 100"/>
                <a:gd name="connsiteX6" fmla="*/ 1876 w 73286"/>
                <a:gd name="connsiteY6" fmla="*/ 10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86" h="100">
                  <a:moveTo>
                    <a:pt x="1876" y="100"/>
                  </a:moveTo>
                  <a:lnTo>
                    <a:pt x="70338" y="100"/>
                  </a:lnTo>
                  <a:lnTo>
                    <a:pt x="71544" y="100"/>
                  </a:lnTo>
                  <a:lnTo>
                    <a:pt x="71544" y="100"/>
                  </a:lnTo>
                  <a:lnTo>
                    <a:pt x="73286" y="100"/>
                  </a:lnTo>
                  <a:lnTo>
                    <a:pt x="0" y="100"/>
                  </a:lnTo>
                  <a:cubicBezTo>
                    <a:pt x="617" y="-33"/>
                    <a:pt x="1259" y="-33"/>
                    <a:pt x="1876" y="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15CD43CC-11A4-74D2-58AB-354B23FB1451}"/>
                </a:ext>
              </a:extLst>
            </p:cNvPr>
            <p:cNvSpPr/>
            <p:nvPr/>
          </p:nvSpPr>
          <p:spPr>
            <a:xfrm>
              <a:off x="12665031" y="6078104"/>
              <a:ext cx="1072" cy="2813"/>
            </a:xfrm>
            <a:custGeom>
              <a:avLst/>
              <a:gdLst>
                <a:gd name="connsiteX0" fmla="*/ 1072 w 1072"/>
                <a:gd name="connsiteY0" fmla="*/ 0 h 2813"/>
                <a:gd name="connsiteX1" fmla="*/ 1072 w 1072"/>
                <a:gd name="connsiteY1" fmla="*/ 804 h 2813"/>
                <a:gd name="connsiteX2" fmla="*/ 0 w 1072"/>
                <a:gd name="connsiteY2" fmla="*/ 2813 h 2813"/>
                <a:gd name="connsiteX3" fmla="*/ 0 w 1072"/>
                <a:gd name="connsiteY3" fmla="*/ 2813 h 2813"/>
                <a:gd name="connsiteX4" fmla="*/ 804 w 1072"/>
                <a:gd name="connsiteY4" fmla="*/ 1742 h 2813"/>
                <a:gd name="connsiteX5" fmla="*/ 1072 w 1072"/>
                <a:gd name="connsiteY5" fmla="*/ 0 h 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" h="2813">
                  <a:moveTo>
                    <a:pt x="1072" y="0"/>
                  </a:moveTo>
                  <a:lnTo>
                    <a:pt x="1072" y="804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0" y="2813"/>
                    <a:pt x="0" y="2143"/>
                    <a:pt x="804" y="1742"/>
                  </a:cubicBezTo>
                  <a:cubicBezTo>
                    <a:pt x="777" y="1149"/>
                    <a:pt x="871" y="559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897FA39A-4678-D549-7E0A-3247783C1E63}"/>
                </a:ext>
              </a:extLst>
            </p:cNvPr>
            <p:cNvSpPr/>
            <p:nvPr/>
          </p:nvSpPr>
          <p:spPr>
            <a:xfrm>
              <a:off x="11955754" y="6419961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1206 w 2679"/>
                <a:gd name="connsiteY1" fmla="*/ 0 h 150"/>
                <a:gd name="connsiteX2" fmla="*/ 2680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1206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6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EA21D3EC-47F7-9DD4-9196-338FEE7579AF}"/>
                </a:ext>
              </a:extLst>
            </p:cNvPr>
            <p:cNvSpPr/>
            <p:nvPr/>
          </p:nvSpPr>
          <p:spPr>
            <a:xfrm>
              <a:off x="11951541" y="6413531"/>
              <a:ext cx="60" cy="1473"/>
            </a:xfrm>
            <a:custGeom>
              <a:avLst/>
              <a:gdLst>
                <a:gd name="connsiteX0" fmla="*/ 60 w 60"/>
                <a:gd name="connsiteY0" fmla="*/ 1474 h 1473"/>
                <a:gd name="connsiteX1" fmla="*/ 60 w 60"/>
                <a:gd name="connsiteY1" fmla="*/ 0 h 1473"/>
                <a:gd name="connsiteX2" fmla="*/ 60 w 60"/>
                <a:gd name="connsiteY2" fmla="*/ 0 h 1473"/>
                <a:gd name="connsiteX3" fmla="*/ 60 w 60"/>
                <a:gd name="connsiteY3" fmla="*/ 1474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473">
                  <a:moveTo>
                    <a:pt x="60" y="1474"/>
                  </a:moveTo>
                  <a:lnTo>
                    <a:pt x="60" y="0"/>
                  </a:lnTo>
                  <a:lnTo>
                    <a:pt x="60" y="0"/>
                  </a:lnTo>
                  <a:cubicBezTo>
                    <a:pt x="-20" y="482"/>
                    <a:pt x="-20" y="991"/>
                    <a:pt x="60" y="14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6AA9161-9C59-A00D-5F75-CFF941ADBE1A}"/>
                </a:ext>
              </a:extLst>
            </p:cNvPr>
            <p:cNvSpPr/>
            <p:nvPr/>
          </p:nvSpPr>
          <p:spPr>
            <a:xfrm>
              <a:off x="11956826" y="6405527"/>
              <a:ext cx="7368" cy="100"/>
            </a:xfrm>
            <a:custGeom>
              <a:avLst/>
              <a:gdLst>
                <a:gd name="connsiteX0" fmla="*/ 5225 w 7368"/>
                <a:gd name="connsiteY0" fmla="*/ 100 h 100"/>
                <a:gd name="connsiteX1" fmla="*/ 1072 w 7368"/>
                <a:gd name="connsiteY1" fmla="*/ 100 h 100"/>
                <a:gd name="connsiteX2" fmla="*/ 0 w 7368"/>
                <a:gd name="connsiteY2" fmla="*/ 100 h 100"/>
                <a:gd name="connsiteX3" fmla="*/ 1608 w 7368"/>
                <a:gd name="connsiteY3" fmla="*/ 100 h 100"/>
                <a:gd name="connsiteX4" fmla="*/ 7369 w 7368"/>
                <a:gd name="connsiteY4" fmla="*/ 100 h 100"/>
                <a:gd name="connsiteX5" fmla="*/ 5493 w 7368"/>
                <a:gd name="connsiteY5" fmla="*/ 10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" h="100">
                  <a:moveTo>
                    <a:pt x="5225" y="100"/>
                  </a:moveTo>
                  <a:lnTo>
                    <a:pt x="1072" y="100"/>
                  </a:lnTo>
                  <a:lnTo>
                    <a:pt x="0" y="100"/>
                  </a:lnTo>
                  <a:cubicBezTo>
                    <a:pt x="536" y="33"/>
                    <a:pt x="1072" y="33"/>
                    <a:pt x="1608" y="100"/>
                  </a:cubicBezTo>
                  <a:lnTo>
                    <a:pt x="7369" y="100"/>
                  </a:lnTo>
                  <a:cubicBezTo>
                    <a:pt x="6752" y="-33"/>
                    <a:pt x="6109" y="-33"/>
                    <a:pt x="5493" y="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10D329CE-EFAD-BD6C-3385-7569EEAD6881}"/>
                </a:ext>
              </a:extLst>
            </p:cNvPr>
            <p:cNvSpPr/>
            <p:nvPr/>
          </p:nvSpPr>
          <p:spPr>
            <a:xfrm>
              <a:off x="11951819" y="6406599"/>
              <a:ext cx="81508" cy="12709"/>
            </a:xfrm>
            <a:custGeom>
              <a:avLst/>
              <a:gdLst>
                <a:gd name="connsiteX0" fmla="*/ 74274 w 81508"/>
                <a:gd name="connsiteY0" fmla="*/ 2913 h 12709"/>
                <a:gd name="connsiteX1" fmla="*/ 75077 w 81508"/>
                <a:gd name="connsiteY1" fmla="*/ 1842 h 12709"/>
                <a:gd name="connsiteX2" fmla="*/ 76149 w 81508"/>
                <a:gd name="connsiteY2" fmla="*/ 904 h 12709"/>
                <a:gd name="connsiteX3" fmla="*/ 77221 w 81508"/>
                <a:gd name="connsiteY3" fmla="*/ 100 h 12709"/>
                <a:gd name="connsiteX4" fmla="*/ 78561 w 81508"/>
                <a:gd name="connsiteY4" fmla="*/ 100 h 12709"/>
                <a:gd name="connsiteX5" fmla="*/ 79767 w 81508"/>
                <a:gd name="connsiteY5" fmla="*/ 100 h 12709"/>
                <a:gd name="connsiteX6" fmla="*/ 79767 w 81508"/>
                <a:gd name="connsiteY6" fmla="*/ 100 h 12709"/>
                <a:gd name="connsiteX7" fmla="*/ 81508 w 81508"/>
                <a:gd name="connsiteY7" fmla="*/ 100 h 12709"/>
                <a:gd name="connsiteX8" fmla="*/ 80303 w 81508"/>
                <a:gd name="connsiteY8" fmla="*/ 100 h 12709"/>
                <a:gd name="connsiteX9" fmla="*/ 6079 w 81508"/>
                <a:gd name="connsiteY9" fmla="*/ 100 h 12709"/>
                <a:gd name="connsiteX10" fmla="*/ 4471 w 81508"/>
                <a:gd name="connsiteY10" fmla="*/ 100 h 12709"/>
                <a:gd name="connsiteX11" fmla="*/ 3132 w 81508"/>
                <a:gd name="connsiteY11" fmla="*/ 100 h 12709"/>
                <a:gd name="connsiteX12" fmla="*/ 1925 w 81508"/>
                <a:gd name="connsiteY12" fmla="*/ 904 h 12709"/>
                <a:gd name="connsiteX13" fmla="*/ 854 w 81508"/>
                <a:gd name="connsiteY13" fmla="*/ 1708 h 12709"/>
                <a:gd name="connsiteX14" fmla="*/ 50 w 81508"/>
                <a:gd name="connsiteY14" fmla="*/ 2913 h 12709"/>
                <a:gd name="connsiteX15" fmla="*/ 50 w 81508"/>
                <a:gd name="connsiteY15" fmla="*/ 3985 h 12709"/>
                <a:gd name="connsiteX16" fmla="*/ 50 w 81508"/>
                <a:gd name="connsiteY16" fmla="*/ 5459 h 12709"/>
                <a:gd name="connsiteX17" fmla="*/ 50 w 81508"/>
                <a:gd name="connsiteY17" fmla="*/ 6664 h 12709"/>
                <a:gd name="connsiteX18" fmla="*/ 50 w 81508"/>
                <a:gd name="connsiteY18" fmla="*/ 6664 h 12709"/>
                <a:gd name="connsiteX19" fmla="*/ 50 w 81508"/>
                <a:gd name="connsiteY19" fmla="*/ 8138 h 12709"/>
                <a:gd name="connsiteX20" fmla="*/ 50 w 81508"/>
                <a:gd name="connsiteY20" fmla="*/ 9343 h 12709"/>
                <a:gd name="connsiteX21" fmla="*/ 988 w 81508"/>
                <a:gd name="connsiteY21" fmla="*/ 10683 h 12709"/>
                <a:gd name="connsiteX22" fmla="*/ 1658 w 81508"/>
                <a:gd name="connsiteY22" fmla="*/ 11621 h 12709"/>
                <a:gd name="connsiteX23" fmla="*/ 3132 w 81508"/>
                <a:gd name="connsiteY23" fmla="*/ 12558 h 12709"/>
                <a:gd name="connsiteX24" fmla="*/ 3935 w 81508"/>
                <a:gd name="connsiteY24" fmla="*/ 12558 h 12709"/>
                <a:gd name="connsiteX25" fmla="*/ 6615 w 81508"/>
                <a:gd name="connsiteY25" fmla="*/ 12558 h 12709"/>
                <a:gd name="connsiteX26" fmla="*/ 73604 w 81508"/>
                <a:gd name="connsiteY26" fmla="*/ 12558 h 12709"/>
                <a:gd name="connsiteX27" fmla="*/ 73604 w 81508"/>
                <a:gd name="connsiteY27" fmla="*/ 5325 h 12709"/>
                <a:gd name="connsiteX28" fmla="*/ 73604 w 81508"/>
                <a:gd name="connsiteY28" fmla="*/ 4253 h 12709"/>
                <a:gd name="connsiteX29" fmla="*/ 73604 w 81508"/>
                <a:gd name="connsiteY29" fmla="*/ 2780 h 12709"/>
                <a:gd name="connsiteX30" fmla="*/ 74274 w 81508"/>
                <a:gd name="connsiteY30" fmla="*/ 2913 h 1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1508" h="12709">
                  <a:moveTo>
                    <a:pt x="74274" y="2913"/>
                  </a:moveTo>
                  <a:cubicBezTo>
                    <a:pt x="74461" y="2498"/>
                    <a:pt x="74743" y="2137"/>
                    <a:pt x="75077" y="1842"/>
                  </a:cubicBezTo>
                  <a:cubicBezTo>
                    <a:pt x="75373" y="1467"/>
                    <a:pt x="75734" y="1145"/>
                    <a:pt x="76149" y="904"/>
                  </a:cubicBezTo>
                  <a:lnTo>
                    <a:pt x="77221" y="100"/>
                  </a:lnTo>
                  <a:lnTo>
                    <a:pt x="78561" y="100"/>
                  </a:lnTo>
                  <a:lnTo>
                    <a:pt x="79767" y="100"/>
                  </a:lnTo>
                  <a:lnTo>
                    <a:pt x="79767" y="100"/>
                  </a:lnTo>
                  <a:cubicBezTo>
                    <a:pt x="80343" y="-33"/>
                    <a:pt x="80932" y="-33"/>
                    <a:pt x="81508" y="100"/>
                  </a:cubicBezTo>
                  <a:lnTo>
                    <a:pt x="80303" y="100"/>
                  </a:lnTo>
                  <a:lnTo>
                    <a:pt x="6079" y="100"/>
                  </a:lnTo>
                  <a:cubicBezTo>
                    <a:pt x="5543" y="33"/>
                    <a:pt x="5007" y="33"/>
                    <a:pt x="4471" y="100"/>
                  </a:cubicBezTo>
                  <a:cubicBezTo>
                    <a:pt x="4029" y="20"/>
                    <a:pt x="3574" y="20"/>
                    <a:pt x="3132" y="100"/>
                  </a:cubicBezTo>
                  <a:cubicBezTo>
                    <a:pt x="3132" y="100"/>
                    <a:pt x="2328" y="100"/>
                    <a:pt x="1925" y="904"/>
                  </a:cubicBezTo>
                  <a:cubicBezTo>
                    <a:pt x="1511" y="1092"/>
                    <a:pt x="1149" y="1373"/>
                    <a:pt x="854" y="1708"/>
                  </a:cubicBezTo>
                  <a:cubicBezTo>
                    <a:pt x="546" y="2083"/>
                    <a:pt x="265" y="2485"/>
                    <a:pt x="50" y="2913"/>
                  </a:cubicBezTo>
                  <a:cubicBezTo>
                    <a:pt x="10" y="3275"/>
                    <a:pt x="10" y="3623"/>
                    <a:pt x="50" y="3985"/>
                  </a:cubicBezTo>
                  <a:cubicBezTo>
                    <a:pt x="-4" y="4481"/>
                    <a:pt x="-4" y="4963"/>
                    <a:pt x="50" y="5459"/>
                  </a:cubicBezTo>
                  <a:cubicBezTo>
                    <a:pt x="-17" y="5861"/>
                    <a:pt x="-17" y="6262"/>
                    <a:pt x="50" y="6664"/>
                  </a:cubicBezTo>
                  <a:lnTo>
                    <a:pt x="50" y="6664"/>
                  </a:lnTo>
                  <a:lnTo>
                    <a:pt x="50" y="8138"/>
                  </a:lnTo>
                  <a:cubicBezTo>
                    <a:pt x="50" y="8138"/>
                    <a:pt x="50" y="8942"/>
                    <a:pt x="50" y="9343"/>
                  </a:cubicBezTo>
                  <a:cubicBezTo>
                    <a:pt x="278" y="9839"/>
                    <a:pt x="599" y="10295"/>
                    <a:pt x="988" y="10683"/>
                  </a:cubicBezTo>
                  <a:lnTo>
                    <a:pt x="1658" y="11621"/>
                  </a:lnTo>
                  <a:cubicBezTo>
                    <a:pt x="2100" y="12009"/>
                    <a:pt x="2596" y="12331"/>
                    <a:pt x="3132" y="12558"/>
                  </a:cubicBezTo>
                  <a:lnTo>
                    <a:pt x="3935" y="12558"/>
                  </a:lnTo>
                  <a:cubicBezTo>
                    <a:pt x="4819" y="12759"/>
                    <a:pt x="5731" y="12759"/>
                    <a:pt x="6615" y="12558"/>
                  </a:cubicBezTo>
                  <a:lnTo>
                    <a:pt x="73604" y="12558"/>
                  </a:lnTo>
                  <a:lnTo>
                    <a:pt x="73604" y="5325"/>
                  </a:lnTo>
                  <a:cubicBezTo>
                    <a:pt x="73524" y="4977"/>
                    <a:pt x="73524" y="4601"/>
                    <a:pt x="73604" y="4253"/>
                  </a:cubicBezTo>
                  <a:cubicBezTo>
                    <a:pt x="73524" y="3771"/>
                    <a:pt x="73524" y="3262"/>
                    <a:pt x="73604" y="2780"/>
                  </a:cubicBezTo>
                  <a:cubicBezTo>
                    <a:pt x="73831" y="2806"/>
                    <a:pt x="74059" y="2860"/>
                    <a:pt x="74274" y="29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7C0C3CE1-0692-C587-8B45-8B81A304AA30}"/>
                </a:ext>
              </a:extLst>
            </p:cNvPr>
            <p:cNvSpPr/>
            <p:nvPr/>
          </p:nvSpPr>
          <p:spPr>
            <a:xfrm>
              <a:off x="12025363" y="6411924"/>
              <a:ext cx="14663" cy="441521"/>
            </a:xfrm>
            <a:custGeom>
              <a:avLst/>
              <a:gdLst>
                <a:gd name="connsiteX0" fmla="*/ 11448 w 14663"/>
                <a:gd name="connsiteY0" fmla="*/ 8305 h 441521"/>
                <a:gd name="connsiteX1" fmla="*/ 11448 w 14663"/>
                <a:gd name="connsiteY1" fmla="*/ 8305 h 441521"/>
                <a:gd name="connsiteX2" fmla="*/ 10243 w 14663"/>
                <a:gd name="connsiteY2" fmla="*/ 8305 h 441521"/>
                <a:gd name="connsiteX3" fmla="*/ 8501 w 14663"/>
                <a:gd name="connsiteY3" fmla="*/ 8305 h 441521"/>
                <a:gd name="connsiteX4" fmla="*/ 7295 w 14663"/>
                <a:gd name="connsiteY4" fmla="*/ 8305 h 441521"/>
                <a:gd name="connsiteX5" fmla="*/ 60 w 14663"/>
                <a:gd name="connsiteY5" fmla="*/ 1608 h 441521"/>
                <a:gd name="connsiteX6" fmla="*/ 60 w 14663"/>
                <a:gd name="connsiteY6" fmla="*/ 0 h 441521"/>
                <a:gd name="connsiteX7" fmla="*/ 60 w 14663"/>
                <a:gd name="connsiteY7" fmla="*/ 1072 h 441521"/>
                <a:gd name="connsiteX8" fmla="*/ 60 w 14663"/>
                <a:gd name="connsiteY8" fmla="*/ 441521 h 441521"/>
                <a:gd name="connsiteX9" fmla="*/ 14663 w 14663"/>
                <a:gd name="connsiteY9" fmla="*/ 441521 h 441521"/>
                <a:gd name="connsiteX10" fmla="*/ 14663 w 14663"/>
                <a:gd name="connsiteY10" fmla="*/ 8037 h 44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63" h="441521">
                  <a:moveTo>
                    <a:pt x="11448" y="8305"/>
                  </a:moveTo>
                  <a:lnTo>
                    <a:pt x="11448" y="8305"/>
                  </a:lnTo>
                  <a:lnTo>
                    <a:pt x="10243" y="8305"/>
                  </a:lnTo>
                  <a:lnTo>
                    <a:pt x="8501" y="8305"/>
                  </a:lnTo>
                  <a:lnTo>
                    <a:pt x="7295" y="8305"/>
                  </a:lnTo>
                  <a:cubicBezTo>
                    <a:pt x="3504" y="8319"/>
                    <a:pt x="341" y="5398"/>
                    <a:pt x="60" y="1608"/>
                  </a:cubicBezTo>
                  <a:cubicBezTo>
                    <a:pt x="-7" y="1072"/>
                    <a:pt x="-7" y="536"/>
                    <a:pt x="60" y="0"/>
                  </a:cubicBezTo>
                  <a:cubicBezTo>
                    <a:pt x="-20" y="348"/>
                    <a:pt x="-20" y="723"/>
                    <a:pt x="60" y="1072"/>
                  </a:cubicBezTo>
                  <a:lnTo>
                    <a:pt x="60" y="441521"/>
                  </a:lnTo>
                  <a:lnTo>
                    <a:pt x="14663" y="441521"/>
                  </a:lnTo>
                  <a:lnTo>
                    <a:pt x="14663" y="803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10824977-1E35-FD99-F2D3-F0072942AA17}"/>
                </a:ext>
              </a:extLst>
            </p:cNvPr>
            <p:cNvSpPr/>
            <p:nvPr/>
          </p:nvSpPr>
          <p:spPr>
            <a:xfrm>
              <a:off x="12678161" y="6411522"/>
              <a:ext cx="180602" cy="2679"/>
            </a:xfrm>
            <a:custGeom>
              <a:avLst/>
              <a:gdLst>
                <a:gd name="connsiteX0" fmla="*/ 0 w 180602"/>
                <a:gd name="connsiteY0" fmla="*/ 938 h 2679"/>
                <a:gd name="connsiteX1" fmla="*/ 0 w 180602"/>
                <a:gd name="connsiteY1" fmla="*/ 938 h 2679"/>
                <a:gd name="connsiteX2" fmla="*/ 0 w 180602"/>
                <a:gd name="connsiteY2" fmla="*/ 2679 h 2679"/>
                <a:gd name="connsiteX3" fmla="*/ 180602 w 180602"/>
                <a:gd name="connsiteY3" fmla="*/ 2679 h 2679"/>
                <a:gd name="connsiteX4" fmla="*/ 180602 w 180602"/>
                <a:gd name="connsiteY4" fmla="*/ 0 h 2679"/>
                <a:gd name="connsiteX5" fmla="*/ 0 w 180602"/>
                <a:gd name="connsiteY5" fmla="*/ 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602" h="2679">
                  <a:moveTo>
                    <a:pt x="0" y="938"/>
                  </a:moveTo>
                  <a:lnTo>
                    <a:pt x="0" y="938"/>
                  </a:lnTo>
                  <a:cubicBezTo>
                    <a:pt x="81" y="1514"/>
                    <a:pt x="81" y="2103"/>
                    <a:pt x="0" y="2679"/>
                  </a:cubicBezTo>
                  <a:lnTo>
                    <a:pt x="180602" y="2679"/>
                  </a:lnTo>
                  <a:lnTo>
                    <a:pt x="180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133860BD-1FB8-864C-FF4A-1D18D6ED0F37}"/>
                </a:ext>
              </a:extLst>
            </p:cNvPr>
            <p:cNvSpPr/>
            <p:nvPr/>
          </p:nvSpPr>
          <p:spPr>
            <a:xfrm>
              <a:off x="12033863" y="6405226"/>
              <a:ext cx="7636" cy="2009"/>
            </a:xfrm>
            <a:custGeom>
              <a:avLst/>
              <a:gdLst>
                <a:gd name="connsiteX0" fmla="*/ 0 w 7636"/>
                <a:gd name="connsiteY0" fmla="*/ 938 h 2009"/>
                <a:gd name="connsiteX1" fmla="*/ 2813 w 7636"/>
                <a:gd name="connsiteY1" fmla="*/ 2009 h 2009"/>
                <a:gd name="connsiteX2" fmla="*/ 7637 w 7636"/>
                <a:gd name="connsiteY2" fmla="*/ 0 h 2009"/>
                <a:gd name="connsiteX3" fmla="*/ 7637 w 7636"/>
                <a:gd name="connsiteY3" fmla="*/ 0 h 2009"/>
                <a:gd name="connsiteX4" fmla="*/ 2277 w 7636"/>
                <a:gd name="connsiteY4" fmla="*/ 0 h 2009"/>
                <a:gd name="connsiteX5" fmla="*/ 2277 w 7636"/>
                <a:gd name="connsiteY5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6" h="2009">
                  <a:moveTo>
                    <a:pt x="0" y="938"/>
                  </a:moveTo>
                  <a:cubicBezTo>
                    <a:pt x="1005" y="1072"/>
                    <a:pt x="1969" y="1433"/>
                    <a:pt x="2813" y="2009"/>
                  </a:cubicBezTo>
                  <a:cubicBezTo>
                    <a:pt x="4139" y="804"/>
                    <a:pt x="5841" y="94"/>
                    <a:pt x="7637" y="0"/>
                  </a:cubicBezTo>
                  <a:lnTo>
                    <a:pt x="7637" y="0"/>
                  </a:lnTo>
                  <a:lnTo>
                    <a:pt x="2277" y="0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67E3B97A-2ED7-235D-39E1-0E0563FDA4A4}"/>
                </a:ext>
              </a:extLst>
            </p:cNvPr>
            <p:cNvSpPr/>
            <p:nvPr/>
          </p:nvSpPr>
          <p:spPr>
            <a:xfrm>
              <a:off x="12035069" y="6418354"/>
              <a:ext cx="6565" cy="1607"/>
            </a:xfrm>
            <a:custGeom>
              <a:avLst/>
              <a:gdLst>
                <a:gd name="connsiteX0" fmla="*/ 2680 w 6565"/>
                <a:gd name="connsiteY0" fmla="*/ 0 h 1607"/>
                <a:gd name="connsiteX1" fmla="*/ 0 w 6565"/>
                <a:gd name="connsiteY1" fmla="*/ 1608 h 1607"/>
                <a:gd name="connsiteX2" fmla="*/ 1206 w 6565"/>
                <a:gd name="connsiteY2" fmla="*/ 1608 h 1607"/>
                <a:gd name="connsiteX3" fmla="*/ 1206 w 6565"/>
                <a:gd name="connsiteY3" fmla="*/ 1608 h 1607"/>
                <a:gd name="connsiteX4" fmla="*/ 3886 w 6565"/>
                <a:gd name="connsiteY4" fmla="*/ 1608 h 1607"/>
                <a:gd name="connsiteX5" fmla="*/ 6566 w 6565"/>
                <a:gd name="connsiteY5" fmla="*/ 1608 h 1607"/>
                <a:gd name="connsiteX6" fmla="*/ 6566 w 6565"/>
                <a:gd name="connsiteY6" fmla="*/ 1608 h 1607"/>
                <a:gd name="connsiteX7" fmla="*/ 2680 w 6565"/>
                <a:gd name="connsiteY7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5" h="1607">
                  <a:moveTo>
                    <a:pt x="2680" y="0"/>
                  </a:moveTo>
                  <a:cubicBezTo>
                    <a:pt x="1863" y="656"/>
                    <a:pt x="965" y="1206"/>
                    <a:pt x="0" y="1608"/>
                  </a:cubicBezTo>
                  <a:lnTo>
                    <a:pt x="1206" y="1608"/>
                  </a:lnTo>
                  <a:lnTo>
                    <a:pt x="1206" y="1608"/>
                  </a:lnTo>
                  <a:lnTo>
                    <a:pt x="3886" y="1608"/>
                  </a:lnTo>
                  <a:lnTo>
                    <a:pt x="6566" y="1608"/>
                  </a:lnTo>
                  <a:lnTo>
                    <a:pt x="6566" y="1608"/>
                  </a:lnTo>
                  <a:cubicBezTo>
                    <a:pt x="5145" y="1474"/>
                    <a:pt x="3792" y="911"/>
                    <a:pt x="2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A2F21140-E93D-689D-3708-C84E87B87CCF}"/>
                </a:ext>
              </a:extLst>
            </p:cNvPr>
            <p:cNvSpPr/>
            <p:nvPr/>
          </p:nvSpPr>
          <p:spPr>
            <a:xfrm>
              <a:off x="12026568" y="6406063"/>
              <a:ext cx="12922" cy="13898"/>
            </a:xfrm>
            <a:custGeom>
              <a:avLst/>
              <a:gdLst>
                <a:gd name="connsiteX0" fmla="*/ 7965 w 12922"/>
                <a:gd name="connsiteY0" fmla="*/ 6396 h 13898"/>
                <a:gd name="connsiteX1" fmla="*/ 10108 w 12922"/>
                <a:gd name="connsiteY1" fmla="*/ 1172 h 13898"/>
                <a:gd name="connsiteX2" fmla="*/ 7295 w 12922"/>
                <a:gd name="connsiteY2" fmla="*/ 100 h 13898"/>
                <a:gd name="connsiteX3" fmla="*/ 7295 w 12922"/>
                <a:gd name="connsiteY3" fmla="*/ 100 h 13898"/>
                <a:gd name="connsiteX4" fmla="*/ 5554 w 12922"/>
                <a:gd name="connsiteY4" fmla="*/ 100 h 13898"/>
                <a:gd name="connsiteX5" fmla="*/ 5554 w 12922"/>
                <a:gd name="connsiteY5" fmla="*/ 100 h 13898"/>
                <a:gd name="connsiteX6" fmla="*/ 4347 w 12922"/>
                <a:gd name="connsiteY6" fmla="*/ 100 h 13898"/>
                <a:gd name="connsiteX7" fmla="*/ 3008 w 12922"/>
                <a:gd name="connsiteY7" fmla="*/ 100 h 13898"/>
                <a:gd name="connsiteX8" fmla="*/ 1936 w 12922"/>
                <a:gd name="connsiteY8" fmla="*/ 904 h 13898"/>
                <a:gd name="connsiteX9" fmla="*/ 864 w 12922"/>
                <a:gd name="connsiteY9" fmla="*/ 1842 h 13898"/>
                <a:gd name="connsiteX10" fmla="*/ 60 w 12922"/>
                <a:gd name="connsiteY10" fmla="*/ 2914 h 13898"/>
                <a:gd name="connsiteX11" fmla="*/ 60 w 12922"/>
                <a:gd name="connsiteY11" fmla="*/ 4119 h 13898"/>
                <a:gd name="connsiteX12" fmla="*/ 60 w 12922"/>
                <a:gd name="connsiteY12" fmla="*/ 5593 h 13898"/>
                <a:gd name="connsiteX13" fmla="*/ 60 w 12922"/>
                <a:gd name="connsiteY13" fmla="*/ 7200 h 13898"/>
                <a:gd name="connsiteX14" fmla="*/ 7295 w 12922"/>
                <a:gd name="connsiteY14" fmla="*/ 13898 h 13898"/>
                <a:gd name="connsiteX15" fmla="*/ 8501 w 12922"/>
                <a:gd name="connsiteY15" fmla="*/ 13898 h 13898"/>
                <a:gd name="connsiteX16" fmla="*/ 10243 w 12922"/>
                <a:gd name="connsiteY16" fmla="*/ 13898 h 13898"/>
                <a:gd name="connsiteX17" fmla="*/ 12922 w 12922"/>
                <a:gd name="connsiteY17" fmla="*/ 12291 h 13898"/>
                <a:gd name="connsiteX18" fmla="*/ 7965 w 12922"/>
                <a:gd name="connsiteY18" fmla="*/ 6396 h 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2" h="13898">
                  <a:moveTo>
                    <a:pt x="7965" y="6396"/>
                  </a:moveTo>
                  <a:cubicBezTo>
                    <a:pt x="7952" y="4441"/>
                    <a:pt x="8729" y="2565"/>
                    <a:pt x="10108" y="1172"/>
                  </a:cubicBezTo>
                  <a:cubicBezTo>
                    <a:pt x="9265" y="596"/>
                    <a:pt x="8300" y="234"/>
                    <a:pt x="7295" y="100"/>
                  </a:cubicBezTo>
                  <a:lnTo>
                    <a:pt x="7295" y="100"/>
                  </a:lnTo>
                  <a:cubicBezTo>
                    <a:pt x="6719" y="-33"/>
                    <a:pt x="6129" y="-33"/>
                    <a:pt x="5554" y="100"/>
                  </a:cubicBezTo>
                  <a:lnTo>
                    <a:pt x="5554" y="100"/>
                  </a:lnTo>
                  <a:lnTo>
                    <a:pt x="4347" y="100"/>
                  </a:lnTo>
                  <a:lnTo>
                    <a:pt x="3008" y="100"/>
                  </a:lnTo>
                  <a:lnTo>
                    <a:pt x="1936" y="904"/>
                  </a:lnTo>
                  <a:cubicBezTo>
                    <a:pt x="1521" y="1145"/>
                    <a:pt x="1159" y="1467"/>
                    <a:pt x="864" y="1842"/>
                  </a:cubicBezTo>
                  <a:cubicBezTo>
                    <a:pt x="529" y="2137"/>
                    <a:pt x="248" y="2498"/>
                    <a:pt x="60" y="2914"/>
                  </a:cubicBezTo>
                  <a:cubicBezTo>
                    <a:pt x="20" y="3315"/>
                    <a:pt x="20" y="3717"/>
                    <a:pt x="60" y="4119"/>
                  </a:cubicBezTo>
                  <a:cubicBezTo>
                    <a:pt x="-20" y="4601"/>
                    <a:pt x="-20" y="5110"/>
                    <a:pt x="60" y="5593"/>
                  </a:cubicBezTo>
                  <a:cubicBezTo>
                    <a:pt x="-6" y="6129"/>
                    <a:pt x="-6" y="6664"/>
                    <a:pt x="60" y="7200"/>
                  </a:cubicBezTo>
                  <a:cubicBezTo>
                    <a:pt x="342" y="10991"/>
                    <a:pt x="3504" y="13911"/>
                    <a:pt x="7295" y="13898"/>
                  </a:cubicBezTo>
                  <a:lnTo>
                    <a:pt x="8501" y="13898"/>
                  </a:lnTo>
                  <a:lnTo>
                    <a:pt x="10243" y="13898"/>
                  </a:lnTo>
                  <a:cubicBezTo>
                    <a:pt x="11207" y="13496"/>
                    <a:pt x="12105" y="12947"/>
                    <a:pt x="12922" y="12291"/>
                  </a:cubicBezTo>
                  <a:cubicBezTo>
                    <a:pt x="10270" y="11447"/>
                    <a:pt x="8354" y="9156"/>
                    <a:pt x="7965" y="63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5C85DD8B-4540-C7D1-8661-606ACD3A3F79}"/>
                </a:ext>
              </a:extLst>
            </p:cNvPr>
            <p:cNvSpPr/>
            <p:nvPr/>
          </p:nvSpPr>
          <p:spPr>
            <a:xfrm>
              <a:off x="11275952" y="6484394"/>
              <a:ext cx="14469" cy="368916"/>
            </a:xfrm>
            <a:custGeom>
              <a:avLst/>
              <a:gdLst>
                <a:gd name="connsiteX0" fmla="*/ 7234 w 14469"/>
                <a:gd name="connsiteY0" fmla="*/ 7234 h 368916"/>
                <a:gd name="connsiteX1" fmla="*/ 0 w 14469"/>
                <a:gd name="connsiteY1" fmla="*/ 7234 h 368916"/>
                <a:gd name="connsiteX2" fmla="*/ 0 w 14469"/>
                <a:gd name="connsiteY2" fmla="*/ 368917 h 368916"/>
                <a:gd name="connsiteX3" fmla="*/ 14470 w 14469"/>
                <a:gd name="connsiteY3" fmla="*/ 368917 h 368916"/>
                <a:gd name="connsiteX4" fmla="*/ 14470 w 14469"/>
                <a:gd name="connsiteY4" fmla="*/ 0 h 368916"/>
                <a:gd name="connsiteX5" fmla="*/ 7234 w 14469"/>
                <a:gd name="connsiteY5" fmla="*/ 7234 h 3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68916">
                  <a:moveTo>
                    <a:pt x="7234" y="7234"/>
                  </a:moveTo>
                  <a:lnTo>
                    <a:pt x="0" y="7234"/>
                  </a:lnTo>
                  <a:lnTo>
                    <a:pt x="0" y="368917"/>
                  </a:lnTo>
                  <a:lnTo>
                    <a:pt x="14470" y="368917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3DD5FD51-2652-D58B-3834-6E442C68A1B7}"/>
                </a:ext>
              </a:extLst>
            </p:cNvPr>
            <p:cNvSpPr/>
            <p:nvPr/>
          </p:nvSpPr>
          <p:spPr>
            <a:xfrm>
              <a:off x="10924931" y="6477161"/>
              <a:ext cx="365491" cy="14467"/>
            </a:xfrm>
            <a:custGeom>
              <a:avLst/>
              <a:gdLst>
                <a:gd name="connsiteX0" fmla="*/ 356916 w 365491"/>
                <a:gd name="connsiteY0" fmla="*/ 0 h 14467"/>
                <a:gd name="connsiteX1" fmla="*/ 0 w 365491"/>
                <a:gd name="connsiteY1" fmla="*/ 0 h 14467"/>
                <a:gd name="connsiteX2" fmla="*/ 7234 w 365491"/>
                <a:gd name="connsiteY2" fmla="*/ 7234 h 14467"/>
                <a:gd name="connsiteX3" fmla="*/ 0 w 365491"/>
                <a:gd name="connsiteY3" fmla="*/ 14467 h 14467"/>
                <a:gd name="connsiteX4" fmla="*/ 358256 w 365491"/>
                <a:gd name="connsiteY4" fmla="*/ 14467 h 14467"/>
                <a:gd name="connsiteX5" fmla="*/ 365491 w 365491"/>
                <a:gd name="connsiteY5" fmla="*/ 7234 h 14467"/>
                <a:gd name="connsiteX6" fmla="*/ 359596 w 365491"/>
                <a:gd name="connsiteY6" fmla="*/ 268 h 14467"/>
                <a:gd name="connsiteX7" fmla="*/ 358256 w 365491"/>
                <a:gd name="connsiteY7" fmla="*/ 268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91" h="14467">
                  <a:moveTo>
                    <a:pt x="356916" y="0"/>
                  </a:moveTo>
                  <a:lnTo>
                    <a:pt x="0" y="0"/>
                  </a:lnTo>
                  <a:cubicBezTo>
                    <a:pt x="3993" y="0"/>
                    <a:pt x="7234" y="3242"/>
                    <a:pt x="7234" y="7234"/>
                  </a:cubicBezTo>
                  <a:cubicBezTo>
                    <a:pt x="7234" y="11226"/>
                    <a:pt x="3993" y="14467"/>
                    <a:pt x="0" y="14467"/>
                  </a:cubicBezTo>
                  <a:lnTo>
                    <a:pt x="358256" y="14467"/>
                  </a:lnTo>
                  <a:cubicBezTo>
                    <a:pt x="362249" y="14467"/>
                    <a:pt x="365491" y="11226"/>
                    <a:pt x="365491" y="7234"/>
                  </a:cubicBezTo>
                  <a:cubicBezTo>
                    <a:pt x="365531" y="3764"/>
                    <a:pt x="363026" y="804"/>
                    <a:pt x="359596" y="268"/>
                  </a:cubicBezTo>
                  <a:lnTo>
                    <a:pt x="358256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D21DB2F-0E68-3E5F-8823-F71A2AD77A63}"/>
                </a:ext>
              </a:extLst>
            </p:cNvPr>
            <p:cNvSpPr/>
            <p:nvPr/>
          </p:nvSpPr>
          <p:spPr>
            <a:xfrm>
              <a:off x="10890364" y="6477161"/>
              <a:ext cx="41800" cy="14467"/>
            </a:xfrm>
            <a:custGeom>
              <a:avLst/>
              <a:gdLst>
                <a:gd name="connsiteX0" fmla="*/ 0 w 41800"/>
                <a:gd name="connsiteY0" fmla="*/ 4019 h 14467"/>
                <a:gd name="connsiteX1" fmla="*/ 0 w 41800"/>
                <a:gd name="connsiteY1" fmla="*/ 14467 h 14467"/>
                <a:gd name="connsiteX2" fmla="*/ 34566 w 41800"/>
                <a:gd name="connsiteY2" fmla="*/ 14467 h 14467"/>
                <a:gd name="connsiteX3" fmla="*/ 41801 w 41800"/>
                <a:gd name="connsiteY3" fmla="*/ 7234 h 14467"/>
                <a:gd name="connsiteX4" fmla="*/ 34566 w 41800"/>
                <a:gd name="connsiteY4" fmla="*/ 0 h 14467"/>
                <a:gd name="connsiteX5" fmla="*/ 0 w 41800"/>
                <a:gd name="connsiteY5" fmla="*/ 0 h 14467"/>
                <a:gd name="connsiteX6" fmla="*/ 0 w 41800"/>
                <a:gd name="connsiteY6" fmla="*/ 4019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0" h="14467">
                  <a:moveTo>
                    <a:pt x="0" y="4019"/>
                  </a:moveTo>
                  <a:lnTo>
                    <a:pt x="0" y="14467"/>
                  </a:lnTo>
                  <a:lnTo>
                    <a:pt x="34566" y="14467"/>
                  </a:lnTo>
                  <a:cubicBezTo>
                    <a:pt x="38559" y="14467"/>
                    <a:pt x="41801" y="11226"/>
                    <a:pt x="41801" y="7234"/>
                  </a:cubicBezTo>
                  <a:cubicBezTo>
                    <a:pt x="41801" y="3242"/>
                    <a:pt x="38559" y="0"/>
                    <a:pt x="34566" y="0"/>
                  </a:cubicBezTo>
                  <a:lnTo>
                    <a:pt x="0" y="0"/>
                  </a:lnTo>
                  <a:lnTo>
                    <a:pt x="0" y="40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D8C8764F-F831-A16B-3162-9A91A0C4E7E5}"/>
                </a:ext>
              </a:extLst>
            </p:cNvPr>
            <p:cNvSpPr/>
            <p:nvPr/>
          </p:nvSpPr>
          <p:spPr>
            <a:xfrm>
              <a:off x="10890231" y="6482921"/>
              <a:ext cx="13397" cy="937"/>
            </a:xfrm>
            <a:custGeom>
              <a:avLst/>
              <a:gdLst>
                <a:gd name="connsiteX0" fmla="*/ 0 w 13397"/>
                <a:gd name="connsiteY0" fmla="*/ 0 h 937"/>
                <a:gd name="connsiteX1" fmla="*/ 0 w 13397"/>
                <a:gd name="connsiteY1" fmla="*/ 938 h 937"/>
                <a:gd name="connsiteX2" fmla="*/ 0 w 13397"/>
                <a:gd name="connsiteY2" fmla="*/ 0 h 937"/>
                <a:gd name="connsiteX3" fmla="*/ 0 w 13397"/>
                <a:gd name="connsiteY3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7" h="937">
                  <a:moveTo>
                    <a:pt x="0" y="0"/>
                  </a:moveTo>
                  <a:cubicBezTo>
                    <a:pt x="0" y="0"/>
                    <a:pt x="0" y="0"/>
                    <a:pt x="0" y="93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3660E2D3-C11E-E040-A582-355536C7A01E}"/>
                </a:ext>
              </a:extLst>
            </p:cNvPr>
            <p:cNvSpPr/>
            <p:nvPr/>
          </p:nvSpPr>
          <p:spPr>
            <a:xfrm>
              <a:off x="12346969" y="5772013"/>
              <a:ext cx="340686" cy="14467"/>
            </a:xfrm>
            <a:custGeom>
              <a:avLst/>
              <a:gdLst>
                <a:gd name="connsiteX0" fmla="*/ 0 w 340686"/>
                <a:gd name="connsiteY0" fmla="*/ 0 h 14467"/>
                <a:gd name="connsiteX1" fmla="*/ 7234 w 340686"/>
                <a:gd name="connsiteY1" fmla="*/ 7234 h 14467"/>
                <a:gd name="connsiteX2" fmla="*/ 0 w 340686"/>
                <a:gd name="connsiteY2" fmla="*/ 14467 h 14467"/>
                <a:gd name="connsiteX3" fmla="*/ 333470 w 340686"/>
                <a:gd name="connsiteY3" fmla="*/ 14467 h 14467"/>
                <a:gd name="connsiteX4" fmla="*/ 334676 w 340686"/>
                <a:gd name="connsiteY4" fmla="*/ 14467 h 14467"/>
                <a:gd name="connsiteX5" fmla="*/ 335480 w 340686"/>
                <a:gd name="connsiteY5" fmla="*/ 14467 h 14467"/>
                <a:gd name="connsiteX6" fmla="*/ 338159 w 340686"/>
                <a:gd name="connsiteY6" fmla="*/ 13128 h 14467"/>
                <a:gd name="connsiteX7" fmla="*/ 338950 w 340686"/>
                <a:gd name="connsiteY7" fmla="*/ 2928 h 14467"/>
                <a:gd name="connsiteX8" fmla="*/ 338159 w 340686"/>
                <a:gd name="connsiteY8" fmla="*/ 2143 h 14467"/>
                <a:gd name="connsiteX9" fmla="*/ 335480 w 340686"/>
                <a:gd name="connsiteY9" fmla="*/ 804 h 14467"/>
                <a:gd name="connsiteX10" fmla="*/ 333470 w 340686"/>
                <a:gd name="connsiteY10" fmla="*/ 804 h 14467"/>
                <a:gd name="connsiteX11" fmla="*/ 0 w 340686"/>
                <a:gd name="connsiteY11" fmla="*/ 80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86" h="14467">
                  <a:moveTo>
                    <a:pt x="0" y="0"/>
                  </a:move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28"/>
                    <a:pt x="3992" y="14467"/>
                    <a:pt x="0" y="14467"/>
                  </a:cubicBezTo>
                  <a:lnTo>
                    <a:pt x="333470" y="14467"/>
                  </a:lnTo>
                  <a:lnTo>
                    <a:pt x="334676" y="14467"/>
                  </a:lnTo>
                  <a:lnTo>
                    <a:pt x="335480" y="14467"/>
                  </a:lnTo>
                  <a:cubicBezTo>
                    <a:pt x="336471" y="14242"/>
                    <a:pt x="337382" y="13783"/>
                    <a:pt x="338159" y="13128"/>
                  </a:cubicBezTo>
                  <a:cubicBezTo>
                    <a:pt x="341187" y="10528"/>
                    <a:pt x="341549" y="5961"/>
                    <a:pt x="338950" y="2928"/>
                  </a:cubicBezTo>
                  <a:cubicBezTo>
                    <a:pt x="338709" y="2647"/>
                    <a:pt x="338441" y="2384"/>
                    <a:pt x="338159" y="2143"/>
                  </a:cubicBezTo>
                  <a:cubicBezTo>
                    <a:pt x="337355" y="1540"/>
                    <a:pt x="336444" y="1086"/>
                    <a:pt x="335480" y="804"/>
                  </a:cubicBezTo>
                  <a:lnTo>
                    <a:pt x="333470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DEC38056-B8BE-5CCF-B4ED-2457919100C9}"/>
                </a:ext>
              </a:extLst>
            </p:cNvPr>
            <p:cNvSpPr/>
            <p:nvPr/>
          </p:nvSpPr>
          <p:spPr>
            <a:xfrm>
              <a:off x="9602652" y="6478164"/>
              <a:ext cx="87676" cy="14739"/>
            </a:xfrm>
            <a:custGeom>
              <a:avLst/>
              <a:gdLst>
                <a:gd name="connsiteX0" fmla="*/ 80307 w 87676"/>
                <a:gd name="connsiteY0" fmla="*/ 7302 h 14739"/>
                <a:gd name="connsiteX1" fmla="*/ 87676 w 87676"/>
                <a:gd name="connsiteY1" fmla="*/ 68 h 14739"/>
                <a:gd name="connsiteX2" fmla="*/ 8361 w 87676"/>
                <a:gd name="connsiteY2" fmla="*/ 68 h 14739"/>
                <a:gd name="connsiteX3" fmla="*/ 68 w 87676"/>
                <a:gd name="connsiteY3" fmla="*/ 6378 h 14739"/>
                <a:gd name="connsiteX4" fmla="*/ 6378 w 87676"/>
                <a:gd name="connsiteY4" fmla="*/ 14670 h 14739"/>
                <a:gd name="connsiteX5" fmla="*/ 8361 w 87676"/>
                <a:gd name="connsiteY5" fmla="*/ 14670 h 14739"/>
                <a:gd name="connsiteX6" fmla="*/ 87542 w 87676"/>
                <a:gd name="connsiteY6" fmla="*/ 14670 h 14739"/>
                <a:gd name="connsiteX7" fmla="*/ 80307 w 87676"/>
                <a:gd name="connsiteY7" fmla="*/ 7302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76" h="14739">
                  <a:moveTo>
                    <a:pt x="80307" y="7302"/>
                  </a:moveTo>
                  <a:cubicBezTo>
                    <a:pt x="80374" y="3283"/>
                    <a:pt x="83656" y="68"/>
                    <a:pt x="87676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87542" y="14670"/>
                  </a:lnTo>
                  <a:cubicBezTo>
                    <a:pt x="83522" y="14603"/>
                    <a:pt x="80307" y="11321"/>
                    <a:pt x="80307" y="7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4A91AEA3-BA55-D9CA-EE4E-6DB0A13275D5}"/>
                </a:ext>
              </a:extLst>
            </p:cNvPr>
            <p:cNvSpPr/>
            <p:nvPr/>
          </p:nvSpPr>
          <p:spPr>
            <a:xfrm>
              <a:off x="9682959" y="6478232"/>
              <a:ext cx="163452" cy="14601"/>
            </a:xfrm>
            <a:custGeom>
              <a:avLst/>
              <a:gdLst>
                <a:gd name="connsiteX0" fmla="*/ 0 w 163452"/>
                <a:gd name="connsiteY0" fmla="*/ 7234 h 14601"/>
                <a:gd name="connsiteX1" fmla="*/ 7369 w 163452"/>
                <a:gd name="connsiteY1" fmla="*/ 14601 h 14601"/>
                <a:gd name="connsiteX2" fmla="*/ 156084 w 163452"/>
                <a:gd name="connsiteY2" fmla="*/ 14601 h 14601"/>
                <a:gd name="connsiteX3" fmla="*/ 163453 w 163452"/>
                <a:gd name="connsiteY3" fmla="*/ 7234 h 14601"/>
                <a:gd name="connsiteX4" fmla="*/ 156084 w 163452"/>
                <a:gd name="connsiteY4" fmla="*/ 0 h 14601"/>
                <a:gd name="connsiteX5" fmla="*/ 7369 w 163452"/>
                <a:gd name="connsiteY5" fmla="*/ 0 h 14601"/>
                <a:gd name="connsiteX6" fmla="*/ 0 w 163452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452" h="14601">
                  <a:moveTo>
                    <a:pt x="0" y="7234"/>
                  </a:moveTo>
                  <a:cubicBezTo>
                    <a:pt x="0" y="11306"/>
                    <a:pt x="3296" y="14601"/>
                    <a:pt x="7369" y="14601"/>
                  </a:cubicBezTo>
                  <a:lnTo>
                    <a:pt x="156084" y="14601"/>
                  </a:lnTo>
                  <a:cubicBezTo>
                    <a:pt x="160157" y="14601"/>
                    <a:pt x="163453" y="11306"/>
                    <a:pt x="163453" y="7234"/>
                  </a:cubicBezTo>
                  <a:cubicBezTo>
                    <a:pt x="163386" y="3215"/>
                    <a:pt x="160103" y="0"/>
                    <a:pt x="156084" y="0"/>
                  </a:cubicBezTo>
                  <a:lnTo>
                    <a:pt x="7369" y="0"/>
                  </a:lnTo>
                  <a:cubicBezTo>
                    <a:pt x="3349" y="0"/>
                    <a:pt x="67" y="3215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0198C2B6-0CA1-13A9-9D64-A9203EBE0922}"/>
                </a:ext>
              </a:extLst>
            </p:cNvPr>
            <p:cNvSpPr/>
            <p:nvPr/>
          </p:nvSpPr>
          <p:spPr>
            <a:xfrm>
              <a:off x="12717215" y="5573757"/>
              <a:ext cx="14741" cy="200855"/>
            </a:xfrm>
            <a:custGeom>
              <a:avLst/>
              <a:gdLst>
                <a:gd name="connsiteX0" fmla="*/ 68 w 14741"/>
                <a:gd name="connsiteY0" fmla="*/ 192496 h 200855"/>
                <a:gd name="connsiteX1" fmla="*/ 6379 w 14741"/>
                <a:gd name="connsiteY1" fmla="*/ 200788 h 200855"/>
                <a:gd name="connsiteX2" fmla="*/ 14671 w 14741"/>
                <a:gd name="connsiteY2" fmla="*/ 194478 h 200855"/>
                <a:gd name="connsiteX3" fmla="*/ 14671 w 14741"/>
                <a:gd name="connsiteY3" fmla="*/ 192496 h 200855"/>
                <a:gd name="connsiteX4" fmla="*/ 14671 w 14741"/>
                <a:gd name="connsiteY4" fmla="*/ 0 h 200855"/>
                <a:gd name="connsiteX5" fmla="*/ 6379 w 14741"/>
                <a:gd name="connsiteY5" fmla="*/ 6309 h 200855"/>
                <a:gd name="connsiteX6" fmla="*/ 68 w 14741"/>
                <a:gd name="connsiteY6" fmla="*/ 0 h 200855"/>
                <a:gd name="connsiteX7" fmla="*/ 68 w 14741"/>
                <a:gd name="connsiteY7" fmla="*/ 192496 h 2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1" h="200855">
                  <a:moveTo>
                    <a:pt x="68" y="192496"/>
                  </a:moveTo>
                  <a:cubicBezTo>
                    <a:pt x="-481" y="196528"/>
                    <a:pt x="2346" y="200240"/>
                    <a:pt x="6379" y="200788"/>
                  </a:cubicBezTo>
                  <a:cubicBezTo>
                    <a:pt x="10411" y="201336"/>
                    <a:pt x="14122" y="198510"/>
                    <a:pt x="14671" y="194478"/>
                  </a:cubicBezTo>
                  <a:cubicBezTo>
                    <a:pt x="14765" y="193821"/>
                    <a:pt x="14765" y="193154"/>
                    <a:pt x="14671" y="192496"/>
                  </a:cubicBezTo>
                  <a:lnTo>
                    <a:pt x="14671" y="0"/>
                  </a:lnTo>
                  <a:cubicBezTo>
                    <a:pt x="14122" y="4032"/>
                    <a:pt x="10411" y="6857"/>
                    <a:pt x="6379" y="6309"/>
                  </a:cubicBezTo>
                  <a:cubicBezTo>
                    <a:pt x="3096" y="5863"/>
                    <a:pt x="510" y="3282"/>
                    <a:pt x="68" y="0"/>
                  </a:cubicBezTo>
                  <a:lnTo>
                    <a:pt x="68" y="1924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CB325245-C226-633C-4AF4-5F884B6D5FF1}"/>
                </a:ext>
              </a:extLst>
            </p:cNvPr>
            <p:cNvSpPr/>
            <p:nvPr/>
          </p:nvSpPr>
          <p:spPr>
            <a:xfrm>
              <a:off x="12717212" y="5547982"/>
              <a:ext cx="14741" cy="32151"/>
            </a:xfrm>
            <a:custGeom>
              <a:avLst/>
              <a:gdLst>
                <a:gd name="connsiteX0" fmla="*/ 71 w 14741"/>
                <a:gd name="connsiteY0" fmla="*/ 8360 h 32151"/>
                <a:gd name="connsiteX1" fmla="*/ 71 w 14741"/>
                <a:gd name="connsiteY1" fmla="*/ 25774 h 32151"/>
                <a:gd name="connsiteX2" fmla="*/ 8363 w 14741"/>
                <a:gd name="connsiteY2" fmla="*/ 32084 h 32151"/>
                <a:gd name="connsiteX3" fmla="*/ 14674 w 14741"/>
                <a:gd name="connsiteY3" fmla="*/ 25774 h 32151"/>
                <a:gd name="connsiteX4" fmla="*/ 14674 w 14741"/>
                <a:gd name="connsiteY4" fmla="*/ 8360 h 32151"/>
                <a:gd name="connsiteX5" fmla="*/ 8363 w 14741"/>
                <a:gd name="connsiteY5" fmla="*/ 68 h 32151"/>
                <a:gd name="connsiteX6" fmla="*/ 71 w 14741"/>
                <a:gd name="connsiteY6" fmla="*/ 6377 h 32151"/>
                <a:gd name="connsiteX7" fmla="*/ 71 w 14741"/>
                <a:gd name="connsiteY7" fmla="*/ 8360 h 3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1" h="32151">
                  <a:moveTo>
                    <a:pt x="71" y="8360"/>
                  </a:moveTo>
                  <a:lnTo>
                    <a:pt x="71" y="25774"/>
                  </a:lnTo>
                  <a:cubicBezTo>
                    <a:pt x="619" y="29806"/>
                    <a:pt x="4331" y="32631"/>
                    <a:pt x="8363" y="32084"/>
                  </a:cubicBezTo>
                  <a:cubicBezTo>
                    <a:pt x="11646" y="31638"/>
                    <a:pt x="14232" y="29056"/>
                    <a:pt x="14674" y="25774"/>
                  </a:cubicBezTo>
                  <a:lnTo>
                    <a:pt x="14674" y="8360"/>
                  </a:lnTo>
                  <a:cubicBezTo>
                    <a:pt x="15223" y="4328"/>
                    <a:pt x="12396" y="616"/>
                    <a:pt x="8363" y="68"/>
                  </a:cubicBezTo>
                  <a:cubicBezTo>
                    <a:pt x="4331" y="-480"/>
                    <a:pt x="619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6E20BB41-8B82-2C45-5C25-A3BC3CDE29EC}"/>
                </a:ext>
              </a:extLst>
            </p:cNvPr>
            <p:cNvSpPr/>
            <p:nvPr/>
          </p:nvSpPr>
          <p:spPr>
            <a:xfrm>
              <a:off x="12150022" y="5738213"/>
              <a:ext cx="193564" cy="14643"/>
            </a:xfrm>
            <a:custGeom>
              <a:avLst/>
              <a:gdLst>
                <a:gd name="connsiteX0" fmla="*/ 186229 w 193564"/>
                <a:gd name="connsiteY0" fmla="*/ 13840 h 14643"/>
                <a:gd name="connsiteX1" fmla="*/ 193464 w 193564"/>
                <a:gd name="connsiteY1" fmla="*/ 6472 h 14643"/>
                <a:gd name="connsiteX2" fmla="*/ 193464 w 193564"/>
                <a:gd name="connsiteY2" fmla="*/ 4061 h 14643"/>
                <a:gd name="connsiteX3" fmla="*/ 192660 w 193564"/>
                <a:gd name="connsiteY3" fmla="*/ 2721 h 14643"/>
                <a:gd name="connsiteX4" fmla="*/ 191990 w 193564"/>
                <a:gd name="connsiteY4" fmla="*/ 1650 h 14643"/>
                <a:gd name="connsiteX5" fmla="*/ 190918 w 193564"/>
                <a:gd name="connsiteY5" fmla="*/ 846 h 14643"/>
                <a:gd name="connsiteX6" fmla="*/ 189713 w 193564"/>
                <a:gd name="connsiteY6" fmla="*/ 42 h 14643"/>
                <a:gd name="connsiteX7" fmla="*/ 188507 w 193564"/>
                <a:gd name="connsiteY7" fmla="*/ 42 h 14643"/>
                <a:gd name="connsiteX8" fmla="*/ 187033 w 193564"/>
                <a:gd name="connsiteY8" fmla="*/ 42 h 14643"/>
                <a:gd name="connsiteX9" fmla="*/ 0 w 193564"/>
                <a:gd name="connsiteY9" fmla="*/ 42 h 14643"/>
                <a:gd name="connsiteX10" fmla="*/ 7369 w 193564"/>
                <a:gd name="connsiteY10" fmla="*/ 7276 h 14643"/>
                <a:gd name="connsiteX11" fmla="*/ 0 w 193564"/>
                <a:gd name="connsiteY11" fmla="*/ 14643 h 14643"/>
                <a:gd name="connsiteX12" fmla="*/ 186229 w 193564"/>
                <a:gd name="connsiteY12" fmla="*/ 14643 h 1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564" h="14643">
                  <a:moveTo>
                    <a:pt x="186229" y="13840"/>
                  </a:moveTo>
                  <a:cubicBezTo>
                    <a:pt x="190248" y="13766"/>
                    <a:pt x="193464" y="10490"/>
                    <a:pt x="193464" y="6472"/>
                  </a:cubicBezTo>
                  <a:cubicBezTo>
                    <a:pt x="193598" y="5674"/>
                    <a:pt x="193598" y="4859"/>
                    <a:pt x="193464" y="4061"/>
                  </a:cubicBezTo>
                  <a:lnTo>
                    <a:pt x="192660" y="2721"/>
                  </a:lnTo>
                  <a:cubicBezTo>
                    <a:pt x="192513" y="2319"/>
                    <a:pt x="192284" y="1954"/>
                    <a:pt x="191990" y="1650"/>
                  </a:cubicBezTo>
                  <a:cubicBezTo>
                    <a:pt x="191695" y="1309"/>
                    <a:pt x="191333" y="1036"/>
                    <a:pt x="190918" y="846"/>
                  </a:cubicBezTo>
                  <a:lnTo>
                    <a:pt x="189713" y="42"/>
                  </a:lnTo>
                  <a:cubicBezTo>
                    <a:pt x="189310" y="-14"/>
                    <a:pt x="188908" y="-14"/>
                    <a:pt x="188507" y="42"/>
                  </a:cubicBezTo>
                  <a:lnTo>
                    <a:pt x="187033" y="42"/>
                  </a:lnTo>
                  <a:lnTo>
                    <a:pt x="0" y="42"/>
                  </a:lnTo>
                  <a:cubicBezTo>
                    <a:pt x="4019" y="42"/>
                    <a:pt x="7302" y="3260"/>
                    <a:pt x="7369" y="7276"/>
                  </a:cubicBezTo>
                  <a:cubicBezTo>
                    <a:pt x="7369" y="11345"/>
                    <a:pt x="4073" y="14643"/>
                    <a:pt x="0" y="14643"/>
                  </a:cubicBezTo>
                  <a:lnTo>
                    <a:pt x="186229" y="146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493ABA68-D7BF-7C10-1159-87426CA9034E}"/>
                </a:ext>
              </a:extLst>
            </p:cNvPr>
            <p:cNvSpPr/>
            <p:nvPr/>
          </p:nvSpPr>
          <p:spPr>
            <a:xfrm>
              <a:off x="12131131" y="5737452"/>
              <a:ext cx="26124" cy="14601"/>
            </a:xfrm>
            <a:custGeom>
              <a:avLst/>
              <a:gdLst>
                <a:gd name="connsiteX0" fmla="*/ 7234 w 26124"/>
                <a:gd name="connsiteY0" fmla="*/ 7234 h 14601"/>
                <a:gd name="connsiteX1" fmla="*/ 7234 w 26124"/>
                <a:gd name="connsiteY1" fmla="*/ 14601 h 14601"/>
                <a:gd name="connsiteX2" fmla="*/ 18756 w 26124"/>
                <a:gd name="connsiteY2" fmla="*/ 14601 h 14601"/>
                <a:gd name="connsiteX3" fmla="*/ 26125 w 26124"/>
                <a:gd name="connsiteY3" fmla="*/ 7234 h 14601"/>
                <a:gd name="connsiteX4" fmla="*/ 18756 w 26124"/>
                <a:gd name="connsiteY4" fmla="*/ 0 h 14601"/>
                <a:gd name="connsiteX5" fmla="*/ 0 w 26124"/>
                <a:gd name="connsiteY5" fmla="*/ 0 h 14601"/>
                <a:gd name="connsiteX6" fmla="*/ 7234 w 2612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4" h="14601">
                  <a:moveTo>
                    <a:pt x="7234" y="7234"/>
                  </a:moveTo>
                  <a:lnTo>
                    <a:pt x="7234" y="14601"/>
                  </a:lnTo>
                  <a:lnTo>
                    <a:pt x="18756" y="14601"/>
                  </a:lnTo>
                  <a:cubicBezTo>
                    <a:pt x="22830" y="14601"/>
                    <a:pt x="26125" y="11303"/>
                    <a:pt x="26125" y="7234"/>
                  </a:cubicBezTo>
                  <a:cubicBezTo>
                    <a:pt x="26059" y="3218"/>
                    <a:pt x="22776" y="0"/>
                    <a:pt x="18756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43D631D0-EDCB-C814-E78C-F81CD62843CA}"/>
                </a:ext>
              </a:extLst>
            </p:cNvPr>
            <p:cNvSpPr/>
            <p:nvPr/>
          </p:nvSpPr>
          <p:spPr>
            <a:xfrm>
              <a:off x="11740948" y="6815133"/>
              <a:ext cx="14643" cy="38579"/>
            </a:xfrm>
            <a:custGeom>
              <a:avLst/>
              <a:gdLst>
                <a:gd name="connsiteX0" fmla="*/ 13572 w 14643"/>
                <a:gd name="connsiteY0" fmla="*/ 7234 h 38579"/>
                <a:gd name="connsiteX1" fmla="*/ 6203 w 14643"/>
                <a:gd name="connsiteY1" fmla="*/ 0 h 38579"/>
                <a:gd name="connsiteX2" fmla="*/ 1916 w 14643"/>
                <a:gd name="connsiteY2" fmla="*/ 1474 h 38579"/>
                <a:gd name="connsiteX3" fmla="*/ 844 w 14643"/>
                <a:gd name="connsiteY3" fmla="*/ 2545 h 38579"/>
                <a:gd name="connsiteX4" fmla="*/ 40 w 14643"/>
                <a:gd name="connsiteY4" fmla="*/ 3617 h 38579"/>
                <a:gd name="connsiteX5" fmla="*/ 40 w 14643"/>
                <a:gd name="connsiteY5" fmla="*/ 4822 h 38579"/>
                <a:gd name="connsiteX6" fmla="*/ 40 w 14643"/>
                <a:gd name="connsiteY6" fmla="*/ 6296 h 38579"/>
                <a:gd name="connsiteX7" fmla="*/ 40 w 14643"/>
                <a:gd name="connsiteY7" fmla="*/ 7234 h 38579"/>
                <a:gd name="connsiteX8" fmla="*/ 40 w 14643"/>
                <a:gd name="connsiteY8" fmla="*/ 38579 h 38579"/>
                <a:gd name="connsiteX9" fmla="*/ 14644 w 14643"/>
                <a:gd name="connsiteY9" fmla="*/ 38579 h 38579"/>
                <a:gd name="connsiteX10" fmla="*/ 14644 w 14643"/>
                <a:gd name="connsiteY10" fmla="*/ 7234 h 3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3" h="38579">
                  <a:moveTo>
                    <a:pt x="13572" y="7234"/>
                  </a:moveTo>
                  <a:cubicBezTo>
                    <a:pt x="13504" y="3215"/>
                    <a:pt x="10222" y="0"/>
                    <a:pt x="6203" y="0"/>
                  </a:cubicBezTo>
                  <a:cubicBezTo>
                    <a:pt x="4649" y="0"/>
                    <a:pt x="3135" y="522"/>
                    <a:pt x="1916" y="1474"/>
                  </a:cubicBezTo>
                  <a:cubicBezTo>
                    <a:pt x="1527" y="1795"/>
                    <a:pt x="1166" y="2157"/>
                    <a:pt x="844" y="2545"/>
                  </a:cubicBezTo>
                  <a:lnTo>
                    <a:pt x="40" y="3617"/>
                  </a:lnTo>
                  <a:cubicBezTo>
                    <a:pt x="-13" y="4019"/>
                    <a:pt x="-13" y="4421"/>
                    <a:pt x="40" y="4822"/>
                  </a:cubicBezTo>
                  <a:cubicBezTo>
                    <a:pt x="0" y="5318"/>
                    <a:pt x="0" y="5800"/>
                    <a:pt x="40" y="6296"/>
                  </a:cubicBezTo>
                  <a:cubicBezTo>
                    <a:pt x="40" y="6296"/>
                    <a:pt x="40" y="6296"/>
                    <a:pt x="40" y="7234"/>
                  </a:cubicBezTo>
                  <a:lnTo>
                    <a:pt x="40" y="38579"/>
                  </a:lnTo>
                  <a:lnTo>
                    <a:pt x="14644" y="38579"/>
                  </a:lnTo>
                  <a:lnTo>
                    <a:pt x="14644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7E4FF9B5-0CED-708E-2BE9-C17BA9CBB4BD}"/>
                </a:ext>
              </a:extLst>
            </p:cNvPr>
            <p:cNvSpPr/>
            <p:nvPr/>
          </p:nvSpPr>
          <p:spPr>
            <a:xfrm>
              <a:off x="12123896" y="5737452"/>
              <a:ext cx="14603" cy="57869"/>
            </a:xfrm>
            <a:custGeom>
              <a:avLst/>
              <a:gdLst>
                <a:gd name="connsiteX0" fmla="*/ 7369 w 14603"/>
                <a:gd name="connsiteY0" fmla="*/ 50636 h 57869"/>
                <a:gd name="connsiteX1" fmla="*/ 14604 w 14603"/>
                <a:gd name="connsiteY1" fmla="*/ 57869 h 57869"/>
                <a:gd name="connsiteX2" fmla="*/ 14604 w 14603"/>
                <a:gd name="connsiteY2" fmla="*/ 7234 h 57869"/>
                <a:gd name="connsiteX3" fmla="*/ 7369 w 14603"/>
                <a:gd name="connsiteY3" fmla="*/ 0 h 57869"/>
                <a:gd name="connsiteX4" fmla="*/ 0 w 14603"/>
                <a:gd name="connsiteY4" fmla="*/ 7234 h 57869"/>
                <a:gd name="connsiteX5" fmla="*/ 0 w 14603"/>
                <a:gd name="connsiteY5" fmla="*/ 57869 h 57869"/>
                <a:gd name="connsiteX6" fmla="*/ 7369 w 14603"/>
                <a:gd name="connsiteY6" fmla="*/ 50636 h 5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57869">
                  <a:moveTo>
                    <a:pt x="7369" y="50636"/>
                  </a:moveTo>
                  <a:cubicBezTo>
                    <a:pt x="11362" y="50636"/>
                    <a:pt x="14604" y="53875"/>
                    <a:pt x="14604" y="57869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57869"/>
                  </a:lnTo>
                  <a:cubicBezTo>
                    <a:pt x="67" y="53853"/>
                    <a:pt x="3349" y="50636"/>
                    <a:pt x="7369" y="50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459C3CA2-426F-A9EA-8FAF-A27F6B316F1B}"/>
                </a:ext>
              </a:extLst>
            </p:cNvPr>
            <p:cNvSpPr/>
            <p:nvPr/>
          </p:nvSpPr>
          <p:spPr>
            <a:xfrm>
              <a:off x="12123762" y="5788087"/>
              <a:ext cx="14603" cy="617138"/>
            </a:xfrm>
            <a:custGeom>
              <a:avLst/>
              <a:gdLst>
                <a:gd name="connsiteX0" fmla="*/ 7503 w 14603"/>
                <a:gd name="connsiteY0" fmla="*/ 617138 h 617138"/>
                <a:gd name="connsiteX1" fmla="*/ 14604 w 14603"/>
                <a:gd name="connsiteY1" fmla="*/ 617138 h 617138"/>
                <a:gd name="connsiteX2" fmla="*/ 14604 w 14603"/>
                <a:gd name="connsiteY2" fmla="*/ 7234 h 617138"/>
                <a:gd name="connsiteX3" fmla="*/ 7369 w 14603"/>
                <a:gd name="connsiteY3" fmla="*/ 0 h 617138"/>
                <a:gd name="connsiteX4" fmla="*/ 0 w 14603"/>
                <a:gd name="connsiteY4" fmla="*/ 7234 h 617138"/>
                <a:gd name="connsiteX5" fmla="*/ 0 w 14603"/>
                <a:gd name="connsiteY5" fmla="*/ 617138 h 6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617138">
                  <a:moveTo>
                    <a:pt x="7503" y="617138"/>
                  </a:moveTo>
                  <a:lnTo>
                    <a:pt x="14604" y="617138"/>
                  </a:ln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E6D89C31-A949-3BA7-F607-CBEA62A45919}"/>
                </a:ext>
              </a:extLst>
            </p:cNvPr>
            <p:cNvSpPr/>
            <p:nvPr/>
          </p:nvSpPr>
          <p:spPr>
            <a:xfrm>
              <a:off x="11776894" y="6481179"/>
              <a:ext cx="14663" cy="8841"/>
            </a:xfrm>
            <a:custGeom>
              <a:avLst/>
              <a:gdLst>
                <a:gd name="connsiteX0" fmla="*/ 8842 w 14663"/>
                <a:gd name="connsiteY0" fmla="*/ 8305 h 8841"/>
                <a:gd name="connsiteX1" fmla="*/ 14603 w 14663"/>
                <a:gd name="connsiteY1" fmla="*/ 2545 h 8841"/>
                <a:gd name="connsiteX2" fmla="*/ 14603 w 14663"/>
                <a:gd name="connsiteY2" fmla="*/ 1206 h 8841"/>
                <a:gd name="connsiteX3" fmla="*/ 14603 w 14663"/>
                <a:gd name="connsiteY3" fmla="*/ 0 h 8841"/>
                <a:gd name="connsiteX4" fmla="*/ 7369 w 14663"/>
                <a:gd name="connsiteY4" fmla="*/ 7234 h 8841"/>
                <a:gd name="connsiteX5" fmla="*/ 0 w 14663"/>
                <a:gd name="connsiteY5" fmla="*/ 0 h 8841"/>
                <a:gd name="connsiteX6" fmla="*/ 0 w 14663"/>
                <a:gd name="connsiteY6" fmla="*/ 1742 h 8841"/>
                <a:gd name="connsiteX7" fmla="*/ 1608 w 14663"/>
                <a:gd name="connsiteY7" fmla="*/ 6162 h 8841"/>
                <a:gd name="connsiteX8" fmla="*/ 6028 w 14663"/>
                <a:gd name="connsiteY8" fmla="*/ 8841 h 8841"/>
                <a:gd name="connsiteX9" fmla="*/ 7369 w 14663"/>
                <a:gd name="connsiteY9" fmla="*/ 8841 h 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63" h="8841">
                  <a:moveTo>
                    <a:pt x="8842" y="8305"/>
                  </a:moveTo>
                  <a:cubicBezTo>
                    <a:pt x="11776" y="7783"/>
                    <a:pt x="14081" y="5479"/>
                    <a:pt x="14603" y="2545"/>
                  </a:cubicBezTo>
                  <a:cubicBezTo>
                    <a:pt x="14684" y="2103"/>
                    <a:pt x="14684" y="1648"/>
                    <a:pt x="14603" y="1206"/>
                  </a:cubicBezTo>
                  <a:lnTo>
                    <a:pt x="14603" y="0"/>
                  </a:lnTo>
                  <a:cubicBezTo>
                    <a:pt x="14603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13" y="3349"/>
                    <a:pt x="590" y="4916"/>
                    <a:pt x="1608" y="6162"/>
                  </a:cubicBezTo>
                  <a:cubicBezTo>
                    <a:pt x="2733" y="7529"/>
                    <a:pt x="4300" y="8466"/>
                    <a:pt x="6028" y="8841"/>
                  </a:cubicBezTo>
                  <a:lnTo>
                    <a:pt x="7369" y="884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D39D1CDD-BA53-DE59-9301-F3FB5F0F0CD4}"/>
                </a:ext>
              </a:extLst>
            </p:cNvPr>
            <p:cNvSpPr/>
            <p:nvPr/>
          </p:nvSpPr>
          <p:spPr>
            <a:xfrm>
              <a:off x="9905034" y="5885340"/>
              <a:ext cx="14395" cy="11788"/>
            </a:xfrm>
            <a:custGeom>
              <a:avLst/>
              <a:gdLst>
                <a:gd name="connsiteX0" fmla="*/ 7027 w 14395"/>
                <a:gd name="connsiteY0" fmla="*/ 4421 h 11788"/>
                <a:gd name="connsiteX1" fmla="*/ 14396 w 14395"/>
                <a:gd name="connsiteY1" fmla="*/ 11788 h 11788"/>
                <a:gd name="connsiteX2" fmla="*/ 14396 w 14395"/>
                <a:gd name="connsiteY2" fmla="*/ 7100 h 11788"/>
                <a:gd name="connsiteX3" fmla="*/ 14396 w 14395"/>
                <a:gd name="connsiteY3" fmla="*/ 7100 h 11788"/>
                <a:gd name="connsiteX4" fmla="*/ 8367 w 14395"/>
                <a:gd name="connsiteY4" fmla="*/ 0 h 11788"/>
                <a:gd name="connsiteX5" fmla="*/ 5821 w 14395"/>
                <a:gd name="connsiteY5" fmla="*/ 0 h 11788"/>
                <a:gd name="connsiteX6" fmla="*/ 60 w 14395"/>
                <a:gd name="connsiteY6" fmla="*/ 5760 h 11788"/>
                <a:gd name="connsiteX7" fmla="*/ 60 w 14395"/>
                <a:gd name="connsiteY7" fmla="*/ 7100 h 11788"/>
                <a:gd name="connsiteX8" fmla="*/ 60 w 14395"/>
                <a:gd name="connsiteY8" fmla="*/ 11788 h 11788"/>
                <a:gd name="connsiteX9" fmla="*/ 7027 w 14395"/>
                <a:gd name="connsiteY9" fmla="*/ 4421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5" h="11788">
                  <a:moveTo>
                    <a:pt x="7027" y="4421"/>
                  </a:moveTo>
                  <a:cubicBezTo>
                    <a:pt x="11100" y="4421"/>
                    <a:pt x="14396" y="7719"/>
                    <a:pt x="14396" y="11788"/>
                  </a:cubicBezTo>
                  <a:lnTo>
                    <a:pt x="14396" y="7100"/>
                  </a:lnTo>
                  <a:lnTo>
                    <a:pt x="14396" y="7100"/>
                  </a:lnTo>
                  <a:cubicBezTo>
                    <a:pt x="14329" y="3602"/>
                    <a:pt x="11810" y="635"/>
                    <a:pt x="8367" y="0"/>
                  </a:cubicBezTo>
                  <a:lnTo>
                    <a:pt x="5821" y="0"/>
                  </a:lnTo>
                  <a:cubicBezTo>
                    <a:pt x="2900" y="553"/>
                    <a:pt x="610" y="2839"/>
                    <a:pt x="60" y="5760"/>
                  </a:cubicBezTo>
                  <a:cubicBezTo>
                    <a:pt x="-20" y="6204"/>
                    <a:pt x="-20" y="6656"/>
                    <a:pt x="60" y="7100"/>
                  </a:cubicBezTo>
                  <a:lnTo>
                    <a:pt x="60" y="11788"/>
                  </a:lnTo>
                  <a:cubicBezTo>
                    <a:pt x="-20" y="7843"/>
                    <a:pt x="3088" y="4567"/>
                    <a:pt x="7027" y="44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CA673EF5-46C2-9D5E-7E2B-139C086AAFA9}"/>
                </a:ext>
              </a:extLst>
            </p:cNvPr>
            <p:cNvSpPr/>
            <p:nvPr/>
          </p:nvSpPr>
          <p:spPr>
            <a:xfrm>
              <a:off x="9904765" y="5889761"/>
              <a:ext cx="14664" cy="600279"/>
            </a:xfrm>
            <a:custGeom>
              <a:avLst/>
              <a:gdLst>
                <a:gd name="connsiteX0" fmla="*/ 14664 w 14664"/>
                <a:gd name="connsiteY0" fmla="*/ 593160 h 600279"/>
                <a:gd name="connsiteX1" fmla="*/ 14664 w 14664"/>
                <a:gd name="connsiteY1" fmla="*/ 7368 h 600279"/>
                <a:gd name="connsiteX2" fmla="*/ 7295 w 14664"/>
                <a:gd name="connsiteY2" fmla="*/ 0 h 600279"/>
                <a:gd name="connsiteX3" fmla="*/ 60 w 14664"/>
                <a:gd name="connsiteY3" fmla="*/ 7232 h 600279"/>
                <a:gd name="connsiteX4" fmla="*/ 60 w 14664"/>
                <a:gd name="connsiteY4" fmla="*/ 7368 h 600279"/>
                <a:gd name="connsiteX5" fmla="*/ 60 w 14664"/>
                <a:gd name="connsiteY5" fmla="*/ 593160 h 600279"/>
                <a:gd name="connsiteX6" fmla="*/ 60 w 14664"/>
                <a:gd name="connsiteY6" fmla="*/ 594768 h 600279"/>
                <a:gd name="connsiteX7" fmla="*/ 60 w 14664"/>
                <a:gd name="connsiteY7" fmla="*/ 595839 h 600279"/>
                <a:gd name="connsiteX8" fmla="*/ 998 w 14664"/>
                <a:gd name="connsiteY8" fmla="*/ 597313 h 600279"/>
                <a:gd name="connsiteX9" fmla="*/ 998 w 14664"/>
                <a:gd name="connsiteY9" fmla="*/ 598117 h 600279"/>
                <a:gd name="connsiteX10" fmla="*/ 2606 w 14664"/>
                <a:gd name="connsiteY10" fmla="*/ 599188 h 600279"/>
                <a:gd name="connsiteX11" fmla="*/ 2606 w 14664"/>
                <a:gd name="connsiteY11" fmla="*/ 599188 h 600279"/>
                <a:gd name="connsiteX12" fmla="*/ 4213 w 14664"/>
                <a:gd name="connsiteY12" fmla="*/ 599188 h 600279"/>
                <a:gd name="connsiteX13" fmla="*/ 4213 w 14664"/>
                <a:gd name="connsiteY13" fmla="*/ 593160 h 600279"/>
                <a:gd name="connsiteX14" fmla="*/ 5420 w 14664"/>
                <a:gd name="connsiteY14" fmla="*/ 591955 h 600279"/>
                <a:gd name="connsiteX15" fmla="*/ 6746 w 14664"/>
                <a:gd name="connsiteY15" fmla="*/ 593013 h 600279"/>
                <a:gd name="connsiteX16" fmla="*/ 6759 w 14664"/>
                <a:gd name="connsiteY16" fmla="*/ 593160 h 600279"/>
                <a:gd name="connsiteX17" fmla="*/ 6759 w 14664"/>
                <a:gd name="connsiteY17" fmla="*/ 600260 h 600279"/>
                <a:gd name="connsiteX18" fmla="*/ 14651 w 14664"/>
                <a:gd name="connsiteY18" fmla="*/ 593455 h 600279"/>
                <a:gd name="connsiteX19" fmla="*/ 14664 w 14664"/>
                <a:gd name="connsiteY19" fmla="*/ 593160 h 60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64" h="600279">
                  <a:moveTo>
                    <a:pt x="14664" y="593160"/>
                  </a:moveTo>
                  <a:lnTo>
                    <a:pt x="14664" y="7368"/>
                  </a:lnTo>
                  <a:cubicBezTo>
                    <a:pt x="14664" y="3298"/>
                    <a:pt x="11368" y="0"/>
                    <a:pt x="7295" y="0"/>
                  </a:cubicBezTo>
                  <a:cubicBezTo>
                    <a:pt x="3302" y="-1"/>
                    <a:pt x="60" y="3238"/>
                    <a:pt x="60" y="7232"/>
                  </a:cubicBezTo>
                  <a:cubicBezTo>
                    <a:pt x="60" y="7278"/>
                    <a:pt x="60" y="7322"/>
                    <a:pt x="60" y="7368"/>
                  </a:cubicBezTo>
                  <a:lnTo>
                    <a:pt x="60" y="593160"/>
                  </a:lnTo>
                  <a:cubicBezTo>
                    <a:pt x="-7" y="593696"/>
                    <a:pt x="-7" y="594232"/>
                    <a:pt x="60" y="594768"/>
                  </a:cubicBezTo>
                  <a:cubicBezTo>
                    <a:pt x="-20" y="595116"/>
                    <a:pt x="-20" y="595491"/>
                    <a:pt x="60" y="595839"/>
                  </a:cubicBezTo>
                  <a:cubicBezTo>
                    <a:pt x="275" y="596389"/>
                    <a:pt x="597" y="596884"/>
                    <a:pt x="998" y="597313"/>
                  </a:cubicBezTo>
                  <a:cubicBezTo>
                    <a:pt x="958" y="597581"/>
                    <a:pt x="958" y="597849"/>
                    <a:pt x="998" y="598117"/>
                  </a:cubicBezTo>
                  <a:lnTo>
                    <a:pt x="2606" y="599188"/>
                  </a:lnTo>
                  <a:lnTo>
                    <a:pt x="2606" y="599188"/>
                  </a:lnTo>
                  <a:lnTo>
                    <a:pt x="4213" y="599188"/>
                  </a:lnTo>
                  <a:lnTo>
                    <a:pt x="4213" y="593160"/>
                  </a:lnTo>
                  <a:cubicBezTo>
                    <a:pt x="4213" y="592490"/>
                    <a:pt x="4750" y="591955"/>
                    <a:pt x="5420" y="591955"/>
                  </a:cubicBezTo>
                  <a:cubicBezTo>
                    <a:pt x="6076" y="591874"/>
                    <a:pt x="6679" y="592357"/>
                    <a:pt x="6746" y="593013"/>
                  </a:cubicBezTo>
                  <a:cubicBezTo>
                    <a:pt x="6759" y="593066"/>
                    <a:pt x="6759" y="593107"/>
                    <a:pt x="6759" y="593160"/>
                  </a:cubicBezTo>
                  <a:lnTo>
                    <a:pt x="6759" y="600260"/>
                  </a:lnTo>
                  <a:cubicBezTo>
                    <a:pt x="10819" y="600555"/>
                    <a:pt x="14356" y="597514"/>
                    <a:pt x="14651" y="593455"/>
                  </a:cubicBezTo>
                  <a:cubicBezTo>
                    <a:pt x="14651" y="593361"/>
                    <a:pt x="14664" y="593254"/>
                    <a:pt x="14664" y="5931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D351C81D-EFF6-890A-BFF6-4EF0315DC6BB}"/>
                </a:ext>
              </a:extLst>
            </p:cNvPr>
            <p:cNvSpPr/>
            <p:nvPr/>
          </p:nvSpPr>
          <p:spPr>
            <a:xfrm>
              <a:off x="10691408" y="6472192"/>
              <a:ext cx="184487" cy="14613"/>
            </a:xfrm>
            <a:custGeom>
              <a:avLst/>
              <a:gdLst>
                <a:gd name="connsiteX0" fmla="*/ 7637 w 184487"/>
                <a:gd name="connsiteY0" fmla="*/ 7246 h 14613"/>
                <a:gd name="connsiteX1" fmla="*/ 402 w 184487"/>
                <a:gd name="connsiteY1" fmla="*/ 14613 h 14613"/>
                <a:gd name="connsiteX2" fmla="*/ 184487 w 184487"/>
                <a:gd name="connsiteY2" fmla="*/ 14613 h 14613"/>
                <a:gd name="connsiteX3" fmla="*/ 184487 w 184487"/>
                <a:gd name="connsiteY3" fmla="*/ 12202 h 14613"/>
                <a:gd name="connsiteX4" fmla="*/ 184487 w 184487"/>
                <a:gd name="connsiteY4" fmla="*/ 11264 h 14613"/>
                <a:gd name="connsiteX5" fmla="*/ 184487 w 184487"/>
                <a:gd name="connsiteY5" fmla="*/ 10193 h 14613"/>
                <a:gd name="connsiteX6" fmla="*/ 184487 w 184487"/>
                <a:gd name="connsiteY6" fmla="*/ 12 h 14613"/>
                <a:gd name="connsiteX7" fmla="*/ 0 w 184487"/>
                <a:gd name="connsiteY7" fmla="*/ 12 h 14613"/>
                <a:gd name="connsiteX8" fmla="*/ 7623 w 184487"/>
                <a:gd name="connsiteY8" fmla="*/ 6830 h 14613"/>
                <a:gd name="connsiteX9" fmla="*/ 7637 w 184487"/>
                <a:gd name="connsiteY9" fmla="*/ 7246 h 1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87" h="14613">
                  <a:moveTo>
                    <a:pt x="7637" y="7246"/>
                  </a:moveTo>
                  <a:cubicBezTo>
                    <a:pt x="7637" y="11264"/>
                    <a:pt x="4421" y="14546"/>
                    <a:pt x="402" y="14613"/>
                  </a:cubicBezTo>
                  <a:lnTo>
                    <a:pt x="184487" y="14613"/>
                  </a:lnTo>
                  <a:lnTo>
                    <a:pt x="184487" y="12202"/>
                  </a:lnTo>
                  <a:cubicBezTo>
                    <a:pt x="184487" y="12202"/>
                    <a:pt x="184487" y="11532"/>
                    <a:pt x="184487" y="11264"/>
                  </a:cubicBezTo>
                  <a:cubicBezTo>
                    <a:pt x="184487" y="10996"/>
                    <a:pt x="184487" y="11264"/>
                    <a:pt x="184487" y="10193"/>
                  </a:cubicBezTo>
                  <a:lnTo>
                    <a:pt x="184487" y="12"/>
                  </a:lnTo>
                  <a:lnTo>
                    <a:pt x="0" y="12"/>
                  </a:lnTo>
                  <a:cubicBezTo>
                    <a:pt x="3992" y="-216"/>
                    <a:pt x="7409" y="2838"/>
                    <a:pt x="7623" y="6830"/>
                  </a:cubicBezTo>
                  <a:cubicBezTo>
                    <a:pt x="7637" y="6964"/>
                    <a:pt x="7637" y="7112"/>
                    <a:pt x="7637" y="72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3E2E601-ABB6-01C1-2820-FBF1C6A6A26E}"/>
                </a:ext>
              </a:extLst>
            </p:cNvPr>
            <p:cNvSpPr/>
            <p:nvPr/>
          </p:nvSpPr>
          <p:spPr>
            <a:xfrm>
              <a:off x="10683815" y="6472204"/>
              <a:ext cx="14157" cy="14601"/>
            </a:xfrm>
            <a:custGeom>
              <a:avLst/>
              <a:gdLst>
                <a:gd name="connsiteX0" fmla="*/ 224 w 14157"/>
                <a:gd name="connsiteY0" fmla="*/ 7234 h 14601"/>
                <a:gd name="connsiteX1" fmla="*/ 224 w 14157"/>
                <a:gd name="connsiteY1" fmla="*/ 9645 h 14601"/>
                <a:gd name="connsiteX2" fmla="*/ 224 w 14157"/>
                <a:gd name="connsiteY2" fmla="*/ 10315 h 14601"/>
                <a:gd name="connsiteX3" fmla="*/ 1162 w 14157"/>
                <a:gd name="connsiteY3" fmla="*/ 11520 h 14601"/>
                <a:gd name="connsiteX4" fmla="*/ 6923 w 14157"/>
                <a:gd name="connsiteY4" fmla="*/ 14601 h 14601"/>
                <a:gd name="connsiteX5" fmla="*/ 6923 w 14157"/>
                <a:gd name="connsiteY5" fmla="*/ 14601 h 14601"/>
                <a:gd name="connsiteX6" fmla="*/ 14158 w 14157"/>
                <a:gd name="connsiteY6" fmla="*/ 7234 h 14601"/>
                <a:gd name="connsiteX7" fmla="*/ 6923 w 14157"/>
                <a:gd name="connsiteY7" fmla="*/ 0 h 14601"/>
                <a:gd name="connsiteX8" fmla="*/ 6923 w 14157"/>
                <a:gd name="connsiteY8" fmla="*/ 0 h 14601"/>
                <a:gd name="connsiteX9" fmla="*/ 90 w 14157"/>
                <a:gd name="connsiteY9" fmla="*/ 4957 h 14601"/>
                <a:gd name="connsiteX10" fmla="*/ 90 w 14157"/>
                <a:gd name="connsiteY10" fmla="*/ 6966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" h="14601">
                  <a:moveTo>
                    <a:pt x="224" y="7234"/>
                  </a:moveTo>
                  <a:cubicBezTo>
                    <a:pt x="90" y="8037"/>
                    <a:pt x="90" y="8841"/>
                    <a:pt x="224" y="9645"/>
                  </a:cubicBezTo>
                  <a:cubicBezTo>
                    <a:pt x="237" y="9873"/>
                    <a:pt x="237" y="10087"/>
                    <a:pt x="224" y="10315"/>
                  </a:cubicBezTo>
                  <a:lnTo>
                    <a:pt x="1162" y="11520"/>
                  </a:lnTo>
                  <a:cubicBezTo>
                    <a:pt x="2435" y="13463"/>
                    <a:pt x="4605" y="14615"/>
                    <a:pt x="6923" y="14601"/>
                  </a:cubicBezTo>
                  <a:lnTo>
                    <a:pt x="6923" y="14601"/>
                  </a:lnTo>
                  <a:cubicBezTo>
                    <a:pt x="10942" y="14534"/>
                    <a:pt x="14158" y="11252"/>
                    <a:pt x="14158" y="7234"/>
                  </a:cubicBezTo>
                  <a:cubicBezTo>
                    <a:pt x="14158" y="3242"/>
                    <a:pt x="10915" y="0"/>
                    <a:pt x="6923" y="0"/>
                  </a:cubicBezTo>
                  <a:lnTo>
                    <a:pt x="6923" y="0"/>
                  </a:lnTo>
                  <a:cubicBezTo>
                    <a:pt x="3815" y="13"/>
                    <a:pt x="1068" y="2009"/>
                    <a:pt x="90" y="4957"/>
                  </a:cubicBezTo>
                  <a:cubicBezTo>
                    <a:pt x="-30" y="5626"/>
                    <a:pt x="-30" y="6296"/>
                    <a:pt x="90" y="69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DD5C771C-BDA6-7408-B83E-B8D1DDB3B75D}"/>
                </a:ext>
              </a:extLst>
            </p:cNvPr>
            <p:cNvSpPr/>
            <p:nvPr/>
          </p:nvSpPr>
          <p:spPr>
            <a:xfrm>
              <a:off x="9930354" y="5794546"/>
              <a:ext cx="10779" cy="8410"/>
            </a:xfrm>
            <a:custGeom>
              <a:avLst/>
              <a:gdLst>
                <a:gd name="connsiteX0" fmla="*/ 7028 w 10779"/>
                <a:gd name="connsiteY0" fmla="*/ 106 h 8410"/>
                <a:gd name="connsiteX1" fmla="*/ 9306 w 10779"/>
                <a:gd name="connsiteY1" fmla="*/ 106 h 8410"/>
                <a:gd name="connsiteX2" fmla="*/ 10780 w 10779"/>
                <a:gd name="connsiteY2" fmla="*/ 106 h 8410"/>
                <a:gd name="connsiteX3" fmla="*/ 10780 w 10779"/>
                <a:gd name="connsiteY3" fmla="*/ 106 h 8410"/>
                <a:gd name="connsiteX4" fmla="*/ 9440 w 10779"/>
                <a:gd name="connsiteY4" fmla="*/ 106 h 8410"/>
                <a:gd name="connsiteX5" fmla="*/ 7296 w 10779"/>
                <a:gd name="connsiteY5" fmla="*/ 106 h 8410"/>
                <a:gd name="connsiteX6" fmla="*/ 62 w 10779"/>
                <a:gd name="connsiteY6" fmla="*/ 7339 h 8410"/>
                <a:gd name="connsiteX7" fmla="*/ 62 w 10779"/>
                <a:gd name="connsiteY7" fmla="*/ 8411 h 8410"/>
                <a:gd name="connsiteX8" fmla="*/ 6425 w 10779"/>
                <a:gd name="connsiteY8" fmla="*/ 159 h 8410"/>
                <a:gd name="connsiteX9" fmla="*/ 7028 w 10779"/>
                <a:gd name="connsiteY9" fmla="*/ 106 h 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9" h="8410">
                  <a:moveTo>
                    <a:pt x="7028" y="106"/>
                  </a:moveTo>
                  <a:cubicBezTo>
                    <a:pt x="7779" y="-16"/>
                    <a:pt x="8556" y="-16"/>
                    <a:pt x="9306" y="106"/>
                  </a:cubicBezTo>
                  <a:lnTo>
                    <a:pt x="10780" y="106"/>
                  </a:lnTo>
                  <a:lnTo>
                    <a:pt x="10780" y="106"/>
                  </a:lnTo>
                  <a:lnTo>
                    <a:pt x="9440" y="106"/>
                  </a:lnTo>
                  <a:cubicBezTo>
                    <a:pt x="8730" y="-35"/>
                    <a:pt x="8007" y="-35"/>
                    <a:pt x="7296" y="106"/>
                  </a:cubicBezTo>
                  <a:cubicBezTo>
                    <a:pt x="3304" y="106"/>
                    <a:pt x="62" y="3345"/>
                    <a:pt x="62" y="7339"/>
                  </a:cubicBezTo>
                  <a:lnTo>
                    <a:pt x="62" y="8411"/>
                  </a:lnTo>
                  <a:cubicBezTo>
                    <a:pt x="-461" y="4376"/>
                    <a:pt x="2393" y="680"/>
                    <a:pt x="6425" y="159"/>
                  </a:cubicBezTo>
                  <a:cubicBezTo>
                    <a:pt x="6626" y="132"/>
                    <a:pt x="6828" y="115"/>
                    <a:pt x="7028" y="1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521A8A1D-AB57-81D8-6E5C-200A8836E1BE}"/>
                </a:ext>
              </a:extLst>
            </p:cNvPr>
            <p:cNvSpPr/>
            <p:nvPr/>
          </p:nvSpPr>
          <p:spPr>
            <a:xfrm>
              <a:off x="9928540" y="5795095"/>
              <a:ext cx="9512" cy="108195"/>
            </a:xfrm>
            <a:custGeom>
              <a:avLst/>
              <a:gdLst>
                <a:gd name="connsiteX0" fmla="*/ 1608 w 9512"/>
                <a:gd name="connsiteY0" fmla="*/ 101900 h 108195"/>
                <a:gd name="connsiteX1" fmla="*/ 1608 w 9512"/>
                <a:gd name="connsiteY1" fmla="*/ 101900 h 108195"/>
                <a:gd name="connsiteX2" fmla="*/ 1608 w 9512"/>
                <a:gd name="connsiteY2" fmla="*/ 103105 h 108195"/>
                <a:gd name="connsiteX3" fmla="*/ 1608 w 9512"/>
                <a:gd name="connsiteY3" fmla="*/ 104043 h 108195"/>
                <a:gd name="connsiteX4" fmla="*/ 1608 w 9512"/>
                <a:gd name="connsiteY4" fmla="*/ 105248 h 108195"/>
                <a:gd name="connsiteX5" fmla="*/ 2411 w 9512"/>
                <a:gd name="connsiteY5" fmla="*/ 106454 h 108195"/>
                <a:gd name="connsiteX6" fmla="*/ 3349 w 9512"/>
                <a:gd name="connsiteY6" fmla="*/ 107392 h 108195"/>
                <a:gd name="connsiteX7" fmla="*/ 4421 w 9512"/>
                <a:gd name="connsiteY7" fmla="*/ 108195 h 108195"/>
                <a:gd name="connsiteX8" fmla="*/ 5895 w 9512"/>
                <a:gd name="connsiteY8" fmla="*/ 108195 h 108195"/>
                <a:gd name="connsiteX9" fmla="*/ 5895 w 9512"/>
                <a:gd name="connsiteY9" fmla="*/ 108195 h 108195"/>
                <a:gd name="connsiteX10" fmla="*/ 7234 w 9512"/>
                <a:gd name="connsiteY10" fmla="*/ 108195 h 108195"/>
                <a:gd name="connsiteX11" fmla="*/ 8172 w 9512"/>
                <a:gd name="connsiteY11" fmla="*/ 108195 h 108195"/>
                <a:gd name="connsiteX12" fmla="*/ 4421 w 9512"/>
                <a:gd name="connsiteY12" fmla="*/ 102033 h 108195"/>
                <a:gd name="connsiteX13" fmla="*/ 4421 w 9512"/>
                <a:gd name="connsiteY13" fmla="*/ 6924 h 108195"/>
                <a:gd name="connsiteX14" fmla="*/ 9513 w 9512"/>
                <a:gd name="connsiteY14" fmla="*/ 92 h 108195"/>
                <a:gd name="connsiteX15" fmla="*/ 7234 w 9512"/>
                <a:gd name="connsiteY15" fmla="*/ 92 h 108195"/>
                <a:gd name="connsiteX16" fmla="*/ 0 w 9512"/>
                <a:gd name="connsiteY16" fmla="*/ 7460 h 108195"/>
                <a:gd name="connsiteX17" fmla="*/ 0 w 9512"/>
                <a:gd name="connsiteY17" fmla="*/ 102435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12" h="108195">
                  <a:moveTo>
                    <a:pt x="1608" y="101900"/>
                  </a:moveTo>
                  <a:lnTo>
                    <a:pt x="1608" y="101900"/>
                  </a:lnTo>
                  <a:cubicBezTo>
                    <a:pt x="1608" y="101900"/>
                    <a:pt x="1608" y="102703"/>
                    <a:pt x="1608" y="103105"/>
                  </a:cubicBezTo>
                  <a:cubicBezTo>
                    <a:pt x="1608" y="103507"/>
                    <a:pt x="1608" y="103105"/>
                    <a:pt x="1608" y="104043"/>
                  </a:cubicBezTo>
                  <a:cubicBezTo>
                    <a:pt x="1555" y="104443"/>
                    <a:pt x="1555" y="104848"/>
                    <a:pt x="1608" y="105248"/>
                  </a:cubicBezTo>
                  <a:cubicBezTo>
                    <a:pt x="1822" y="105680"/>
                    <a:pt x="2103" y="106084"/>
                    <a:pt x="2411" y="106454"/>
                  </a:cubicBezTo>
                  <a:lnTo>
                    <a:pt x="3349" y="107392"/>
                  </a:lnTo>
                  <a:lnTo>
                    <a:pt x="4421" y="108195"/>
                  </a:lnTo>
                  <a:lnTo>
                    <a:pt x="5895" y="108195"/>
                  </a:lnTo>
                  <a:lnTo>
                    <a:pt x="5895" y="108195"/>
                  </a:lnTo>
                  <a:lnTo>
                    <a:pt x="7234" y="108195"/>
                  </a:lnTo>
                  <a:lnTo>
                    <a:pt x="8172" y="108195"/>
                  </a:lnTo>
                  <a:cubicBezTo>
                    <a:pt x="5895" y="106976"/>
                    <a:pt x="4462" y="104617"/>
                    <a:pt x="4421" y="102033"/>
                  </a:cubicBezTo>
                  <a:lnTo>
                    <a:pt x="4421" y="6924"/>
                  </a:lnTo>
                  <a:cubicBezTo>
                    <a:pt x="4462" y="3783"/>
                    <a:pt x="6512" y="1023"/>
                    <a:pt x="9513" y="92"/>
                  </a:cubicBezTo>
                  <a:cubicBezTo>
                    <a:pt x="8762" y="-31"/>
                    <a:pt x="7985" y="-31"/>
                    <a:pt x="7234" y="92"/>
                  </a:cubicBezTo>
                  <a:cubicBezTo>
                    <a:pt x="3215" y="166"/>
                    <a:pt x="0" y="3443"/>
                    <a:pt x="0" y="7460"/>
                  </a:cubicBezTo>
                  <a:lnTo>
                    <a:pt x="0" y="1024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4B06F5D2-1966-25E7-EA76-76496EF37A01}"/>
                </a:ext>
              </a:extLst>
            </p:cNvPr>
            <p:cNvSpPr/>
            <p:nvPr/>
          </p:nvSpPr>
          <p:spPr>
            <a:xfrm>
              <a:off x="9950378" y="5894393"/>
              <a:ext cx="14603" cy="585045"/>
            </a:xfrm>
            <a:custGeom>
              <a:avLst/>
              <a:gdLst>
                <a:gd name="connsiteX0" fmla="*/ 0 w 14603"/>
                <a:gd name="connsiteY0" fmla="*/ 6352 h 585045"/>
                <a:gd name="connsiteX1" fmla="*/ 0 w 14603"/>
                <a:gd name="connsiteY1" fmla="*/ 585045 h 585045"/>
                <a:gd name="connsiteX2" fmla="*/ 7234 w 14603"/>
                <a:gd name="connsiteY2" fmla="*/ 577811 h 585045"/>
                <a:gd name="connsiteX3" fmla="*/ 14604 w 14603"/>
                <a:gd name="connsiteY3" fmla="*/ 585045 h 585045"/>
                <a:gd name="connsiteX4" fmla="*/ 14604 w 14603"/>
                <a:gd name="connsiteY4" fmla="*/ 6352 h 585045"/>
                <a:gd name="connsiteX5" fmla="*/ 14604 w 14603"/>
                <a:gd name="connsiteY5" fmla="*/ 5682 h 585045"/>
                <a:gd name="connsiteX6" fmla="*/ 13666 w 14603"/>
                <a:gd name="connsiteY6" fmla="*/ 3003 h 585045"/>
                <a:gd name="connsiteX7" fmla="*/ 12995 w 14603"/>
                <a:gd name="connsiteY7" fmla="*/ 1798 h 585045"/>
                <a:gd name="connsiteX8" fmla="*/ 11924 w 14603"/>
                <a:gd name="connsiteY8" fmla="*/ 860 h 585045"/>
                <a:gd name="connsiteX9" fmla="*/ 10852 w 14603"/>
                <a:gd name="connsiteY9" fmla="*/ 56 h 585045"/>
                <a:gd name="connsiteX10" fmla="*/ 9513 w 14603"/>
                <a:gd name="connsiteY10" fmla="*/ 56 h 585045"/>
                <a:gd name="connsiteX11" fmla="*/ 7369 w 14603"/>
                <a:gd name="connsiteY11" fmla="*/ 56 h 585045"/>
                <a:gd name="connsiteX12" fmla="*/ 0 w 14603"/>
                <a:gd name="connsiteY12" fmla="*/ 6352 h 58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3" h="585045">
                  <a:moveTo>
                    <a:pt x="0" y="6352"/>
                  </a:moveTo>
                  <a:lnTo>
                    <a:pt x="0" y="585045"/>
                  </a:lnTo>
                  <a:cubicBezTo>
                    <a:pt x="0" y="581053"/>
                    <a:pt x="3242" y="577811"/>
                    <a:pt x="7234" y="577811"/>
                  </a:cubicBezTo>
                  <a:cubicBezTo>
                    <a:pt x="11254" y="577811"/>
                    <a:pt x="14537" y="581026"/>
                    <a:pt x="14604" y="585045"/>
                  </a:cubicBezTo>
                  <a:lnTo>
                    <a:pt x="14604" y="6352"/>
                  </a:lnTo>
                  <a:cubicBezTo>
                    <a:pt x="14604" y="6352"/>
                    <a:pt x="14604" y="6352"/>
                    <a:pt x="14604" y="5682"/>
                  </a:cubicBezTo>
                  <a:cubicBezTo>
                    <a:pt x="14430" y="4747"/>
                    <a:pt x="14108" y="3843"/>
                    <a:pt x="13666" y="3003"/>
                  </a:cubicBezTo>
                  <a:cubicBezTo>
                    <a:pt x="13492" y="2575"/>
                    <a:pt x="13264" y="2170"/>
                    <a:pt x="12995" y="1798"/>
                  </a:cubicBezTo>
                  <a:lnTo>
                    <a:pt x="11924" y="860"/>
                  </a:lnTo>
                  <a:lnTo>
                    <a:pt x="10852" y="56"/>
                  </a:lnTo>
                  <a:lnTo>
                    <a:pt x="9513" y="56"/>
                  </a:lnTo>
                  <a:cubicBezTo>
                    <a:pt x="8802" y="-19"/>
                    <a:pt x="8079" y="-19"/>
                    <a:pt x="7369" y="56"/>
                  </a:cubicBezTo>
                  <a:cubicBezTo>
                    <a:pt x="3658" y="-43"/>
                    <a:pt x="482" y="2675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92204AD-A17A-8569-F419-4D613BDA0F7D}"/>
                </a:ext>
              </a:extLst>
            </p:cNvPr>
            <p:cNvSpPr/>
            <p:nvPr/>
          </p:nvSpPr>
          <p:spPr>
            <a:xfrm>
              <a:off x="9949172" y="6470731"/>
              <a:ext cx="14603" cy="15689"/>
            </a:xfrm>
            <a:custGeom>
              <a:avLst/>
              <a:gdLst>
                <a:gd name="connsiteX0" fmla="*/ 1206 w 14603"/>
                <a:gd name="connsiteY0" fmla="*/ 9779 h 15689"/>
                <a:gd name="connsiteX1" fmla="*/ 1206 w 14603"/>
                <a:gd name="connsiteY1" fmla="*/ 9779 h 15689"/>
                <a:gd name="connsiteX2" fmla="*/ 1206 w 14603"/>
                <a:gd name="connsiteY2" fmla="*/ 11386 h 15689"/>
                <a:gd name="connsiteX3" fmla="*/ 1206 w 14603"/>
                <a:gd name="connsiteY3" fmla="*/ 11386 h 15689"/>
                <a:gd name="connsiteX4" fmla="*/ 1206 w 14603"/>
                <a:gd name="connsiteY4" fmla="*/ 12324 h 15689"/>
                <a:gd name="connsiteX5" fmla="*/ 2144 w 14603"/>
                <a:gd name="connsiteY5" fmla="*/ 13664 h 15689"/>
                <a:gd name="connsiteX6" fmla="*/ 2144 w 14603"/>
                <a:gd name="connsiteY6" fmla="*/ 14601 h 15689"/>
                <a:gd name="connsiteX7" fmla="*/ 3752 w 14603"/>
                <a:gd name="connsiteY7" fmla="*/ 15539 h 15689"/>
                <a:gd name="connsiteX8" fmla="*/ 4556 w 14603"/>
                <a:gd name="connsiteY8" fmla="*/ 15539 h 15689"/>
                <a:gd name="connsiteX9" fmla="*/ 7235 w 14603"/>
                <a:gd name="connsiteY9" fmla="*/ 15539 h 15689"/>
                <a:gd name="connsiteX10" fmla="*/ 14604 w 14603"/>
                <a:gd name="connsiteY10" fmla="*/ 8305 h 15689"/>
                <a:gd name="connsiteX11" fmla="*/ 14604 w 14603"/>
                <a:gd name="connsiteY11" fmla="*/ 7234 h 15689"/>
                <a:gd name="connsiteX12" fmla="*/ 7235 w 14603"/>
                <a:gd name="connsiteY12" fmla="*/ 0 h 15689"/>
                <a:gd name="connsiteX13" fmla="*/ 0 w 14603"/>
                <a:gd name="connsiteY13" fmla="*/ 7234 h 15689"/>
                <a:gd name="connsiteX14" fmla="*/ 0 w 14603"/>
                <a:gd name="connsiteY14" fmla="*/ 7234 h 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3" h="15689">
                  <a:moveTo>
                    <a:pt x="1206" y="9779"/>
                  </a:moveTo>
                  <a:lnTo>
                    <a:pt x="1206" y="9779"/>
                  </a:lnTo>
                  <a:cubicBezTo>
                    <a:pt x="1126" y="10315"/>
                    <a:pt x="1126" y="10850"/>
                    <a:pt x="1206" y="11386"/>
                  </a:cubicBezTo>
                  <a:lnTo>
                    <a:pt x="1206" y="11386"/>
                  </a:lnTo>
                  <a:cubicBezTo>
                    <a:pt x="1206" y="11386"/>
                    <a:pt x="1206" y="12056"/>
                    <a:pt x="1206" y="12324"/>
                  </a:cubicBezTo>
                  <a:cubicBezTo>
                    <a:pt x="1433" y="12820"/>
                    <a:pt x="1756" y="13275"/>
                    <a:pt x="2144" y="13664"/>
                  </a:cubicBezTo>
                  <a:lnTo>
                    <a:pt x="2144" y="14601"/>
                  </a:lnTo>
                  <a:lnTo>
                    <a:pt x="3752" y="15539"/>
                  </a:lnTo>
                  <a:lnTo>
                    <a:pt x="4556" y="15539"/>
                  </a:lnTo>
                  <a:cubicBezTo>
                    <a:pt x="5440" y="15740"/>
                    <a:pt x="6351" y="15740"/>
                    <a:pt x="7235" y="15539"/>
                  </a:cubicBezTo>
                  <a:cubicBezTo>
                    <a:pt x="11254" y="15539"/>
                    <a:pt x="14537" y="12324"/>
                    <a:pt x="14604" y="8305"/>
                  </a:cubicBezTo>
                  <a:lnTo>
                    <a:pt x="14604" y="7234"/>
                  </a:lnTo>
                  <a:cubicBezTo>
                    <a:pt x="14537" y="3215"/>
                    <a:pt x="11254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93E847EF-484C-2C82-E0B6-6992193E1569}"/>
                </a:ext>
              </a:extLst>
            </p:cNvPr>
            <p:cNvSpPr/>
            <p:nvPr/>
          </p:nvSpPr>
          <p:spPr>
            <a:xfrm>
              <a:off x="12663909" y="6080113"/>
              <a:ext cx="14520" cy="332614"/>
            </a:xfrm>
            <a:custGeom>
              <a:avLst/>
              <a:gdLst>
                <a:gd name="connsiteX0" fmla="*/ 854 w 14520"/>
                <a:gd name="connsiteY0" fmla="*/ 2009 h 332614"/>
                <a:gd name="connsiteX1" fmla="*/ 854 w 14520"/>
                <a:gd name="connsiteY1" fmla="*/ 0 h 332614"/>
                <a:gd name="connsiteX2" fmla="*/ 50 w 14520"/>
                <a:gd name="connsiteY2" fmla="*/ 1072 h 332614"/>
                <a:gd name="connsiteX3" fmla="*/ 50 w 14520"/>
                <a:gd name="connsiteY3" fmla="*/ 3885 h 332614"/>
                <a:gd name="connsiteX4" fmla="*/ 50 w 14520"/>
                <a:gd name="connsiteY4" fmla="*/ 325381 h 332614"/>
                <a:gd name="connsiteX5" fmla="*/ 7286 w 14520"/>
                <a:gd name="connsiteY5" fmla="*/ 325381 h 332614"/>
                <a:gd name="connsiteX6" fmla="*/ 14520 w 14520"/>
                <a:gd name="connsiteY6" fmla="*/ 332614 h 332614"/>
                <a:gd name="connsiteX7" fmla="*/ 14520 w 14520"/>
                <a:gd name="connsiteY7" fmla="*/ 9377 h 332614"/>
                <a:gd name="connsiteX8" fmla="*/ 8357 w 14520"/>
                <a:gd name="connsiteY8" fmla="*/ 9377 h 332614"/>
                <a:gd name="connsiteX9" fmla="*/ 854 w 14520"/>
                <a:gd name="connsiteY9" fmla="*/ 2145 h 332614"/>
                <a:gd name="connsiteX10" fmla="*/ 854 w 14520"/>
                <a:gd name="connsiteY10" fmla="*/ 2009 h 3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20" h="332614">
                  <a:moveTo>
                    <a:pt x="854" y="2009"/>
                  </a:moveTo>
                  <a:cubicBezTo>
                    <a:pt x="734" y="1345"/>
                    <a:pt x="734" y="664"/>
                    <a:pt x="854" y="0"/>
                  </a:cubicBezTo>
                  <a:cubicBezTo>
                    <a:pt x="854" y="0"/>
                    <a:pt x="184" y="0"/>
                    <a:pt x="50" y="1072"/>
                  </a:cubicBezTo>
                  <a:cubicBezTo>
                    <a:pt x="-17" y="2008"/>
                    <a:pt x="-17" y="2948"/>
                    <a:pt x="50" y="3885"/>
                  </a:cubicBezTo>
                  <a:lnTo>
                    <a:pt x="50" y="325381"/>
                  </a:lnTo>
                  <a:lnTo>
                    <a:pt x="7286" y="325381"/>
                  </a:lnTo>
                  <a:cubicBezTo>
                    <a:pt x="11278" y="325381"/>
                    <a:pt x="14520" y="328623"/>
                    <a:pt x="14520" y="332614"/>
                  </a:cubicBezTo>
                  <a:lnTo>
                    <a:pt x="14520" y="9377"/>
                  </a:lnTo>
                  <a:lnTo>
                    <a:pt x="8357" y="9377"/>
                  </a:lnTo>
                  <a:cubicBezTo>
                    <a:pt x="4285" y="9451"/>
                    <a:pt x="935" y="6213"/>
                    <a:pt x="854" y="2145"/>
                  </a:cubicBezTo>
                  <a:cubicBezTo>
                    <a:pt x="854" y="2099"/>
                    <a:pt x="854" y="2055"/>
                    <a:pt x="854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3B70202-7414-CCAD-CC9B-3C8E26E606DF}"/>
                </a:ext>
              </a:extLst>
            </p:cNvPr>
            <p:cNvSpPr/>
            <p:nvPr/>
          </p:nvSpPr>
          <p:spPr>
            <a:xfrm>
              <a:off x="12668649" y="6415005"/>
              <a:ext cx="8842" cy="4788"/>
            </a:xfrm>
            <a:custGeom>
              <a:avLst/>
              <a:gdLst>
                <a:gd name="connsiteX0" fmla="*/ 2277 w 8842"/>
                <a:gd name="connsiteY0" fmla="*/ 4688 h 4788"/>
                <a:gd name="connsiteX1" fmla="*/ 0 w 8842"/>
                <a:gd name="connsiteY1" fmla="*/ 4688 h 4788"/>
                <a:gd name="connsiteX2" fmla="*/ 2277 w 8842"/>
                <a:gd name="connsiteY2" fmla="*/ 4688 h 4788"/>
                <a:gd name="connsiteX3" fmla="*/ 8842 w 8842"/>
                <a:gd name="connsiteY3" fmla="*/ 0 h 4788"/>
                <a:gd name="connsiteX4" fmla="*/ 2277 w 8842"/>
                <a:gd name="connsiteY4" fmla="*/ 4688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7" y="4822"/>
                    <a:pt x="2277" y="4688"/>
                  </a:cubicBezTo>
                  <a:cubicBezTo>
                    <a:pt x="5225" y="4635"/>
                    <a:pt x="7837" y="2773"/>
                    <a:pt x="8842" y="0"/>
                  </a:cubicBezTo>
                  <a:cubicBezTo>
                    <a:pt x="7784" y="2733"/>
                    <a:pt x="5198" y="456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8F669882-82EA-8AF8-64A3-E64F3D823B41}"/>
                </a:ext>
              </a:extLst>
            </p:cNvPr>
            <p:cNvSpPr/>
            <p:nvPr/>
          </p:nvSpPr>
          <p:spPr>
            <a:xfrm>
              <a:off x="12677893" y="6412861"/>
              <a:ext cx="150" cy="2545"/>
            </a:xfrm>
            <a:custGeom>
              <a:avLst/>
              <a:gdLst>
                <a:gd name="connsiteX0" fmla="*/ 0 w 150"/>
                <a:gd name="connsiteY0" fmla="*/ 1742 h 2545"/>
                <a:gd name="connsiteX1" fmla="*/ 0 w 150"/>
                <a:gd name="connsiteY1" fmla="*/ 0 h 2545"/>
                <a:gd name="connsiteX2" fmla="*/ 0 w 150"/>
                <a:gd name="connsiteY2" fmla="*/ 0 h 2545"/>
                <a:gd name="connsiteX3" fmla="*/ 0 w 150"/>
                <a:gd name="connsiteY3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" h="2545">
                  <a:moveTo>
                    <a:pt x="0" y="1742"/>
                  </a:moveTo>
                  <a:cubicBezTo>
                    <a:pt x="80" y="1165"/>
                    <a:pt x="80" y="576"/>
                    <a:pt x="0" y="0"/>
                  </a:cubicBezTo>
                  <a:lnTo>
                    <a:pt x="0" y="0"/>
                  </a:lnTo>
                  <a:cubicBezTo>
                    <a:pt x="200" y="831"/>
                    <a:pt x="200" y="1715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0AE49F3A-1AC3-2F97-1F75-E4EAFD9C7E16}"/>
                </a:ext>
              </a:extLst>
            </p:cNvPr>
            <p:cNvSpPr/>
            <p:nvPr/>
          </p:nvSpPr>
          <p:spPr>
            <a:xfrm>
              <a:off x="10890364" y="6481179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1608 h 1607"/>
                <a:gd name="connsiteX2" fmla="*/ 0 w 50"/>
                <a:gd name="connsiteY2" fmla="*/ 1608 h 1607"/>
                <a:gd name="connsiteX3" fmla="*/ 0 w 50"/>
                <a:gd name="connsiteY3" fmla="*/ 536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cubicBezTo>
                    <a:pt x="67" y="536"/>
                    <a:pt x="67" y="1072"/>
                    <a:pt x="0" y="1608"/>
                  </a:cubicBezTo>
                  <a:cubicBezTo>
                    <a:pt x="0" y="1608"/>
                    <a:pt x="0" y="1608"/>
                    <a:pt x="0" y="1608"/>
                  </a:cubicBezTo>
                  <a:cubicBezTo>
                    <a:pt x="0" y="1608"/>
                    <a:pt x="0" y="1608"/>
                    <a:pt x="0" y="5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6C56445C-355B-5BD7-D0AC-8E8CC08D7A4A}"/>
                </a:ext>
              </a:extLst>
            </p:cNvPr>
            <p:cNvSpPr/>
            <p:nvPr/>
          </p:nvSpPr>
          <p:spPr>
            <a:xfrm>
              <a:off x="10875745" y="6481179"/>
              <a:ext cx="150" cy="3289"/>
            </a:xfrm>
            <a:custGeom>
              <a:avLst/>
              <a:gdLst>
                <a:gd name="connsiteX0" fmla="*/ 151 w 150"/>
                <a:gd name="connsiteY0" fmla="*/ 0 h 3289"/>
                <a:gd name="connsiteX1" fmla="*/ 151 w 150"/>
                <a:gd name="connsiteY1" fmla="*/ 1742 h 3289"/>
                <a:gd name="connsiteX2" fmla="*/ 151 w 150"/>
                <a:gd name="connsiteY2" fmla="*/ 2813 h 3289"/>
                <a:gd name="connsiteX3" fmla="*/ 151 w 150"/>
                <a:gd name="connsiteY3" fmla="*/ 2813 h 3289"/>
                <a:gd name="connsiteX4" fmla="*/ 151 w 150"/>
                <a:gd name="connsiteY4" fmla="*/ 0 h 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" h="3289">
                  <a:moveTo>
                    <a:pt x="151" y="0"/>
                  </a:moveTo>
                  <a:lnTo>
                    <a:pt x="151" y="1742"/>
                  </a:lnTo>
                  <a:cubicBezTo>
                    <a:pt x="151" y="1742"/>
                    <a:pt x="151" y="1742"/>
                    <a:pt x="151" y="2813"/>
                  </a:cubicBezTo>
                  <a:cubicBezTo>
                    <a:pt x="151" y="3885"/>
                    <a:pt x="151" y="2813"/>
                    <a:pt x="151" y="2813"/>
                  </a:cubicBezTo>
                  <a:cubicBezTo>
                    <a:pt x="-50" y="1889"/>
                    <a:pt x="-50" y="924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AA4D22B0-2D1F-7A03-82EC-5835967AE78C}"/>
                </a:ext>
              </a:extLst>
            </p:cNvPr>
            <p:cNvSpPr/>
            <p:nvPr/>
          </p:nvSpPr>
          <p:spPr>
            <a:xfrm>
              <a:off x="9540005" y="6480777"/>
              <a:ext cx="14603" cy="372935"/>
            </a:xfrm>
            <a:custGeom>
              <a:avLst/>
              <a:gdLst>
                <a:gd name="connsiteX0" fmla="*/ 0 w 14603"/>
                <a:gd name="connsiteY0" fmla="*/ 39651 h 372935"/>
                <a:gd name="connsiteX1" fmla="*/ 0 w 14603"/>
                <a:gd name="connsiteY1" fmla="*/ 372935 h 372935"/>
                <a:gd name="connsiteX2" fmla="*/ 14604 w 14603"/>
                <a:gd name="connsiteY2" fmla="*/ 372935 h 372935"/>
                <a:gd name="connsiteX3" fmla="*/ 14604 w 14603"/>
                <a:gd name="connsiteY3" fmla="*/ 7234 h 372935"/>
                <a:gd name="connsiteX4" fmla="*/ 7369 w 14603"/>
                <a:gd name="connsiteY4" fmla="*/ 0 h 372935"/>
                <a:gd name="connsiteX5" fmla="*/ 5761 w 14603"/>
                <a:gd name="connsiteY5" fmla="*/ 0 h 372935"/>
                <a:gd name="connsiteX6" fmla="*/ 4421 w 14603"/>
                <a:gd name="connsiteY6" fmla="*/ 0 h 372935"/>
                <a:gd name="connsiteX7" fmla="*/ 3215 w 14603"/>
                <a:gd name="connsiteY7" fmla="*/ 804 h 372935"/>
                <a:gd name="connsiteX8" fmla="*/ 2143 w 14603"/>
                <a:gd name="connsiteY8" fmla="*/ 1608 h 372935"/>
                <a:gd name="connsiteX9" fmla="*/ 1339 w 14603"/>
                <a:gd name="connsiteY9" fmla="*/ 2813 h 372935"/>
                <a:gd name="connsiteX10" fmla="*/ 1339 w 14603"/>
                <a:gd name="connsiteY10" fmla="*/ 4019 h 372935"/>
                <a:gd name="connsiteX11" fmla="*/ 1339 w 14603"/>
                <a:gd name="connsiteY11" fmla="*/ 5358 h 372935"/>
                <a:gd name="connsiteX12" fmla="*/ 1339 w 14603"/>
                <a:gd name="connsiteY12" fmla="*/ 6698 h 372935"/>
                <a:gd name="connsiteX13" fmla="*/ 1339 w 14603"/>
                <a:gd name="connsiteY13" fmla="*/ 39115 h 37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3" h="372935">
                  <a:moveTo>
                    <a:pt x="0" y="39651"/>
                  </a:moveTo>
                  <a:lnTo>
                    <a:pt x="0" y="372935"/>
                  </a:lnTo>
                  <a:lnTo>
                    <a:pt x="14604" y="372935"/>
                  </a:lnTo>
                  <a:lnTo>
                    <a:pt x="14604" y="7234"/>
                  </a:lnTo>
                  <a:cubicBezTo>
                    <a:pt x="14604" y="3242"/>
                    <a:pt x="11362" y="0"/>
                    <a:pt x="7369" y="0"/>
                  </a:cubicBezTo>
                  <a:lnTo>
                    <a:pt x="5761" y="0"/>
                  </a:lnTo>
                  <a:lnTo>
                    <a:pt x="4421" y="0"/>
                  </a:lnTo>
                  <a:lnTo>
                    <a:pt x="3215" y="804"/>
                  </a:lnTo>
                  <a:lnTo>
                    <a:pt x="2143" y="1608"/>
                  </a:lnTo>
                  <a:cubicBezTo>
                    <a:pt x="1836" y="1983"/>
                    <a:pt x="1555" y="2385"/>
                    <a:pt x="1339" y="2813"/>
                  </a:cubicBezTo>
                  <a:cubicBezTo>
                    <a:pt x="1299" y="3215"/>
                    <a:pt x="1299" y="3617"/>
                    <a:pt x="1339" y="4019"/>
                  </a:cubicBezTo>
                  <a:cubicBezTo>
                    <a:pt x="1286" y="4461"/>
                    <a:pt x="1286" y="4916"/>
                    <a:pt x="1339" y="5358"/>
                  </a:cubicBezTo>
                  <a:cubicBezTo>
                    <a:pt x="1339" y="5358"/>
                    <a:pt x="1339" y="6296"/>
                    <a:pt x="1339" y="6698"/>
                  </a:cubicBezTo>
                  <a:lnTo>
                    <a:pt x="1339" y="391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7459FDA9-A748-86E2-7D31-F6FC3637BB5D}"/>
                </a:ext>
              </a:extLst>
            </p:cNvPr>
            <p:cNvSpPr/>
            <p:nvPr/>
          </p:nvSpPr>
          <p:spPr>
            <a:xfrm>
              <a:off x="12346566" y="5772013"/>
              <a:ext cx="7235" cy="14467"/>
            </a:xfrm>
            <a:custGeom>
              <a:avLst/>
              <a:gdLst>
                <a:gd name="connsiteX0" fmla="*/ 7235 w 7235"/>
                <a:gd name="connsiteY0" fmla="*/ 7234 h 14467"/>
                <a:gd name="connsiteX1" fmla="*/ 0 w 7235"/>
                <a:gd name="connsiteY1" fmla="*/ 14467 h 14467"/>
                <a:gd name="connsiteX2" fmla="*/ 0 w 7235"/>
                <a:gd name="connsiteY2" fmla="*/ 14467 h 14467"/>
                <a:gd name="connsiteX3" fmla="*/ 7235 w 7235"/>
                <a:gd name="connsiteY3" fmla="*/ 7234 h 14467"/>
                <a:gd name="connsiteX4" fmla="*/ 0 w 7235"/>
                <a:gd name="connsiteY4" fmla="*/ 0 h 14467"/>
                <a:gd name="connsiteX5" fmla="*/ 0 w 7235"/>
                <a:gd name="connsiteY5" fmla="*/ 0 h 14467"/>
                <a:gd name="connsiteX6" fmla="*/ 7235 w 7235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" h="14467">
                  <a:moveTo>
                    <a:pt x="7235" y="7234"/>
                  </a:moveTo>
                  <a:cubicBezTo>
                    <a:pt x="7235" y="11228"/>
                    <a:pt x="3993" y="14467"/>
                    <a:pt x="0" y="14467"/>
                  </a:cubicBezTo>
                  <a:lnTo>
                    <a:pt x="0" y="14467"/>
                  </a:lnTo>
                  <a:cubicBezTo>
                    <a:pt x="3993" y="14467"/>
                    <a:pt x="7235" y="11228"/>
                    <a:pt x="7235" y="7234"/>
                  </a:cubicBezTo>
                  <a:cubicBezTo>
                    <a:pt x="7235" y="3239"/>
                    <a:pt x="3993" y="0"/>
                    <a:pt x="0" y="0"/>
                  </a:cubicBezTo>
                  <a:lnTo>
                    <a:pt x="0" y="0"/>
                  </a:lnTo>
                  <a:cubicBezTo>
                    <a:pt x="3993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1D4DFD6D-AB8C-C396-4D0C-416021916315}"/>
                </a:ext>
              </a:extLst>
            </p:cNvPr>
            <p:cNvSpPr/>
            <p:nvPr/>
          </p:nvSpPr>
          <p:spPr>
            <a:xfrm>
              <a:off x="11777162" y="6480510"/>
              <a:ext cx="14603" cy="7903"/>
            </a:xfrm>
            <a:custGeom>
              <a:avLst/>
              <a:gdLst>
                <a:gd name="connsiteX0" fmla="*/ 7369 w 14603"/>
                <a:gd name="connsiteY0" fmla="*/ 7903 h 7903"/>
                <a:gd name="connsiteX1" fmla="*/ 14604 w 14603"/>
                <a:gd name="connsiteY1" fmla="*/ 670 h 7903"/>
                <a:gd name="connsiteX2" fmla="*/ 14604 w 14603"/>
                <a:gd name="connsiteY2" fmla="*/ 670 h 7903"/>
                <a:gd name="connsiteX3" fmla="*/ 14604 w 14603"/>
                <a:gd name="connsiteY3" fmla="*/ 0 h 7903"/>
                <a:gd name="connsiteX4" fmla="*/ 7369 w 14603"/>
                <a:gd name="connsiteY4" fmla="*/ 7234 h 7903"/>
                <a:gd name="connsiteX5" fmla="*/ 0 w 14603"/>
                <a:gd name="connsiteY5" fmla="*/ 0 h 7903"/>
                <a:gd name="connsiteX6" fmla="*/ 0 w 14603"/>
                <a:gd name="connsiteY6" fmla="*/ 670 h 7903"/>
                <a:gd name="connsiteX7" fmla="*/ 7369 w 14603"/>
                <a:gd name="connsiteY7" fmla="*/ 7903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7903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670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E54B45A9-F57D-BE49-C86F-AB1E70F3B58B}"/>
                </a:ext>
              </a:extLst>
            </p:cNvPr>
            <p:cNvSpPr/>
            <p:nvPr/>
          </p:nvSpPr>
          <p:spPr>
            <a:xfrm>
              <a:off x="12340270" y="6405226"/>
              <a:ext cx="337372" cy="14467"/>
            </a:xfrm>
            <a:custGeom>
              <a:avLst/>
              <a:gdLst>
                <a:gd name="connsiteX0" fmla="*/ 330657 w 337372"/>
                <a:gd name="connsiteY0" fmla="*/ 0 h 14467"/>
                <a:gd name="connsiteX1" fmla="*/ 0 w 337372"/>
                <a:gd name="connsiteY1" fmla="*/ 0 h 14467"/>
                <a:gd name="connsiteX2" fmla="*/ 7234 w 337372"/>
                <a:gd name="connsiteY2" fmla="*/ 7234 h 14467"/>
                <a:gd name="connsiteX3" fmla="*/ 0 w 337372"/>
                <a:gd name="connsiteY3" fmla="*/ 14467 h 14467"/>
                <a:gd name="connsiteX4" fmla="*/ 330657 w 337372"/>
                <a:gd name="connsiteY4" fmla="*/ 14467 h 14467"/>
                <a:gd name="connsiteX5" fmla="*/ 337221 w 337372"/>
                <a:gd name="connsiteY5" fmla="*/ 10315 h 14467"/>
                <a:gd name="connsiteX6" fmla="*/ 337221 w 337372"/>
                <a:gd name="connsiteY6" fmla="*/ 10315 h 14467"/>
                <a:gd name="connsiteX7" fmla="*/ 337221 w 337372"/>
                <a:gd name="connsiteY7" fmla="*/ 7770 h 14467"/>
                <a:gd name="connsiteX8" fmla="*/ 330657 w 337372"/>
                <a:gd name="connsiteY8" fmla="*/ 0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372" h="14467">
                  <a:moveTo>
                    <a:pt x="330657" y="0"/>
                  </a:move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330657" y="14467"/>
                  </a:lnTo>
                  <a:cubicBezTo>
                    <a:pt x="333456" y="14441"/>
                    <a:pt x="336002" y="12833"/>
                    <a:pt x="337221" y="10315"/>
                  </a:cubicBezTo>
                  <a:cubicBezTo>
                    <a:pt x="337221" y="10315"/>
                    <a:pt x="337221" y="10315"/>
                    <a:pt x="337221" y="10315"/>
                  </a:cubicBezTo>
                  <a:cubicBezTo>
                    <a:pt x="337422" y="9484"/>
                    <a:pt x="337422" y="8600"/>
                    <a:pt x="337221" y="7770"/>
                  </a:cubicBezTo>
                  <a:cubicBezTo>
                    <a:pt x="337530" y="3818"/>
                    <a:pt x="334609" y="348"/>
                    <a:pt x="3306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7DBABD21-F415-2531-C7BC-70EF34602FD5}"/>
                </a:ext>
              </a:extLst>
            </p:cNvPr>
            <p:cNvSpPr/>
            <p:nvPr/>
          </p:nvSpPr>
          <p:spPr>
            <a:xfrm>
              <a:off x="12336251" y="6405226"/>
              <a:ext cx="11253" cy="14467"/>
            </a:xfrm>
            <a:custGeom>
              <a:avLst/>
              <a:gdLst>
                <a:gd name="connsiteX0" fmla="*/ 11254 w 11253"/>
                <a:gd name="connsiteY0" fmla="*/ 7234 h 14467"/>
                <a:gd name="connsiteX1" fmla="*/ 4019 w 11253"/>
                <a:gd name="connsiteY1" fmla="*/ 0 h 14467"/>
                <a:gd name="connsiteX2" fmla="*/ 0 w 11253"/>
                <a:gd name="connsiteY2" fmla="*/ 0 h 14467"/>
                <a:gd name="connsiteX3" fmla="*/ 7234 w 11253"/>
                <a:gd name="connsiteY3" fmla="*/ 7234 h 14467"/>
                <a:gd name="connsiteX4" fmla="*/ 0 w 11253"/>
                <a:gd name="connsiteY4" fmla="*/ 14467 h 14467"/>
                <a:gd name="connsiteX5" fmla="*/ 4019 w 11253"/>
                <a:gd name="connsiteY5" fmla="*/ 14467 h 14467"/>
                <a:gd name="connsiteX6" fmla="*/ 11254 w 11253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3" h="14467">
                  <a:moveTo>
                    <a:pt x="11254" y="7234"/>
                  </a:moveTo>
                  <a:cubicBezTo>
                    <a:pt x="11254" y="3242"/>
                    <a:pt x="8011" y="0"/>
                    <a:pt x="4019" y="0"/>
                  </a:cubicBez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4019" y="14467"/>
                  </a:lnTo>
                  <a:cubicBezTo>
                    <a:pt x="8011" y="14467"/>
                    <a:pt x="11254" y="11226"/>
                    <a:pt x="1125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0E985B77-8F62-FC32-1FFB-EB3648A5186D}"/>
                </a:ext>
              </a:extLst>
            </p:cNvPr>
            <p:cNvSpPr/>
            <p:nvPr/>
          </p:nvSpPr>
          <p:spPr>
            <a:xfrm>
              <a:off x="12131264" y="6405226"/>
              <a:ext cx="212220" cy="14467"/>
            </a:xfrm>
            <a:custGeom>
              <a:avLst/>
              <a:gdLst>
                <a:gd name="connsiteX0" fmla="*/ 212221 w 212220"/>
                <a:gd name="connsiteY0" fmla="*/ 7234 h 14467"/>
                <a:gd name="connsiteX1" fmla="*/ 204986 w 212220"/>
                <a:gd name="connsiteY1" fmla="*/ 0 h 14467"/>
                <a:gd name="connsiteX2" fmla="*/ 0 w 212220"/>
                <a:gd name="connsiteY2" fmla="*/ 0 h 14467"/>
                <a:gd name="connsiteX3" fmla="*/ 7235 w 212220"/>
                <a:gd name="connsiteY3" fmla="*/ 7234 h 14467"/>
                <a:gd name="connsiteX4" fmla="*/ 0 w 212220"/>
                <a:gd name="connsiteY4" fmla="*/ 14467 h 14467"/>
                <a:gd name="connsiteX5" fmla="*/ 204986 w 212220"/>
                <a:gd name="connsiteY5" fmla="*/ 14467 h 14467"/>
                <a:gd name="connsiteX6" fmla="*/ 212221 w 212220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20" h="14467">
                  <a:moveTo>
                    <a:pt x="212221" y="7234"/>
                  </a:moveTo>
                  <a:cubicBezTo>
                    <a:pt x="212221" y="3242"/>
                    <a:pt x="208978" y="0"/>
                    <a:pt x="204986" y="0"/>
                  </a:cubicBezTo>
                  <a:lnTo>
                    <a:pt x="0" y="0"/>
                  </a:lnTo>
                  <a:cubicBezTo>
                    <a:pt x="3993" y="0"/>
                    <a:pt x="7235" y="3242"/>
                    <a:pt x="7235" y="7234"/>
                  </a:cubicBezTo>
                  <a:cubicBezTo>
                    <a:pt x="7235" y="11226"/>
                    <a:pt x="3993" y="14467"/>
                    <a:pt x="0" y="14467"/>
                  </a:cubicBezTo>
                  <a:lnTo>
                    <a:pt x="204986" y="14467"/>
                  </a:lnTo>
                  <a:cubicBezTo>
                    <a:pt x="208978" y="14467"/>
                    <a:pt x="212221" y="11226"/>
                    <a:pt x="212221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91439ED5-32B0-21DC-4EC4-D82B12E77161}"/>
                </a:ext>
              </a:extLst>
            </p:cNvPr>
            <p:cNvSpPr/>
            <p:nvPr/>
          </p:nvSpPr>
          <p:spPr>
            <a:xfrm>
              <a:off x="12034399" y="6405226"/>
              <a:ext cx="103966" cy="14467"/>
            </a:xfrm>
            <a:custGeom>
              <a:avLst/>
              <a:gdLst>
                <a:gd name="connsiteX0" fmla="*/ 103967 w 103966"/>
                <a:gd name="connsiteY0" fmla="*/ 7234 h 14467"/>
                <a:gd name="connsiteX1" fmla="*/ 96732 w 103966"/>
                <a:gd name="connsiteY1" fmla="*/ 0 h 14467"/>
                <a:gd name="connsiteX2" fmla="*/ 6967 w 103966"/>
                <a:gd name="connsiteY2" fmla="*/ 0 h 14467"/>
                <a:gd name="connsiteX3" fmla="*/ 2144 w 103966"/>
                <a:gd name="connsiteY3" fmla="*/ 2009 h 14467"/>
                <a:gd name="connsiteX4" fmla="*/ 0 w 103966"/>
                <a:gd name="connsiteY4" fmla="*/ 7234 h 14467"/>
                <a:gd name="connsiteX5" fmla="*/ 7235 w 103966"/>
                <a:gd name="connsiteY5" fmla="*/ 14467 h 14467"/>
                <a:gd name="connsiteX6" fmla="*/ 96732 w 103966"/>
                <a:gd name="connsiteY6" fmla="*/ 14467 h 14467"/>
                <a:gd name="connsiteX7" fmla="*/ 103967 w 103966"/>
                <a:gd name="connsiteY7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66" h="14467">
                  <a:moveTo>
                    <a:pt x="103967" y="7234"/>
                  </a:moveTo>
                  <a:cubicBezTo>
                    <a:pt x="103967" y="3242"/>
                    <a:pt x="100725" y="0"/>
                    <a:pt x="96732" y="0"/>
                  </a:cubicBezTo>
                  <a:lnTo>
                    <a:pt x="6967" y="0"/>
                  </a:lnTo>
                  <a:cubicBezTo>
                    <a:pt x="5172" y="94"/>
                    <a:pt x="3471" y="804"/>
                    <a:pt x="2144" y="2009"/>
                  </a:cubicBezTo>
                  <a:cubicBezTo>
                    <a:pt x="764" y="3403"/>
                    <a:pt x="-13" y="5278"/>
                    <a:pt x="0" y="7234"/>
                  </a:cubicBezTo>
                  <a:cubicBezTo>
                    <a:pt x="134" y="11172"/>
                    <a:pt x="3296" y="14333"/>
                    <a:pt x="7235" y="14467"/>
                  </a:cubicBezTo>
                  <a:lnTo>
                    <a:pt x="96732" y="14467"/>
                  </a:lnTo>
                  <a:cubicBezTo>
                    <a:pt x="100725" y="14467"/>
                    <a:pt x="103967" y="11226"/>
                    <a:pt x="10396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7A648820-1A4B-D78A-3F39-B008C10F230F}"/>
                </a:ext>
              </a:extLst>
            </p:cNvPr>
            <p:cNvSpPr/>
            <p:nvPr/>
          </p:nvSpPr>
          <p:spPr>
            <a:xfrm>
              <a:off x="10890364" y="6480510"/>
              <a:ext cx="90" cy="2009"/>
            </a:xfrm>
            <a:custGeom>
              <a:avLst/>
              <a:gdLst>
                <a:gd name="connsiteX0" fmla="*/ 0 w 90"/>
                <a:gd name="connsiteY0" fmla="*/ 0 h 2009"/>
                <a:gd name="connsiteX1" fmla="*/ 0 w 90"/>
                <a:gd name="connsiteY1" fmla="*/ 2009 h 2009"/>
                <a:gd name="connsiteX2" fmla="*/ 0 w 90"/>
                <a:gd name="connsiteY2" fmla="*/ 2009 h 2009"/>
                <a:gd name="connsiteX3" fmla="*/ 0 w 90"/>
                <a:gd name="connsiteY3" fmla="*/ 402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" h="2009">
                  <a:moveTo>
                    <a:pt x="0" y="0"/>
                  </a:moveTo>
                  <a:cubicBezTo>
                    <a:pt x="121" y="670"/>
                    <a:pt x="121" y="1339"/>
                    <a:pt x="0" y="2009"/>
                  </a:cubicBezTo>
                  <a:lnTo>
                    <a:pt x="0" y="2009"/>
                  </a:lnTo>
                  <a:cubicBezTo>
                    <a:pt x="67" y="1473"/>
                    <a:pt x="67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50B620D-772B-F1A1-11C9-1CEF1A89FDC1}"/>
                </a:ext>
              </a:extLst>
            </p:cNvPr>
            <p:cNvSpPr/>
            <p:nvPr/>
          </p:nvSpPr>
          <p:spPr>
            <a:xfrm>
              <a:off x="10876113" y="6480912"/>
              <a:ext cx="50" cy="2277"/>
            </a:xfrm>
            <a:custGeom>
              <a:avLst/>
              <a:gdLst>
                <a:gd name="connsiteX0" fmla="*/ 50 w 50"/>
                <a:gd name="connsiteY0" fmla="*/ 2009 h 2277"/>
                <a:gd name="connsiteX1" fmla="*/ 50 w 50"/>
                <a:gd name="connsiteY1" fmla="*/ 0 h 2277"/>
                <a:gd name="connsiteX2" fmla="*/ 50 w 50"/>
                <a:gd name="connsiteY2" fmla="*/ 670 h 2277"/>
                <a:gd name="connsiteX3" fmla="*/ 50 w 50"/>
                <a:gd name="connsiteY3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2277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670"/>
                  </a:lnTo>
                  <a:cubicBezTo>
                    <a:pt x="-17" y="1206"/>
                    <a:pt x="-17" y="1741"/>
                    <a:pt x="5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6A14670E-BB29-95BC-F462-D1A632047843}"/>
                </a:ext>
              </a:extLst>
            </p:cNvPr>
            <p:cNvSpPr/>
            <p:nvPr/>
          </p:nvSpPr>
          <p:spPr>
            <a:xfrm>
              <a:off x="11307705" y="6482921"/>
              <a:ext cx="14603" cy="371327"/>
            </a:xfrm>
            <a:custGeom>
              <a:avLst/>
              <a:gdLst>
                <a:gd name="connsiteX0" fmla="*/ 14336 w 14603"/>
                <a:gd name="connsiteY0" fmla="*/ 0 h 371327"/>
                <a:gd name="connsiteX1" fmla="*/ 7101 w 14603"/>
                <a:gd name="connsiteY1" fmla="*/ 7368 h 371327"/>
                <a:gd name="connsiteX2" fmla="*/ 0 w 14603"/>
                <a:gd name="connsiteY2" fmla="*/ 0 h 371327"/>
                <a:gd name="connsiteX3" fmla="*/ 0 w 14603"/>
                <a:gd name="connsiteY3" fmla="*/ 371328 h 371327"/>
                <a:gd name="connsiteX4" fmla="*/ 14604 w 14603"/>
                <a:gd name="connsiteY4" fmla="*/ 371328 h 371327"/>
                <a:gd name="connsiteX5" fmla="*/ 14604 w 14603"/>
                <a:gd name="connsiteY5" fmla="*/ 0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71327">
                  <a:moveTo>
                    <a:pt x="14336" y="0"/>
                  </a:moveTo>
                  <a:cubicBezTo>
                    <a:pt x="14336" y="4019"/>
                    <a:pt x="11120" y="7301"/>
                    <a:pt x="7101" y="7368"/>
                  </a:cubicBezTo>
                  <a:cubicBezTo>
                    <a:pt x="3135" y="7220"/>
                    <a:pt x="0" y="3965"/>
                    <a:pt x="0" y="0"/>
                  </a:cubicBezTo>
                  <a:lnTo>
                    <a:pt x="0" y="371328"/>
                  </a:lnTo>
                  <a:lnTo>
                    <a:pt x="14604" y="371328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F471D9D4-B150-9044-933F-A40823381464}"/>
                </a:ext>
              </a:extLst>
            </p:cNvPr>
            <p:cNvSpPr/>
            <p:nvPr/>
          </p:nvSpPr>
          <p:spPr>
            <a:xfrm>
              <a:off x="11886086" y="6822367"/>
              <a:ext cx="14603" cy="31345"/>
            </a:xfrm>
            <a:custGeom>
              <a:avLst/>
              <a:gdLst>
                <a:gd name="connsiteX0" fmla="*/ 7369 w 14603"/>
                <a:gd name="connsiteY0" fmla="*/ 7234 h 31345"/>
                <a:gd name="connsiteX1" fmla="*/ 0 w 14603"/>
                <a:gd name="connsiteY1" fmla="*/ 0 h 31345"/>
                <a:gd name="connsiteX2" fmla="*/ 0 w 14603"/>
                <a:gd name="connsiteY2" fmla="*/ 31346 h 31345"/>
                <a:gd name="connsiteX3" fmla="*/ 14604 w 14603"/>
                <a:gd name="connsiteY3" fmla="*/ 31346 h 31345"/>
                <a:gd name="connsiteX4" fmla="*/ 14604 w 14603"/>
                <a:gd name="connsiteY4" fmla="*/ 0 h 31345"/>
                <a:gd name="connsiteX5" fmla="*/ 7369 w 14603"/>
                <a:gd name="connsiteY5" fmla="*/ 7234 h 3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1345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14604" y="31346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24354C80-47EA-69A7-1BC5-59E48636559F}"/>
                </a:ext>
              </a:extLst>
            </p:cNvPr>
            <p:cNvSpPr/>
            <p:nvPr/>
          </p:nvSpPr>
          <p:spPr>
            <a:xfrm>
              <a:off x="12345361" y="5772013"/>
              <a:ext cx="8574" cy="14467"/>
            </a:xfrm>
            <a:custGeom>
              <a:avLst/>
              <a:gdLst>
                <a:gd name="connsiteX0" fmla="*/ 7369 w 8574"/>
                <a:gd name="connsiteY0" fmla="*/ 7234 h 14467"/>
                <a:gd name="connsiteX1" fmla="*/ 0 w 8574"/>
                <a:gd name="connsiteY1" fmla="*/ 14467 h 14467"/>
                <a:gd name="connsiteX2" fmla="*/ 1339 w 8574"/>
                <a:gd name="connsiteY2" fmla="*/ 14467 h 14467"/>
                <a:gd name="connsiteX3" fmla="*/ 8575 w 8574"/>
                <a:gd name="connsiteY3" fmla="*/ 7234 h 14467"/>
                <a:gd name="connsiteX4" fmla="*/ 1339 w 8574"/>
                <a:gd name="connsiteY4" fmla="*/ 0 h 14467"/>
                <a:gd name="connsiteX5" fmla="*/ 0 w 8574"/>
                <a:gd name="connsiteY5" fmla="*/ 0 h 14467"/>
                <a:gd name="connsiteX6" fmla="*/ 7369 w 8574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4" h="14467">
                  <a:moveTo>
                    <a:pt x="7369" y="7234"/>
                  </a:moveTo>
                  <a:cubicBezTo>
                    <a:pt x="7302" y="11250"/>
                    <a:pt x="4019" y="14467"/>
                    <a:pt x="0" y="14467"/>
                  </a:cubicBezTo>
                  <a:lnTo>
                    <a:pt x="1339" y="14467"/>
                  </a:lnTo>
                  <a:cubicBezTo>
                    <a:pt x="5332" y="14467"/>
                    <a:pt x="8575" y="11228"/>
                    <a:pt x="8575" y="7234"/>
                  </a:cubicBezTo>
                  <a:cubicBezTo>
                    <a:pt x="8575" y="3239"/>
                    <a:pt x="5332" y="0"/>
                    <a:pt x="1339" y="0"/>
                  </a:cubicBezTo>
                  <a:lnTo>
                    <a:pt x="0" y="0"/>
                  </a:lnTo>
                  <a:cubicBezTo>
                    <a:pt x="4019" y="0"/>
                    <a:pt x="7302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802B73A5-8B19-A8DB-225D-48620EEEAF34}"/>
                </a:ext>
              </a:extLst>
            </p:cNvPr>
            <p:cNvSpPr/>
            <p:nvPr/>
          </p:nvSpPr>
          <p:spPr>
            <a:xfrm>
              <a:off x="12333443" y="5771784"/>
              <a:ext cx="19420" cy="14561"/>
            </a:xfrm>
            <a:custGeom>
              <a:avLst/>
              <a:gdLst>
                <a:gd name="connsiteX0" fmla="*/ 5889 w 19420"/>
                <a:gd name="connsiteY0" fmla="*/ 14562 h 14561"/>
                <a:gd name="connsiteX1" fmla="*/ 7228 w 19420"/>
                <a:gd name="connsiteY1" fmla="*/ 14562 h 14561"/>
                <a:gd name="connsiteX2" fmla="*/ 12185 w 19420"/>
                <a:gd name="connsiteY2" fmla="*/ 14562 h 14561"/>
                <a:gd name="connsiteX3" fmla="*/ 19420 w 19420"/>
                <a:gd name="connsiteY3" fmla="*/ 7328 h 14561"/>
                <a:gd name="connsiteX4" fmla="*/ 12185 w 19420"/>
                <a:gd name="connsiteY4" fmla="*/ 94 h 14561"/>
                <a:gd name="connsiteX5" fmla="*/ 7228 w 19420"/>
                <a:gd name="connsiteY5" fmla="*/ 94 h 14561"/>
                <a:gd name="connsiteX6" fmla="*/ 5889 w 19420"/>
                <a:gd name="connsiteY6" fmla="*/ 94 h 14561"/>
                <a:gd name="connsiteX7" fmla="*/ 4549 w 19420"/>
                <a:gd name="connsiteY7" fmla="*/ 94 h 14561"/>
                <a:gd name="connsiteX8" fmla="*/ 1869 w 19420"/>
                <a:gd name="connsiteY8" fmla="*/ 1836 h 14561"/>
                <a:gd name="connsiteX9" fmla="*/ 1869 w 19420"/>
                <a:gd name="connsiteY9" fmla="*/ 11749 h 14561"/>
                <a:gd name="connsiteX10" fmla="*/ 4549 w 19420"/>
                <a:gd name="connsiteY10" fmla="*/ 13490 h 14561"/>
                <a:gd name="connsiteX11" fmla="*/ 5889 w 19420"/>
                <a:gd name="connsiteY11" fmla="*/ 14562 h 1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0" h="14561">
                  <a:moveTo>
                    <a:pt x="5889" y="14562"/>
                  </a:moveTo>
                  <a:lnTo>
                    <a:pt x="7228" y="14562"/>
                  </a:lnTo>
                  <a:lnTo>
                    <a:pt x="12185" y="14562"/>
                  </a:lnTo>
                  <a:cubicBezTo>
                    <a:pt x="16178" y="14562"/>
                    <a:pt x="19420" y="11323"/>
                    <a:pt x="19420" y="7328"/>
                  </a:cubicBezTo>
                  <a:cubicBezTo>
                    <a:pt x="19420" y="3333"/>
                    <a:pt x="16178" y="94"/>
                    <a:pt x="12185" y="94"/>
                  </a:cubicBezTo>
                  <a:lnTo>
                    <a:pt x="7228" y="94"/>
                  </a:lnTo>
                  <a:lnTo>
                    <a:pt x="5889" y="94"/>
                  </a:lnTo>
                  <a:cubicBezTo>
                    <a:pt x="5446" y="-31"/>
                    <a:pt x="4991" y="-31"/>
                    <a:pt x="4549" y="94"/>
                  </a:cubicBezTo>
                  <a:cubicBezTo>
                    <a:pt x="3557" y="515"/>
                    <a:pt x="2659" y="1104"/>
                    <a:pt x="1869" y="1836"/>
                  </a:cubicBezTo>
                  <a:cubicBezTo>
                    <a:pt x="-623" y="4669"/>
                    <a:pt x="-623" y="8915"/>
                    <a:pt x="1869" y="11749"/>
                  </a:cubicBezTo>
                  <a:cubicBezTo>
                    <a:pt x="2619" y="12526"/>
                    <a:pt x="3530" y="13120"/>
                    <a:pt x="4549" y="13490"/>
                  </a:cubicBezTo>
                  <a:cubicBezTo>
                    <a:pt x="4843" y="13999"/>
                    <a:pt x="5326" y="14381"/>
                    <a:pt x="5889" y="145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E863D964-EE52-5499-373F-07B251692B8C}"/>
                </a:ext>
              </a:extLst>
            </p:cNvPr>
            <p:cNvSpPr/>
            <p:nvPr/>
          </p:nvSpPr>
          <p:spPr>
            <a:xfrm>
              <a:off x="10595212" y="6482921"/>
              <a:ext cx="14469" cy="371327"/>
            </a:xfrm>
            <a:custGeom>
              <a:avLst/>
              <a:gdLst>
                <a:gd name="connsiteX0" fmla="*/ 14470 w 14469"/>
                <a:gd name="connsiteY0" fmla="*/ 0 h 371327"/>
                <a:gd name="connsiteX1" fmla="*/ 7234 w 14469"/>
                <a:gd name="connsiteY1" fmla="*/ 7234 h 371327"/>
                <a:gd name="connsiteX2" fmla="*/ 0 w 14469"/>
                <a:gd name="connsiteY2" fmla="*/ 0 h 371327"/>
                <a:gd name="connsiteX3" fmla="*/ 0 w 14469"/>
                <a:gd name="connsiteY3" fmla="*/ 371328 h 371327"/>
                <a:gd name="connsiteX4" fmla="*/ 14470 w 14469"/>
                <a:gd name="connsiteY4" fmla="*/ 371328 h 371327"/>
                <a:gd name="connsiteX5" fmla="*/ 14470 w 14469"/>
                <a:gd name="connsiteY5" fmla="*/ 0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71327">
                  <a:moveTo>
                    <a:pt x="14470" y="0"/>
                  </a:moveTo>
                  <a:cubicBezTo>
                    <a:pt x="14470" y="3992"/>
                    <a:pt x="11227" y="7234"/>
                    <a:pt x="7234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371328"/>
                  </a:lnTo>
                  <a:lnTo>
                    <a:pt x="14470" y="371328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F8CD7342-5D32-465B-244B-54C06FC9CFDD}"/>
                </a:ext>
              </a:extLst>
            </p:cNvPr>
            <p:cNvSpPr/>
            <p:nvPr/>
          </p:nvSpPr>
          <p:spPr>
            <a:xfrm>
              <a:off x="11777162" y="6479438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1072 h 8305"/>
                <a:gd name="connsiteX2" fmla="*/ 14604 w 14603"/>
                <a:gd name="connsiteY2" fmla="*/ 0 h 8305"/>
                <a:gd name="connsiteX3" fmla="*/ 7369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F0CB90CB-8E02-505D-6DF8-7307183B01A5}"/>
                </a:ext>
              </a:extLst>
            </p:cNvPr>
            <p:cNvSpPr/>
            <p:nvPr/>
          </p:nvSpPr>
          <p:spPr>
            <a:xfrm>
              <a:off x="10876565" y="6483338"/>
              <a:ext cx="14469" cy="370375"/>
            </a:xfrm>
            <a:custGeom>
              <a:avLst/>
              <a:gdLst>
                <a:gd name="connsiteX0" fmla="*/ 13799 w 14469"/>
                <a:gd name="connsiteY0" fmla="*/ 1057 h 370375"/>
                <a:gd name="connsiteX1" fmla="*/ 13799 w 14469"/>
                <a:gd name="connsiteY1" fmla="*/ 119 h 370375"/>
                <a:gd name="connsiteX2" fmla="*/ 13799 w 14469"/>
                <a:gd name="connsiteY2" fmla="*/ 119 h 370375"/>
                <a:gd name="connsiteX3" fmla="*/ 13799 w 14469"/>
                <a:gd name="connsiteY3" fmla="*/ 119 h 370375"/>
                <a:gd name="connsiteX4" fmla="*/ 6967 w 14469"/>
                <a:gd name="connsiteY4" fmla="*/ 5343 h 370375"/>
                <a:gd name="connsiteX5" fmla="*/ 0 w 14469"/>
                <a:gd name="connsiteY5" fmla="*/ 119 h 370375"/>
                <a:gd name="connsiteX6" fmla="*/ 0 w 14469"/>
                <a:gd name="connsiteY6" fmla="*/ 119 h 370375"/>
                <a:gd name="connsiteX7" fmla="*/ 0 w 14469"/>
                <a:gd name="connsiteY7" fmla="*/ 119 h 370375"/>
                <a:gd name="connsiteX8" fmla="*/ 0 w 14469"/>
                <a:gd name="connsiteY8" fmla="*/ 1057 h 370375"/>
                <a:gd name="connsiteX9" fmla="*/ 0 w 14469"/>
                <a:gd name="connsiteY9" fmla="*/ 370375 h 370375"/>
                <a:gd name="connsiteX10" fmla="*/ 14470 w 14469"/>
                <a:gd name="connsiteY10" fmla="*/ 370375 h 370375"/>
                <a:gd name="connsiteX11" fmla="*/ 14470 w 14469"/>
                <a:gd name="connsiteY11" fmla="*/ 1057 h 37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370375">
                  <a:moveTo>
                    <a:pt x="13799" y="1057"/>
                  </a:moveTo>
                  <a:cubicBezTo>
                    <a:pt x="13799" y="1057"/>
                    <a:pt x="13799" y="387"/>
                    <a:pt x="13799" y="119"/>
                  </a:cubicBezTo>
                  <a:cubicBezTo>
                    <a:pt x="13799" y="-149"/>
                    <a:pt x="13799" y="119"/>
                    <a:pt x="13799" y="119"/>
                  </a:cubicBezTo>
                  <a:lnTo>
                    <a:pt x="13799" y="119"/>
                  </a:lnTo>
                  <a:cubicBezTo>
                    <a:pt x="12955" y="3200"/>
                    <a:pt x="10155" y="5330"/>
                    <a:pt x="6967" y="5343"/>
                  </a:cubicBezTo>
                  <a:cubicBezTo>
                    <a:pt x="3751" y="5303"/>
                    <a:pt x="938" y="3187"/>
                    <a:pt x="0" y="119"/>
                  </a:cubicBezTo>
                  <a:lnTo>
                    <a:pt x="0" y="119"/>
                  </a:ln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057"/>
                  </a:cubicBezTo>
                  <a:lnTo>
                    <a:pt x="0" y="370375"/>
                  </a:lnTo>
                  <a:lnTo>
                    <a:pt x="14470" y="370375"/>
                  </a:lnTo>
                  <a:lnTo>
                    <a:pt x="14470" y="105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683E482C-27F7-461D-0920-BF615610885A}"/>
                </a:ext>
              </a:extLst>
            </p:cNvPr>
            <p:cNvSpPr/>
            <p:nvPr/>
          </p:nvSpPr>
          <p:spPr>
            <a:xfrm>
              <a:off x="10875443" y="6479438"/>
              <a:ext cx="14610" cy="8327"/>
            </a:xfrm>
            <a:custGeom>
              <a:avLst/>
              <a:gdLst>
                <a:gd name="connsiteX0" fmla="*/ 7687 w 14610"/>
                <a:gd name="connsiteY0" fmla="*/ 8305 h 8327"/>
                <a:gd name="connsiteX1" fmla="*/ 14520 w 14610"/>
                <a:gd name="connsiteY1" fmla="*/ 3081 h 8327"/>
                <a:gd name="connsiteX2" fmla="*/ 14520 w 14610"/>
                <a:gd name="connsiteY2" fmla="*/ 1072 h 8327"/>
                <a:gd name="connsiteX3" fmla="*/ 14520 w 14610"/>
                <a:gd name="connsiteY3" fmla="*/ 0 h 8327"/>
                <a:gd name="connsiteX4" fmla="*/ 7286 w 14610"/>
                <a:gd name="connsiteY4" fmla="*/ 7234 h 8327"/>
                <a:gd name="connsiteX5" fmla="*/ 50 w 14610"/>
                <a:gd name="connsiteY5" fmla="*/ 0 h 8327"/>
                <a:gd name="connsiteX6" fmla="*/ 50 w 14610"/>
                <a:gd name="connsiteY6" fmla="*/ 1072 h 8327"/>
                <a:gd name="connsiteX7" fmla="*/ 50 w 14610"/>
                <a:gd name="connsiteY7" fmla="*/ 3081 h 8327"/>
                <a:gd name="connsiteX8" fmla="*/ 7687 w 14610"/>
                <a:gd name="connsiteY8" fmla="*/ 8305 h 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10" h="8327">
                  <a:moveTo>
                    <a:pt x="7687" y="8305"/>
                  </a:moveTo>
                  <a:cubicBezTo>
                    <a:pt x="10875" y="8292"/>
                    <a:pt x="13676" y="6162"/>
                    <a:pt x="14520" y="3081"/>
                  </a:cubicBezTo>
                  <a:cubicBezTo>
                    <a:pt x="14640" y="2411"/>
                    <a:pt x="14640" y="1741"/>
                    <a:pt x="14520" y="1072"/>
                  </a:cubicBezTo>
                  <a:lnTo>
                    <a:pt x="14520" y="0"/>
                  </a:lnTo>
                  <a:cubicBezTo>
                    <a:pt x="14520" y="3992"/>
                    <a:pt x="11278" y="7234"/>
                    <a:pt x="7286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55" y="6403"/>
                    <a:pt x="4231" y="8573"/>
                    <a:pt x="7687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E5FC7380-724B-9457-5045-C56E59DC79AD}"/>
                </a:ext>
              </a:extLst>
            </p:cNvPr>
            <p:cNvSpPr/>
            <p:nvPr/>
          </p:nvSpPr>
          <p:spPr>
            <a:xfrm>
              <a:off x="10877278" y="6391830"/>
              <a:ext cx="13136" cy="94975"/>
            </a:xfrm>
            <a:custGeom>
              <a:avLst/>
              <a:gdLst>
                <a:gd name="connsiteX0" fmla="*/ 5852 w 13136"/>
                <a:gd name="connsiteY0" fmla="*/ 94975 h 94975"/>
                <a:gd name="connsiteX1" fmla="*/ 13086 w 13136"/>
                <a:gd name="connsiteY1" fmla="*/ 87608 h 94975"/>
                <a:gd name="connsiteX2" fmla="*/ 13086 w 13136"/>
                <a:gd name="connsiteY2" fmla="*/ 7234 h 94975"/>
                <a:gd name="connsiteX3" fmla="*/ 13086 w 13136"/>
                <a:gd name="connsiteY3" fmla="*/ 6028 h 94975"/>
                <a:gd name="connsiteX4" fmla="*/ 6120 w 13136"/>
                <a:gd name="connsiteY4" fmla="*/ 0 h 94975"/>
                <a:gd name="connsiteX5" fmla="*/ 4646 w 13136"/>
                <a:gd name="connsiteY5" fmla="*/ 0 h 94975"/>
                <a:gd name="connsiteX6" fmla="*/ 3172 w 13136"/>
                <a:gd name="connsiteY6" fmla="*/ 0 h 94975"/>
                <a:gd name="connsiteX7" fmla="*/ 2101 w 13136"/>
                <a:gd name="connsiteY7" fmla="*/ 670 h 94975"/>
                <a:gd name="connsiteX8" fmla="*/ 895 w 13136"/>
                <a:gd name="connsiteY8" fmla="*/ 1474 h 94975"/>
                <a:gd name="connsiteX9" fmla="*/ 895 w 13136"/>
                <a:gd name="connsiteY9" fmla="*/ 2679 h 94975"/>
                <a:gd name="connsiteX10" fmla="*/ 91 w 13136"/>
                <a:gd name="connsiteY10" fmla="*/ 3885 h 94975"/>
                <a:gd name="connsiteX11" fmla="*/ 91 w 13136"/>
                <a:gd name="connsiteY11" fmla="*/ 5224 h 94975"/>
                <a:gd name="connsiteX12" fmla="*/ 91 w 13136"/>
                <a:gd name="connsiteY12" fmla="*/ 6564 h 94975"/>
                <a:gd name="connsiteX13" fmla="*/ 91 w 13136"/>
                <a:gd name="connsiteY13" fmla="*/ 86938 h 94975"/>
                <a:gd name="connsiteX14" fmla="*/ 5852 w 13136"/>
                <a:gd name="connsiteY14" fmla="*/ 94975 h 9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6" h="94975">
                  <a:moveTo>
                    <a:pt x="5852" y="94975"/>
                  </a:moveTo>
                  <a:cubicBezTo>
                    <a:pt x="9871" y="94908"/>
                    <a:pt x="13086" y="91626"/>
                    <a:pt x="13086" y="87608"/>
                  </a:cubicBezTo>
                  <a:lnTo>
                    <a:pt x="13086" y="7234"/>
                  </a:lnTo>
                  <a:cubicBezTo>
                    <a:pt x="13153" y="6832"/>
                    <a:pt x="13153" y="6430"/>
                    <a:pt x="13086" y="6028"/>
                  </a:cubicBezTo>
                  <a:cubicBezTo>
                    <a:pt x="12564" y="2585"/>
                    <a:pt x="9603" y="27"/>
                    <a:pt x="6120" y="0"/>
                  </a:cubicBezTo>
                  <a:lnTo>
                    <a:pt x="4646" y="0"/>
                  </a:lnTo>
                  <a:lnTo>
                    <a:pt x="3172" y="0"/>
                  </a:lnTo>
                  <a:lnTo>
                    <a:pt x="2101" y="670"/>
                  </a:lnTo>
                  <a:lnTo>
                    <a:pt x="895" y="1474"/>
                  </a:lnTo>
                  <a:cubicBezTo>
                    <a:pt x="855" y="1875"/>
                    <a:pt x="855" y="2277"/>
                    <a:pt x="895" y="2679"/>
                  </a:cubicBezTo>
                  <a:cubicBezTo>
                    <a:pt x="895" y="2679"/>
                    <a:pt x="895" y="2679"/>
                    <a:pt x="91" y="3885"/>
                  </a:cubicBezTo>
                  <a:cubicBezTo>
                    <a:pt x="-30" y="4327"/>
                    <a:pt x="-30" y="4782"/>
                    <a:pt x="91" y="5224"/>
                  </a:cubicBezTo>
                  <a:cubicBezTo>
                    <a:pt x="37" y="5666"/>
                    <a:pt x="37" y="6122"/>
                    <a:pt x="91" y="6564"/>
                  </a:cubicBezTo>
                  <a:lnTo>
                    <a:pt x="91" y="86938"/>
                  </a:lnTo>
                  <a:cubicBezTo>
                    <a:pt x="-338" y="90702"/>
                    <a:pt x="2154" y="94172"/>
                    <a:pt x="5852" y="94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3F83147C-D260-5E4E-E700-01A83764544B}"/>
                </a:ext>
              </a:extLst>
            </p:cNvPr>
            <p:cNvSpPr/>
            <p:nvPr/>
          </p:nvSpPr>
          <p:spPr>
            <a:xfrm>
              <a:off x="11307437" y="6481179"/>
              <a:ext cx="14603" cy="9109"/>
            </a:xfrm>
            <a:custGeom>
              <a:avLst/>
              <a:gdLst>
                <a:gd name="connsiteX0" fmla="*/ 14604 w 14603"/>
                <a:gd name="connsiteY0" fmla="*/ 0 h 9109"/>
                <a:gd name="connsiteX1" fmla="*/ 7369 w 14603"/>
                <a:gd name="connsiteY1" fmla="*/ 7234 h 9109"/>
                <a:gd name="connsiteX2" fmla="*/ 0 w 14603"/>
                <a:gd name="connsiteY2" fmla="*/ 0 h 9109"/>
                <a:gd name="connsiteX3" fmla="*/ 0 w 14603"/>
                <a:gd name="connsiteY3" fmla="*/ 1742 h 9109"/>
                <a:gd name="connsiteX4" fmla="*/ 7369 w 14603"/>
                <a:gd name="connsiteY4" fmla="*/ 9109 h 9109"/>
                <a:gd name="connsiteX5" fmla="*/ 14604 w 14603"/>
                <a:gd name="connsiteY5" fmla="*/ 1742 h 9109"/>
                <a:gd name="connsiteX6" fmla="*/ 14604 w 14603"/>
                <a:gd name="connsiteY6" fmla="*/ 536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9109">
                  <a:moveTo>
                    <a:pt x="14604" y="0"/>
                  </a:move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0" y="5814"/>
                    <a:pt x="3296" y="9109"/>
                    <a:pt x="7369" y="9109"/>
                  </a:cubicBezTo>
                  <a:cubicBezTo>
                    <a:pt x="11389" y="9042"/>
                    <a:pt x="14604" y="5760"/>
                    <a:pt x="14604" y="1742"/>
                  </a:cubicBezTo>
                  <a:lnTo>
                    <a:pt x="14604" y="5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0B2CC5F9-32E1-EB30-6A1E-3645E5B9445B}"/>
                </a:ext>
              </a:extLst>
            </p:cNvPr>
            <p:cNvSpPr/>
            <p:nvPr/>
          </p:nvSpPr>
          <p:spPr>
            <a:xfrm>
              <a:off x="10036124" y="6482385"/>
              <a:ext cx="14603" cy="371327"/>
            </a:xfrm>
            <a:custGeom>
              <a:avLst/>
              <a:gdLst>
                <a:gd name="connsiteX0" fmla="*/ 7234 w 14603"/>
                <a:gd name="connsiteY0" fmla="*/ 7367 h 371327"/>
                <a:gd name="connsiteX1" fmla="*/ 0 w 14603"/>
                <a:gd name="connsiteY1" fmla="*/ 0 h 371327"/>
                <a:gd name="connsiteX2" fmla="*/ 0 w 14603"/>
                <a:gd name="connsiteY2" fmla="*/ 371328 h 371327"/>
                <a:gd name="connsiteX3" fmla="*/ 14603 w 14603"/>
                <a:gd name="connsiteY3" fmla="*/ 371328 h 371327"/>
                <a:gd name="connsiteX4" fmla="*/ 14603 w 14603"/>
                <a:gd name="connsiteY4" fmla="*/ 536 h 371327"/>
                <a:gd name="connsiteX5" fmla="*/ 7234 w 14603"/>
                <a:gd name="connsiteY5" fmla="*/ 7367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71327">
                  <a:moveTo>
                    <a:pt x="7234" y="7367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371328"/>
                  </a:lnTo>
                  <a:lnTo>
                    <a:pt x="14603" y="371328"/>
                  </a:lnTo>
                  <a:lnTo>
                    <a:pt x="14603" y="536"/>
                  </a:lnTo>
                  <a:cubicBezTo>
                    <a:pt x="14322" y="4394"/>
                    <a:pt x="11106" y="7381"/>
                    <a:pt x="7234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6D024FEA-AEEB-2F62-3708-DD6B622A6D21}"/>
                </a:ext>
              </a:extLst>
            </p:cNvPr>
            <p:cNvSpPr/>
            <p:nvPr/>
          </p:nvSpPr>
          <p:spPr>
            <a:xfrm>
              <a:off x="11886086" y="6800800"/>
              <a:ext cx="14603" cy="28800"/>
            </a:xfrm>
            <a:custGeom>
              <a:avLst/>
              <a:gdLst>
                <a:gd name="connsiteX0" fmla="*/ 7369 w 14603"/>
                <a:gd name="connsiteY0" fmla="*/ 7234 h 28800"/>
                <a:gd name="connsiteX1" fmla="*/ 0 w 14603"/>
                <a:gd name="connsiteY1" fmla="*/ 0 h 28800"/>
                <a:gd name="connsiteX2" fmla="*/ 0 w 14603"/>
                <a:gd name="connsiteY2" fmla="*/ 21567 h 28800"/>
                <a:gd name="connsiteX3" fmla="*/ 7369 w 14603"/>
                <a:gd name="connsiteY3" fmla="*/ 28801 h 28800"/>
                <a:gd name="connsiteX4" fmla="*/ 14604 w 14603"/>
                <a:gd name="connsiteY4" fmla="*/ 21567 h 28800"/>
                <a:gd name="connsiteX5" fmla="*/ 14604 w 14603"/>
                <a:gd name="connsiteY5" fmla="*/ 0 h 28800"/>
                <a:gd name="connsiteX6" fmla="*/ 7369 w 14603"/>
                <a:gd name="connsiteY6" fmla="*/ 7234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28800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21567"/>
                  </a:lnTo>
                  <a:cubicBezTo>
                    <a:pt x="67" y="25586"/>
                    <a:pt x="3349" y="28801"/>
                    <a:pt x="7369" y="28801"/>
                  </a:cubicBezTo>
                  <a:cubicBezTo>
                    <a:pt x="11362" y="28801"/>
                    <a:pt x="14604" y="25559"/>
                    <a:pt x="14604" y="21567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15CEAB69-9D46-5AB1-F705-344DF296EBA0}"/>
                </a:ext>
              </a:extLst>
            </p:cNvPr>
            <p:cNvSpPr/>
            <p:nvPr/>
          </p:nvSpPr>
          <p:spPr>
            <a:xfrm>
              <a:off x="10595212" y="6442734"/>
              <a:ext cx="14469" cy="47420"/>
            </a:xfrm>
            <a:custGeom>
              <a:avLst/>
              <a:gdLst>
                <a:gd name="connsiteX0" fmla="*/ 0 w 14469"/>
                <a:gd name="connsiteY0" fmla="*/ 0 h 47420"/>
                <a:gd name="connsiteX1" fmla="*/ 0 w 14469"/>
                <a:gd name="connsiteY1" fmla="*/ 40187 h 47420"/>
                <a:gd name="connsiteX2" fmla="*/ 7234 w 14469"/>
                <a:gd name="connsiteY2" fmla="*/ 47421 h 47420"/>
                <a:gd name="connsiteX3" fmla="*/ 14470 w 14469"/>
                <a:gd name="connsiteY3" fmla="*/ 40187 h 47420"/>
                <a:gd name="connsiteX4" fmla="*/ 14470 w 14469"/>
                <a:gd name="connsiteY4" fmla="*/ 5358 h 47420"/>
                <a:gd name="connsiteX5" fmla="*/ 12057 w 14469"/>
                <a:gd name="connsiteY5" fmla="*/ 5358 h 47420"/>
                <a:gd name="connsiteX6" fmla="*/ 7234 w 14469"/>
                <a:gd name="connsiteY6" fmla="*/ 7234 h 47420"/>
                <a:gd name="connsiteX7" fmla="*/ 0 w 14469"/>
                <a:gd name="connsiteY7" fmla="*/ 0 h 4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47420">
                  <a:moveTo>
                    <a:pt x="0" y="0"/>
                  </a:moveTo>
                  <a:lnTo>
                    <a:pt x="0" y="40187"/>
                  </a:lnTo>
                  <a:cubicBezTo>
                    <a:pt x="0" y="44179"/>
                    <a:pt x="3242" y="47421"/>
                    <a:pt x="7234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5358"/>
                  </a:lnTo>
                  <a:lnTo>
                    <a:pt x="12057" y="5358"/>
                  </a:lnTo>
                  <a:cubicBezTo>
                    <a:pt x="10718" y="6524"/>
                    <a:pt x="9016" y="7194"/>
                    <a:pt x="7234" y="7234"/>
                  </a:cubicBezTo>
                  <a:cubicBezTo>
                    <a:pt x="3269" y="7167"/>
                    <a:pt x="67" y="39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8CD359D4-FE8A-F7EC-734F-64E41D2AAEC7}"/>
                </a:ext>
              </a:extLst>
            </p:cNvPr>
            <p:cNvSpPr/>
            <p:nvPr/>
          </p:nvSpPr>
          <p:spPr>
            <a:xfrm>
              <a:off x="11307437" y="6480510"/>
              <a:ext cx="14603" cy="7903"/>
            </a:xfrm>
            <a:custGeom>
              <a:avLst/>
              <a:gdLst>
                <a:gd name="connsiteX0" fmla="*/ 7369 w 14603"/>
                <a:gd name="connsiteY0" fmla="*/ 7903 h 7903"/>
                <a:gd name="connsiteX1" fmla="*/ 14604 w 14603"/>
                <a:gd name="connsiteY1" fmla="*/ 670 h 7903"/>
                <a:gd name="connsiteX2" fmla="*/ 14604 w 14603"/>
                <a:gd name="connsiteY2" fmla="*/ 0 h 7903"/>
                <a:gd name="connsiteX3" fmla="*/ 7369 w 14603"/>
                <a:gd name="connsiteY3" fmla="*/ 7234 h 7903"/>
                <a:gd name="connsiteX4" fmla="*/ 0 w 14603"/>
                <a:gd name="connsiteY4" fmla="*/ 0 h 7903"/>
                <a:gd name="connsiteX5" fmla="*/ 0 w 14603"/>
                <a:gd name="connsiteY5" fmla="*/ 670 h 7903"/>
                <a:gd name="connsiteX6" fmla="*/ 7369 w 14603"/>
                <a:gd name="connsiteY6" fmla="*/ 7903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903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792D8BD0-3CAE-BC65-65C2-67004B511C25}"/>
                </a:ext>
              </a:extLst>
            </p:cNvPr>
            <p:cNvSpPr/>
            <p:nvPr/>
          </p:nvSpPr>
          <p:spPr>
            <a:xfrm>
              <a:off x="10036124" y="6481179"/>
              <a:ext cx="14603" cy="9109"/>
            </a:xfrm>
            <a:custGeom>
              <a:avLst/>
              <a:gdLst>
                <a:gd name="connsiteX0" fmla="*/ 7234 w 14603"/>
                <a:gd name="connsiteY0" fmla="*/ 7234 h 9109"/>
                <a:gd name="connsiteX1" fmla="*/ 0 w 14603"/>
                <a:gd name="connsiteY1" fmla="*/ 0 h 9109"/>
                <a:gd name="connsiteX2" fmla="*/ 0 w 14603"/>
                <a:gd name="connsiteY2" fmla="*/ 1742 h 9109"/>
                <a:gd name="connsiteX3" fmla="*/ 7234 w 14603"/>
                <a:gd name="connsiteY3" fmla="*/ 9109 h 9109"/>
                <a:gd name="connsiteX4" fmla="*/ 14603 w 14603"/>
                <a:gd name="connsiteY4" fmla="*/ 1742 h 9109"/>
                <a:gd name="connsiteX5" fmla="*/ 14603 w 14603"/>
                <a:gd name="connsiteY5" fmla="*/ 536 h 9109"/>
                <a:gd name="connsiteX6" fmla="*/ 7234 w 14603"/>
                <a:gd name="connsiteY6" fmla="*/ 7234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9109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1742"/>
                  </a:lnTo>
                  <a:cubicBezTo>
                    <a:pt x="0" y="5760"/>
                    <a:pt x="3215" y="9042"/>
                    <a:pt x="7234" y="9109"/>
                  </a:cubicBezTo>
                  <a:cubicBezTo>
                    <a:pt x="11308" y="9109"/>
                    <a:pt x="14603" y="5814"/>
                    <a:pt x="14603" y="1742"/>
                  </a:cubicBezTo>
                  <a:lnTo>
                    <a:pt x="14603" y="536"/>
                  </a:lnTo>
                  <a:cubicBezTo>
                    <a:pt x="14255" y="4340"/>
                    <a:pt x="11052" y="7247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6F55ED19-CA94-6A69-EEE9-559ED5571583}"/>
                </a:ext>
              </a:extLst>
            </p:cNvPr>
            <p:cNvSpPr/>
            <p:nvPr/>
          </p:nvSpPr>
          <p:spPr>
            <a:xfrm>
              <a:off x="11886086" y="6405628"/>
              <a:ext cx="14623" cy="77292"/>
            </a:xfrm>
            <a:custGeom>
              <a:avLst/>
              <a:gdLst>
                <a:gd name="connsiteX0" fmla="*/ 7369 w 14623"/>
                <a:gd name="connsiteY0" fmla="*/ 0 h 77292"/>
                <a:gd name="connsiteX1" fmla="*/ 0 w 14623"/>
                <a:gd name="connsiteY1" fmla="*/ 7234 h 77292"/>
                <a:gd name="connsiteX2" fmla="*/ 0 w 14623"/>
                <a:gd name="connsiteY2" fmla="*/ 77293 h 77292"/>
                <a:gd name="connsiteX3" fmla="*/ 7369 w 14623"/>
                <a:gd name="connsiteY3" fmla="*/ 70059 h 77292"/>
                <a:gd name="connsiteX4" fmla="*/ 14604 w 14623"/>
                <a:gd name="connsiteY4" fmla="*/ 77293 h 77292"/>
                <a:gd name="connsiteX5" fmla="*/ 14604 w 14623"/>
                <a:gd name="connsiteY5" fmla="*/ 7769 h 77292"/>
                <a:gd name="connsiteX6" fmla="*/ 7918 w 14623"/>
                <a:gd name="connsiteY6" fmla="*/ 13 h 77292"/>
                <a:gd name="connsiteX7" fmla="*/ 7369 w 14623"/>
                <a:gd name="connsiteY7" fmla="*/ 0 h 7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" h="77292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77293"/>
                  </a:lnTo>
                  <a:cubicBezTo>
                    <a:pt x="67" y="73274"/>
                    <a:pt x="3349" y="70059"/>
                    <a:pt x="7369" y="70059"/>
                  </a:cubicBezTo>
                  <a:cubicBezTo>
                    <a:pt x="11362" y="70059"/>
                    <a:pt x="14604" y="73301"/>
                    <a:pt x="14604" y="77293"/>
                  </a:cubicBezTo>
                  <a:lnTo>
                    <a:pt x="14604" y="7769"/>
                  </a:lnTo>
                  <a:cubicBezTo>
                    <a:pt x="14898" y="3791"/>
                    <a:pt x="11911" y="321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D78FD015-8C31-D5A0-E115-41D7717DE0DE}"/>
                </a:ext>
              </a:extLst>
            </p:cNvPr>
            <p:cNvSpPr/>
            <p:nvPr/>
          </p:nvSpPr>
          <p:spPr>
            <a:xfrm>
              <a:off x="11886086" y="6475151"/>
              <a:ext cx="14623" cy="332882"/>
            </a:xfrm>
            <a:custGeom>
              <a:avLst/>
              <a:gdLst>
                <a:gd name="connsiteX0" fmla="*/ 7369 w 14623"/>
                <a:gd name="connsiteY0" fmla="*/ 0 h 332882"/>
                <a:gd name="connsiteX1" fmla="*/ 0 w 14623"/>
                <a:gd name="connsiteY1" fmla="*/ 7234 h 332882"/>
                <a:gd name="connsiteX2" fmla="*/ 0 w 14623"/>
                <a:gd name="connsiteY2" fmla="*/ 325649 h 332882"/>
                <a:gd name="connsiteX3" fmla="*/ 7369 w 14623"/>
                <a:gd name="connsiteY3" fmla="*/ 332882 h 332882"/>
                <a:gd name="connsiteX4" fmla="*/ 14604 w 14623"/>
                <a:gd name="connsiteY4" fmla="*/ 325649 h 332882"/>
                <a:gd name="connsiteX5" fmla="*/ 14604 w 14623"/>
                <a:gd name="connsiteY5" fmla="*/ 7770 h 332882"/>
                <a:gd name="connsiteX6" fmla="*/ 7918 w 14623"/>
                <a:gd name="connsiteY6" fmla="*/ 13 h 332882"/>
                <a:gd name="connsiteX7" fmla="*/ 7369 w 14623"/>
                <a:gd name="connsiteY7" fmla="*/ 0 h 33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" h="332882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325649"/>
                  </a:lnTo>
                  <a:cubicBezTo>
                    <a:pt x="67" y="329667"/>
                    <a:pt x="3349" y="332882"/>
                    <a:pt x="7369" y="332882"/>
                  </a:cubicBezTo>
                  <a:cubicBezTo>
                    <a:pt x="11362" y="332882"/>
                    <a:pt x="14604" y="329641"/>
                    <a:pt x="14604" y="325649"/>
                  </a:cubicBezTo>
                  <a:lnTo>
                    <a:pt x="14604" y="7770"/>
                  </a:lnTo>
                  <a:cubicBezTo>
                    <a:pt x="14898" y="3791"/>
                    <a:pt x="11911" y="322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06FC206-E93E-785F-8D48-6ED929E7A830}"/>
                </a:ext>
              </a:extLst>
            </p:cNvPr>
            <p:cNvSpPr/>
            <p:nvPr/>
          </p:nvSpPr>
          <p:spPr>
            <a:xfrm>
              <a:off x="10595212" y="6440724"/>
              <a:ext cx="12057" cy="9243"/>
            </a:xfrm>
            <a:custGeom>
              <a:avLst/>
              <a:gdLst>
                <a:gd name="connsiteX0" fmla="*/ 7234 w 12057"/>
                <a:gd name="connsiteY0" fmla="*/ 9243 h 9243"/>
                <a:gd name="connsiteX1" fmla="*/ 12057 w 12057"/>
                <a:gd name="connsiteY1" fmla="*/ 7368 h 9243"/>
                <a:gd name="connsiteX2" fmla="*/ 7234 w 12057"/>
                <a:gd name="connsiteY2" fmla="*/ 7368 h 9243"/>
                <a:gd name="connsiteX3" fmla="*/ 0 w 12057"/>
                <a:gd name="connsiteY3" fmla="*/ 0 h 9243"/>
                <a:gd name="connsiteX4" fmla="*/ 0 w 12057"/>
                <a:gd name="connsiteY4" fmla="*/ 2009 h 9243"/>
                <a:gd name="connsiteX5" fmla="*/ 7234 w 12057"/>
                <a:gd name="connsiteY5" fmla="*/ 9243 h 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7" h="9243">
                  <a:moveTo>
                    <a:pt x="7234" y="9243"/>
                  </a:moveTo>
                  <a:cubicBezTo>
                    <a:pt x="9016" y="9203"/>
                    <a:pt x="10718" y="8533"/>
                    <a:pt x="12057" y="7368"/>
                  </a:cubicBezTo>
                  <a:lnTo>
                    <a:pt x="7234" y="7368"/>
                  </a:lnTo>
                  <a:cubicBezTo>
                    <a:pt x="3215" y="7301"/>
                    <a:pt x="0" y="4019"/>
                    <a:pt x="0" y="0"/>
                  </a:cubicBezTo>
                  <a:lnTo>
                    <a:pt x="0" y="2009"/>
                  </a:lnTo>
                  <a:cubicBezTo>
                    <a:pt x="67" y="5974"/>
                    <a:pt x="3269" y="9176"/>
                    <a:pt x="7234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1B87BC29-714D-6E0B-BD68-EF01FA7C6CF2}"/>
                </a:ext>
              </a:extLst>
            </p:cNvPr>
            <p:cNvSpPr/>
            <p:nvPr/>
          </p:nvSpPr>
          <p:spPr>
            <a:xfrm>
              <a:off x="10595212" y="5848714"/>
              <a:ext cx="14529" cy="592010"/>
            </a:xfrm>
            <a:custGeom>
              <a:avLst/>
              <a:gdLst>
                <a:gd name="connsiteX0" fmla="*/ 0 w 14529"/>
                <a:gd name="connsiteY0" fmla="*/ 6218 h 592010"/>
                <a:gd name="connsiteX1" fmla="*/ 0 w 14529"/>
                <a:gd name="connsiteY1" fmla="*/ 592011 h 592010"/>
                <a:gd name="connsiteX2" fmla="*/ 7234 w 14529"/>
                <a:gd name="connsiteY2" fmla="*/ 584777 h 592010"/>
                <a:gd name="connsiteX3" fmla="*/ 14470 w 14529"/>
                <a:gd name="connsiteY3" fmla="*/ 584777 h 592010"/>
                <a:gd name="connsiteX4" fmla="*/ 14470 w 14529"/>
                <a:gd name="connsiteY4" fmla="*/ 5816 h 592010"/>
                <a:gd name="connsiteX5" fmla="*/ 14470 w 14529"/>
                <a:gd name="connsiteY5" fmla="*/ 4343 h 592010"/>
                <a:gd name="connsiteX6" fmla="*/ 14470 w 14529"/>
                <a:gd name="connsiteY6" fmla="*/ 3003 h 592010"/>
                <a:gd name="connsiteX7" fmla="*/ 13666 w 14529"/>
                <a:gd name="connsiteY7" fmla="*/ 1932 h 592010"/>
                <a:gd name="connsiteX8" fmla="*/ 12862 w 14529"/>
                <a:gd name="connsiteY8" fmla="*/ 860 h 592010"/>
                <a:gd name="connsiteX9" fmla="*/ 11656 w 14529"/>
                <a:gd name="connsiteY9" fmla="*/ 56 h 592010"/>
                <a:gd name="connsiteX10" fmla="*/ 10317 w 14529"/>
                <a:gd name="connsiteY10" fmla="*/ 56 h 592010"/>
                <a:gd name="connsiteX11" fmla="*/ 8038 w 14529"/>
                <a:gd name="connsiteY11" fmla="*/ 56 h 592010"/>
                <a:gd name="connsiteX12" fmla="*/ 0 w 14529"/>
                <a:gd name="connsiteY12" fmla="*/ 6218 h 59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9" h="592010">
                  <a:moveTo>
                    <a:pt x="0" y="6218"/>
                  </a:moveTo>
                  <a:lnTo>
                    <a:pt x="0" y="592011"/>
                  </a:lnTo>
                  <a:cubicBezTo>
                    <a:pt x="0" y="588019"/>
                    <a:pt x="3242" y="584777"/>
                    <a:pt x="7234" y="584777"/>
                  </a:cubicBezTo>
                  <a:lnTo>
                    <a:pt x="14470" y="584777"/>
                  </a:lnTo>
                  <a:lnTo>
                    <a:pt x="14470" y="5816"/>
                  </a:lnTo>
                  <a:lnTo>
                    <a:pt x="14470" y="4343"/>
                  </a:lnTo>
                  <a:cubicBezTo>
                    <a:pt x="14550" y="3899"/>
                    <a:pt x="14550" y="3447"/>
                    <a:pt x="14470" y="3003"/>
                  </a:cubicBezTo>
                  <a:cubicBezTo>
                    <a:pt x="14282" y="2593"/>
                    <a:pt x="14000" y="2229"/>
                    <a:pt x="13666" y="1932"/>
                  </a:cubicBezTo>
                  <a:lnTo>
                    <a:pt x="12862" y="860"/>
                  </a:lnTo>
                  <a:lnTo>
                    <a:pt x="11656" y="56"/>
                  </a:lnTo>
                  <a:lnTo>
                    <a:pt x="10317" y="56"/>
                  </a:lnTo>
                  <a:cubicBezTo>
                    <a:pt x="9566" y="-19"/>
                    <a:pt x="8802" y="-19"/>
                    <a:pt x="8038" y="56"/>
                  </a:cubicBezTo>
                  <a:cubicBezTo>
                    <a:pt x="4126" y="-421"/>
                    <a:pt x="550" y="2319"/>
                    <a:pt x="0" y="621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2A4533E-5EDD-AEA7-5123-9DE77DDCB700}"/>
                </a:ext>
              </a:extLst>
            </p:cNvPr>
            <p:cNvSpPr/>
            <p:nvPr/>
          </p:nvSpPr>
          <p:spPr>
            <a:xfrm>
              <a:off x="12724517" y="6074887"/>
              <a:ext cx="133977" cy="14602"/>
            </a:xfrm>
            <a:custGeom>
              <a:avLst/>
              <a:gdLst>
                <a:gd name="connsiteX0" fmla="*/ 0 w 133977"/>
                <a:gd name="connsiteY0" fmla="*/ 1 h 14602"/>
                <a:gd name="connsiteX1" fmla="*/ 7369 w 133977"/>
                <a:gd name="connsiteY1" fmla="*/ 7100 h 14602"/>
                <a:gd name="connsiteX2" fmla="*/ 7369 w 133977"/>
                <a:gd name="connsiteY2" fmla="*/ 7235 h 14602"/>
                <a:gd name="connsiteX3" fmla="*/ 0 w 133977"/>
                <a:gd name="connsiteY3" fmla="*/ 14602 h 14602"/>
                <a:gd name="connsiteX4" fmla="*/ 133978 w 133977"/>
                <a:gd name="connsiteY4" fmla="*/ 14602 h 14602"/>
                <a:gd name="connsiteX5" fmla="*/ 133978 w 133977"/>
                <a:gd name="connsiteY5" fmla="*/ 1 h 14602"/>
                <a:gd name="connsiteX6" fmla="*/ 0 w 133977"/>
                <a:gd name="connsiteY6" fmla="*/ 1 h 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77" h="14602">
                  <a:moveTo>
                    <a:pt x="0" y="1"/>
                  </a:moveTo>
                  <a:cubicBezTo>
                    <a:pt x="3992" y="-72"/>
                    <a:pt x="7288" y="3105"/>
                    <a:pt x="7369" y="7100"/>
                  </a:cubicBezTo>
                  <a:cubicBezTo>
                    <a:pt x="7369" y="7145"/>
                    <a:pt x="7369" y="7189"/>
                    <a:pt x="7369" y="7235"/>
                  </a:cubicBezTo>
                  <a:cubicBezTo>
                    <a:pt x="7369" y="11304"/>
                    <a:pt x="4073" y="14602"/>
                    <a:pt x="0" y="14602"/>
                  </a:cubicBezTo>
                  <a:lnTo>
                    <a:pt x="133978" y="14602"/>
                  </a:lnTo>
                  <a:lnTo>
                    <a:pt x="1339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A448EC38-6047-DE66-D006-205A83E9CF7F}"/>
                </a:ext>
              </a:extLst>
            </p:cNvPr>
            <p:cNvSpPr/>
            <p:nvPr/>
          </p:nvSpPr>
          <p:spPr>
            <a:xfrm>
              <a:off x="11307437" y="6479438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1072 h 8305"/>
                <a:gd name="connsiteX2" fmla="*/ 14604 w 14603"/>
                <a:gd name="connsiteY2" fmla="*/ 0 h 8305"/>
                <a:gd name="connsiteX3" fmla="*/ 7369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6CD88AD7-01C0-B661-F779-B12D6D4B9F0E}"/>
                </a:ext>
              </a:extLst>
            </p:cNvPr>
            <p:cNvSpPr/>
            <p:nvPr/>
          </p:nvSpPr>
          <p:spPr>
            <a:xfrm>
              <a:off x="11307705" y="6390913"/>
              <a:ext cx="14603" cy="95892"/>
            </a:xfrm>
            <a:custGeom>
              <a:avLst/>
              <a:gdLst>
                <a:gd name="connsiteX0" fmla="*/ 0 w 14603"/>
                <a:gd name="connsiteY0" fmla="*/ 5873 h 95892"/>
                <a:gd name="connsiteX1" fmla="*/ 0 w 14603"/>
                <a:gd name="connsiteY1" fmla="*/ 6945 h 95892"/>
                <a:gd name="connsiteX2" fmla="*/ 0 w 14603"/>
                <a:gd name="connsiteY2" fmla="*/ 88525 h 95892"/>
                <a:gd name="connsiteX3" fmla="*/ 7369 w 14603"/>
                <a:gd name="connsiteY3" fmla="*/ 95892 h 95892"/>
                <a:gd name="connsiteX4" fmla="*/ 14604 w 14603"/>
                <a:gd name="connsiteY4" fmla="*/ 88525 h 95892"/>
                <a:gd name="connsiteX5" fmla="*/ 14604 w 14603"/>
                <a:gd name="connsiteY5" fmla="*/ 6945 h 95892"/>
                <a:gd name="connsiteX6" fmla="*/ 7087 w 14603"/>
                <a:gd name="connsiteY6" fmla="*/ 6 h 95892"/>
                <a:gd name="connsiteX7" fmla="*/ 268 w 14603"/>
                <a:gd name="connsiteY7" fmla="*/ 5873 h 9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95892">
                  <a:moveTo>
                    <a:pt x="0" y="5873"/>
                  </a:moveTo>
                  <a:cubicBezTo>
                    <a:pt x="0" y="5873"/>
                    <a:pt x="0" y="6543"/>
                    <a:pt x="0" y="6945"/>
                  </a:cubicBezTo>
                  <a:lnTo>
                    <a:pt x="0" y="88525"/>
                  </a:lnTo>
                  <a:cubicBezTo>
                    <a:pt x="0" y="92597"/>
                    <a:pt x="3295" y="95892"/>
                    <a:pt x="7369" y="95892"/>
                  </a:cubicBezTo>
                  <a:cubicBezTo>
                    <a:pt x="11388" y="95825"/>
                    <a:pt x="14604" y="92543"/>
                    <a:pt x="14604" y="88525"/>
                  </a:cubicBezTo>
                  <a:lnTo>
                    <a:pt x="14604" y="6945"/>
                  </a:lnTo>
                  <a:cubicBezTo>
                    <a:pt x="14443" y="2953"/>
                    <a:pt x="11080" y="-155"/>
                    <a:pt x="7087" y="6"/>
                  </a:cubicBezTo>
                  <a:cubicBezTo>
                    <a:pt x="3725" y="140"/>
                    <a:pt x="898" y="2564"/>
                    <a:pt x="268" y="58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DED102E-D353-B1B0-64C3-8ADE7432D8D1}"/>
                </a:ext>
              </a:extLst>
            </p:cNvPr>
            <p:cNvSpPr/>
            <p:nvPr/>
          </p:nvSpPr>
          <p:spPr>
            <a:xfrm>
              <a:off x="10036124" y="6480510"/>
              <a:ext cx="14603" cy="7903"/>
            </a:xfrm>
            <a:custGeom>
              <a:avLst/>
              <a:gdLst>
                <a:gd name="connsiteX0" fmla="*/ 7234 w 14603"/>
                <a:gd name="connsiteY0" fmla="*/ 7234 h 7903"/>
                <a:gd name="connsiteX1" fmla="*/ 0 w 14603"/>
                <a:gd name="connsiteY1" fmla="*/ 0 h 7903"/>
                <a:gd name="connsiteX2" fmla="*/ 0 w 14603"/>
                <a:gd name="connsiteY2" fmla="*/ 670 h 7903"/>
                <a:gd name="connsiteX3" fmla="*/ 7234 w 14603"/>
                <a:gd name="connsiteY3" fmla="*/ 7903 h 7903"/>
                <a:gd name="connsiteX4" fmla="*/ 14603 w 14603"/>
                <a:gd name="connsiteY4" fmla="*/ 670 h 7903"/>
                <a:gd name="connsiteX5" fmla="*/ 14603 w 14603"/>
                <a:gd name="connsiteY5" fmla="*/ 0 h 7903"/>
                <a:gd name="connsiteX6" fmla="*/ 7234 w 14603"/>
                <a:gd name="connsiteY6" fmla="*/ 7234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903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1" y="7903"/>
                    <a:pt x="7234" y="7903"/>
                  </a:cubicBezTo>
                  <a:cubicBezTo>
                    <a:pt x="11254" y="7903"/>
                    <a:pt x="14536" y="4688"/>
                    <a:pt x="14603" y="670"/>
                  </a:cubicBezTo>
                  <a:lnTo>
                    <a:pt x="14603" y="0"/>
                  </a:lnTo>
                  <a:cubicBezTo>
                    <a:pt x="14536" y="4019"/>
                    <a:pt x="11254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14D5FE39-EEB8-D04B-F237-FFAE9582EA6C}"/>
                </a:ext>
              </a:extLst>
            </p:cNvPr>
            <p:cNvSpPr/>
            <p:nvPr/>
          </p:nvSpPr>
          <p:spPr>
            <a:xfrm>
              <a:off x="12683789" y="6074887"/>
              <a:ext cx="47561" cy="14602"/>
            </a:xfrm>
            <a:custGeom>
              <a:avLst/>
              <a:gdLst>
                <a:gd name="connsiteX0" fmla="*/ 1339 w 47561"/>
                <a:gd name="connsiteY0" fmla="*/ 1 h 14602"/>
                <a:gd name="connsiteX1" fmla="*/ 0 w 47561"/>
                <a:gd name="connsiteY1" fmla="*/ 1 h 14602"/>
                <a:gd name="connsiteX2" fmla="*/ 7234 w 47561"/>
                <a:gd name="connsiteY2" fmla="*/ 7235 h 14602"/>
                <a:gd name="connsiteX3" fmla="*/ 0 w 47561"/>
                <a:gd name="connsiteY3" fmla="*/ 14603 h 14602"/>
                <a:gd name="connsiteX4" fmla="*/ 40193 w 47561"/>
                <a:gd name="connsiteY4" fmla="*/ 14603 h 14602"/>
                <a:gd name="connsiteX5" fmla="*/ 47562 w 47561"/>
                <a:gd name="connsiteY5" fmla="*/ 7235 h 14602"/>
                <a:gd name="connsiteX6" fmla="*/ 40327 w 47561"/>
                <a:gd name="connsiteY6" fmla="*/ 0 h 14602"/>
                <a:gd name="connsiteX7" fmla="*/ 40193 w 47561"/>
                <a:gd name="connsiteY7" fmla="*/ 1 h 14602"/>
                <a:gd name="connsiteX8" fmla="*/ 804 w 47561"/>
                <a:gd name="connsiteY8" fmla="*/ 1 h 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61" h="14602">
                  <a:moveTo>
                    <a:pt x="1339" y="1"/>
                  </a:moveTo>
                  <a:lnTo>
                    <a:pt x="0" y="1"/>
                  </a:lnTo>
                  <a:cubicBezTo>
                    <a:pt x="3992" y="1"/>
                    <a:pt x="7234" y="3240"/>
                    <a:pt x="7234" y="7235"/>
                  </a:cubicBezTo>
                  <a:cubicBezTo>
                    <a:pt x="7234" y="11252"/>
                    <a:pt x="4019" y="14529"/>
                    <a:pt x="0" y="14603"/>
                  </a:cubicBezTo>
                  <a:lnTo>
                    <a:pt x="40193" y="14603"/>
                  </a:lnTo>
                  <a:cubicBezTo>
                    <a:pt x="44266" y="14603"/>
                    <a:pt x="47562" y="11305"/>
                    <a:pt x="47562" y="7235"/>
                  </a:cubicBezTo>
                  <a:cubicBezTo>
                    <a:pt x="47562" y="3240"/>
                    <a:pt x="44320" y="1"/>
                    <a:pt x="40327" y="0"/>
                  </a:cubicBezTo>
                  <a:cubicBezTo>
                    <a:pt x="40286" y="0"/>
                    <a:pt x="40233" y="0"/>
                    <a:pt x="40193" y="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4FC60D1A-1646-28B6-6056-9E1D06E344AC}"/>
                </a:ext>
              </a:extLst>
            </p:cNvPr>
            <p:cNvSpPr/>
            <p:nvPr/>
          </p:nvSpPr>
          <p:spPr>
            <a:xfrm>
              <a:off x="10036124" y="6479438"/>
              <a:ext cx="14603" cy="8305"/>
            </a:xfrm>
            <a:custGeom>
              <a:avLst/>
              <a:gdLst>
                <a:gd name="connsiteX0" fmla="*/ 7234 w 14603"/>
                <a:gd name="connsiteY0" fmla="*/ 8305 h 8305"/>
                <a:gd name="connsiteX1" fmla="*/ 14603 w 14603"/>
                <a:gd name="connsiteY1" fmla="*/ 1072 h 8305"/>
                <a:gd name="connsiteX2" fmla="*/ 14603 w 14603"/>
                <a:gd name="connsiteY2" fmla="*/ 0 h 8305"/>
                <a:gd name="connsiteX3" fmla="*/ 7234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234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234" y="8305"/>
                  </a:moveTo>
                  <a:cubicBezTo>
                    <a:pt x="11254" y="8305"/>
                    <a:pt x="14536" y="5090"/>
                    <a:pt x="14603" y="1072"/>
                  </a:cubicBezTo>
                  <a:lnTo>
                    <a:pt x="14603" y="0"/>
                  </a:lnTo>
                  <a:cubicBezTo>
                    <a:pt x="14603" y="4072"/>
                    <a:pt x="11308" y="7367"/>
                    <a:pt x="7234" y="7367"/>
                  </a:cubicBezTo>
                  <a:cubicBezTo>
                    <a:pt x="3215" y="7301"/>
                    <a:pt x="0" y="4019"/>
                    <a:pt x="0" y="0"/>
                  </a:cubicBezTo>
                  <a:lnTo>
                    <a:pt x="0" y="1072"/>
                  </a:lnTo>
                  <a:cubicBezTo>
                    <a:pt x="0" y="5063"/>
                    <a:pt x="3241" y="8305"/>
                    <a:pt x="7234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1F1729CF-E32F-1A87-DEB6-C763491946F0}"/>
                </a:ext>
              </a:extLst>
            </p:cNvPr>
            <p:cNvSpPr/>
            <p:nvPr/>
          </p:nvSpPr>
          <p:spPr>
            <a:xfrm>
              <a:off x="10036124" y="5830552"/>
              <a:ext cx="14603" cy="656253"/>
            </a:xfrm>
            <a:custGeom>
              <a:avLst/>
              <a:gdLst>
                <a:gd name="connsiteX0" fmla="*/ 0 w 14603"/>
                <a:gd name="connsiteY0" fmla="*/ 648886 h 656253"/>
                <a:gd name="connsiteX1" fmla="*/ 7234 w 14603"/>
                <a:gd name="connsiteY1" fmla="*/ 656254 h 656253"/>
                <a:gd name="connsiteX2" fmla="*/ 14603 w 14603"/>
                <a:gd name="connsiteY2" fmla="*/ 648886 h 656253"/>
                <a:gd name="connsiteX3" fmla="*/ 14603 w 14603"/>
                <a:gd name="connsiteY3" fmla="*/ 7234 h 656253"/>
                <a:gd name="connsiteX4" fmla="*/ 7234 w 14603"/>
                <a:gd name="connsiteY4" fmla="*/ 0 h 656253"/>
                <a:gd name="connsiteX5" fmla="*/ 0 w 14603"/>
                <a:gd name="connsiteY5" fmla="*/ 7234 h 656253"/>
                <a:gd name="connsiteX6" fmla="*/ 0 w 14603"/>
                <a:gd name="connsiteY6" fmla="*/ 648886 h 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6253">
                  <a:moveTo>
                    <a:pt x="0" y="648886"/>
                  </a:moveTo>
                  <a:cubicBezTo>
                    <a:pt x="0" y="652905"/>
                    <a:pt x="3215" y="656187"/>
                    <a:pt x="7234" y="656254"/>
                  </a:cubicBezTo>
                  <a:cubicBezTo>
                    <a:pt x="11308" y="656254"/>
                    <a:pt x="14603" y="652959"/>
                    <a:pt x="14603" y="648886"/>
                  </a:cubicBez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1" y="0"/>
                    <a:pt x="0" y="3239"/>
                    <a:pt x="0" y="7234"/>
                  </a:cubicBezTo>
                  <a:lnTo>
                    <a:pt x="0" y="6488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5DBFDED2-F0CF-40A3-1848-1E16017EE412}"/>
                </a:ext>
              </a:extLst>
            </p:cNvPr>
            <p:cNvSpPr/>
            <p:nvPr/>
          </p:nvSpPr>
          <p:spPr>
            <a:xfrm>
              <a:off x="12680439" y="6074889"/>
              <a:ext cx="10583" cy="14601"/>
            </a:xfrm>
            <a:custGeom>
              <a:avLst/>
              <a:gdLst>
                <a:gd name="connsiteX0" fmla="*/ 10584 w 10583"/>
                <a:gd name="connsiteY0" fmla="*/ 7234 h 14601"/>
                <a:gd name="connsiteX1" fmla="*/ 3349 w 10583"/>
                <a:gd name="connsiteY1" fmla="*/ 0 h 14601"/>
                <a:gd name="connsiteX2" fmla="*/ 0 w 10583"/>
                <a:gd name="connsiteY2" fmla="*/ 0 h 14601"/>
                <a:gd name="connsiteX3" fmla="*/ 7234 w 10583"/>
                <a:gd name="connsiteY3" fmla="*/ 7234 h 14601"/>
                <a:gd name="connsiteX4" fmla="*/ 0 w 10583"/>
                <a:gd name="connsiteY4" fmla="*/ 14601 h 14601"/>
                <a:gd name="connsiteX5" fmla="*/ 3349 w 10583"/>
                <a:gd name="connsiteY5" fmla="*/ 14601 h 14601"/>
                <a:gd name="connsiteX6" fmla="*/ 10584 w 10583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" h="14601">
                  <a:moveTo>
                    <a:pt x="10584" y="7234"/>
                  </a:moveTo>
                  <a:cubicBezTo>
                    <a:pt x="10584" y="3239"/>
                    <a:pt x="7342" y="0"/>
                    <a:pt x="3349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51"/>
                    <a:pt x="4019" y="14528"/>
                    <a:pt x="0" y="14601"/>
                  </a:cubicBezTo>
                  <a:lnTo>
                    <a:pt x="3349" y="14601"/>
                  </a:lnTo>
                  <a:cubicBezTo>
                    <a:pt x="7369" y="14528"/>
                    <a:pt x="10584" y="11251"/>
                    <a:pt x="1058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5B2A7A21-29BA-6181-B96B-D62E34031598}"/>
                </a:ext>
              </a:extLst>
            </p:cNvPr>
            <p:cNvSpPr/>
            <p:nvPr/>
          </p:nvSpPr>
          <p:spPr>
            <a:xfrm>
              <a:off x="12665075" y="6074889"/>
              <a:ext cx="22598" cy="13395"/>
            </a:xfrm>
            <a:custGeom>
              <a:avLst/>
              <a:gdLst>
                <a:gd name="connsiteX0" fmla="*/ 22599 w 22598"/>
                <a:gd name="connsiteY0" fmla="*/ 7234 h 13395"/>
                <a:gd name="connsiteX1" fmla="*/ 15364 w 22598"/>
                <a:gd name="connsiteY1" fmla="*/ 0 h 13395"/>
                <a:gd name="connsiteX2" fmla="*/ 6924 w 22598"/>
                <a:gd name="connsiteY2" fmla="*/ 0 h 13395"/>
                <a:gd name="connsiteX3" fmla="*/ 5852 w 22598"/>
                <a:gd name="connsiteY3" fmla="*/ 0 h 13395"/>
                <a:gd name="connsiteX4" fmla="*/ 4378 w 22598"/>
                <a:gd name="connsiteY4" fmla="*/ 0 h 13395"/>
                <a:gd name="connsiteX5" fmla="*/ 3172 w 22598"/>
                <a:gd name="connsiteY5" fmla="*/ 0 h 13395"/>
                <a:gd name="connsiteX6" fmla="*/ 1967 w 22598"/>
                <a:gd name="connsiteY6" fmla="*/ 804 h 13395"/>
                <a:gd name="connsiteX7" fmla="*/ 1029 w 22598"/>
                <a:gd name="connsiteY7" fmla="*/ 2009 h 13395"/>
                <a:gd name="connsiteX8" fmla="*/ 91 w 22598"/>
                <a:gd name="connsiteY8" fmla="*/ 4019 h 13395"/>
                <a:gd name="connsiteX9" fmla="*/ 91 w 22598"/>
                <a:gd name="connsiteY9" fmla="*/ 6028 h 13395"/>
                <a:gd name="connsiteX10" fmla="*/ 7325 w 22598"/>
                <a:gd name="connsiteY10" fmla="*/ 13396 h 13395"/>
                <a:gd name="connsiteX11" fmla="*/ 15766 w 22598"/>
                <a:gd name="connsiteY11" fmla="*/ 13396 h 13395"/>
                <a:gd name="connsiteX12" fmla="*/ 22599 w 22598"/>
                <a:gd name="connsiteY12" fmla="*/ 7234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8" h="13395">
                  <a:moveTo>
                    <a:pt x="22599" y="7234"/>
                  </a:moveTo>
                  <a:cubicBezTo>
                    <a:pt x="22599" y="3239"/>
                    <a:pt x="19357" y="0"/>
                    <a:pt x="15364" y="0"/>
                  </a:cubicBezTo>
                  <a:lnTo>
                    <a:pt x="6924" y="0"/>
                  </a:lnTo>
                  <a:lnTo>
                    <a:pt x="5852" y="0"/>
                  </a:lnTo>
                  <a:lnTo>
                    <a:pt x="4378" y="0"/>
                  </a:lnTo>
                  <a:lnTo>
                    <a:pt x="3172" y="0"/>
                  </a:lnTo>
                  <a:cubicBezTo>
                    <a:pt x="2743" y="221"/>
                    <a:pt x="2341" y="490"/>
                    <a:pt x="1967" y="804"/>
                  </a:cubicBezTo>
                  <a:lnTo>
                    <a:pt x="1029" y="2009"/>
                  </a:lnTo>
                  <a:cubicBezTo>
                    <a:pt x="559" y="2595"/>
                    <a:pt x="238" y="3283"/>
                    <a:pt x="91" y="4019"/>
                  </a:cubicBezTo>
                  <a:cubicBezTo>
                    <a:pt x="-30" y="4683"/>
                    <a:pt x="-30" y="5365"/>
                    <a:pt x="91" y="6028"/>
                  </a:cubicBezTo>
                  <a:cubicBezTo>
                    <a:pt x="91" y="10045"/>
                    <a:pt x="3306" y="13323"/>
                    <a:pt x="7325" y="13396"/>
                  </a:cubicBezTo>
                  <a:lnTo>
                    <a:pt x="15766" y="13396"/>
                  </a:lnTo>
                  <a:cubicBezTo>
                    <a:pt x="19209" y="13191"/>
                    <a:pt x="22036" y="10632"/>
                    <a:pt x="2259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6FCE8723-796E-101E-E775-BDE31D600B9B}"/>
                </a:ext>
              </a:extLst>
            </p:cNvPr>
            <p:cNvSpPr/>
            <p:nvPr/>
          </p:nvSpPr>
          <p:spPr>
            <a:xfrm>
              <a:off x="10595212" y="6433491"/>
              <a:ext cx="103430" cy="14601"/>
            </a:xfrm>
            <a:custGeom>
              <a:avLst/>
              <a:gdLst>
                <a:gd name="connsiteX0" fmla="*/ 0 w 103430"/>
                <a:gd name="connsiteY0" fmla="*/ 7234 h 14601"/>
                <a:gd name="connsiteX1" fmla="*/ 7234 w 103430"/>
                <a:gd name="connsiteY1" fmla="*/ 14601 h 14601"/>
                <a:gd name="connsiteX2" fmla="*/ 96196 w 103430"/>
                <a:gd name="connsiteY2" fmla="*/ 14601 h 14601"/>
                <a:gd name="connsiteX3" fmla="*/ 103430 w 103430"/>
                <a:gd name="connsiteY3" fmla="*/ 7234 h 14601"/>
                <a:gd name="connsiteX4" fmla="*/ 96196 w 103430"/>
                <a:gd name="connsiteY4" fmla="*/ 0 h 14601"/>
                <a:gd name="connsiteX5" fmla="*/ 6833 w 103430"/>
                <a:gd name="connsiteY5" fmla="*/ 0 h 14601"/>
                <a:gd name="connsiteX6" fmla="*/ 0 w 103430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0" h="14601">
                  <a:moveTo>
                    <a:pt x="0" y="7234"/>
                  </a:moveTo>
                  <a:cubicBezTo>
                    <a:pt x="0" y="11252"/>
                    <a:pt x="3215" y="14534"/>
                    <a:pt x="7234" y="14601"/>
                  </a:cubicBezTo>
                  <a:lnTo>
                    <a:pt x="96196" y="14601"/>
                  </a:lnTo>
                  <a:cubicBezTo>
                    <a:pt x="100215" y="14534"/>
                    <a:pt x="103430" y="11252"/>
                    <a:pt x="103430" y="7234"/>
                  </a:cubicBezTo>
                  <a:cubicBezTo>
                    <a:pt x="103430" y="3242"/>
                    <a:pt x="100188" y="0"/>
                    <a:pt x="96196" y="0"/>
                  </a:cubicBezTo>
                  <a:lnTo>
                    <a:pt x="6833" y="0"/>
                  </a:lnTo>
                  <a:cubicBezTo>
                    <a:pt x="3001" y="214"/>
                    <a:pt x="0" y="338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C7F17940-5C9D-0B0F-47A7-21A4D886FC4C}"/>
                </a:ext>
              </a:extLst>
            </p:cNvPr>
            <p:cNvSpPr/>
            <p:nvPr/>
          </p:nvSpPr>
          <p:spPr>
            <a:xfrm>
              <a:off x="9910855" y="6481702"/>
              <a:ext cx="2545" cy="372547"/>
            </a:xfrm>
            <a:custGeom>
              <a:avLst/>
              <a:gdLst>
                <a:gd name="connsiteX0" fmla="*/ 2546 w 2545"/>
                <a:gd name="connsiteY0" fmla="*/ 7783 h 372547"/>
                <a:gd name="connsiteX1" fmla="*/ 2546 w 2545"/>
                <a:gd name="connsiteY1" fmla="*/ 1219 h 372547"/>
                <a:gd name="connsiteX2" fmla="*/ 1353 w 2545"/>
                <a:gd name="connsiteY2" fmla="*/ 0 h 372547"/>
                <a:gd name="connsiteX3" fmla="*/ 1206 w 2545"/>
                <a:gd name="connsiteY3" fmla="*/ 13 h 372547"/>
                <a:gd name="connsiteX4" fmla="*/ 0 w 2545"/>
                <a:gd name="connsiteY4" fmla="*/ 1219 h 372547"/>
                <a:gd name="connsiteX5" fmla="*/ 0 w 2545"/>
                <a:gd name="connsiteY5" fmla="*/ 8319 h 372547"/>
                <a:gd name="connsiteX6" fmla="*/ 0 w 2545"/>
                <a:gd name="connsiteY6" fmla="*/ 8319 h 372547"/>
                <a:gd name="connsiteX7" fmla="*/ 0 w 2545"/>
                <a:gd name="connsiteY7" fmla="*/ 372547 h 372547"/>
                <a:gd name="connsiteX8" fmla="*/ 2546 w 2545"/>
                <a:gd name="connsiteY8" fmla="*/ 372547 h 372547"/>
                <a:gd name="connsiteX9" fmla="*/ 2546 w 2545"/>
                <a:gd name="connsiteY9" fmla="*/ 7917 h 37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" h="372547">
                  <a:moveTo>
                    <a:pt x="2546" y="7783"/>
                  </a:moveTo>
                  <a:lnTo>
                    <a:pt x="2546" y="1219"/>
                  </a:lnTo>
                  <a:cubicBezTo>
                    <a:pt x="2546" y="549"/>
                    <a:pt x="2010" y="13"/>
                    <a:pt x="1353" y="0"/>
                  </a:cubicBezTo>
                  <a:cubicBezTo>
                    <a:pt x="1299" y="0"/>
                    <a:pt x="1246" y="13"/>
                    <a:pt x="1206" y="13"/>
                  </a:cubicBezTo>
                  <a:cubicBezTo>
                    <a:pt x="536" y="13"/>
                    <a:pt x="0" y="549"/>
                    <a:pt x="0" y="1219"/>
                  </a:cubicBezTo>
                  <a:lnTo>
                    <a:pt x="0" y="8319"/>
                  </a:lnTo>
                  <a:lnTo>
                    <a:pt x="0" y="8319"/>
                  </a:lnTo>
                  <a:lnTo>
                    <a:pt x="0" y="372547"/>
                  </a:lnTo>
                  <a:lnTo>
                    <a:pt x="2546" y="372547"/>
                  </a:lnTo>
                  <a:lnTo>
                    <a:pt x="2546" y="791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5BC6B9B9-1D46-9DAE-C51B-50C4B7A6392D}"/>
                </a:ext>
              </a:extLst>
            </p:cNvPr>
            <p:cNvSpPr/>
            <p:nvPr/>
          </p:nvSpPr>
          <p:spPr>
            <a:xfrm>
              <a:off x="11776626" y="5788087"/>
              <a:ext cx="14603" cy="698718"/>
            </a:xfrm>
            <a:custGeom>
              <a:avLst/>
              <a:gdLst>
                <a:gd name="connsiteX0" fmla="*/ 0 w 14603"/>
                <a:gd name="connsiteY0" fmla="*/ 691351 h 698718"/>
                <a:gd name="connsiteX1" fmla="*/ 7369 w 14603"/>
                <a:gd name="connsiteY1" fmla="*/ 698718 h 698718"/>
                <a:gd name="connsiteX2" fmla="*/ 14604 w 14603"/>
                <a:gd name="connsiteY2" fmla="*/ 691351 h 698718"/>
                <a:gd name="connsiteX3" fmla="*/ 14604 w 14603"/>
                <a:gd name="connsiteY3" fmla="*/ 7234 h 698718"/>
                <a:gd name="connsiteX4" fmla="*/ 7369 w 14603"/>
                <a:gd name="connsiteY4" fmla="*/ 0 h 698718"/>
                <a:gd name="connsiteX5" fmla="*/ 0 w 14603"/>
                <a:gd name="connsiteY5" fmla="*/ 7234 h 698718"/>
                <a:gd name="connsiteX6" fmla="*/ 0 w 14603"/>
                <a:gd name="connsiteY6" fmla="*/ 691351 h 6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98718">
                  <a:moveTo>
                    <a:pt x="0" y="691351"/>
                  </a:moveTo>
                  <a:cubicBezTo>
                    <a:pt x="0" y="695423"/>
                    <a:pt x="3295" y="698718"/>
                    <a:pt x="7369" y="698718"/>
                  </a:cubicBezTo>
                  <a:cubicBezTo>
                    <a:pt x="11388" y="698651"/>
                    <a:pt x="14604" y="695369"/>
                    <a:pt x="14604" y="691351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913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BB12D0FE-DCF6-53F6-651C-5F3BA61ADE8D}"/>
                </a:ext>
              </a:extLst>
            </p:cNvPr>
            <p:cNvSpPr/>
            <p:nvPr/>
          </p:nvSpPr>
          <p:spPr>
            <a:xfrm>
              <a:off x="9934569" y="5794785"/>
              <a:ext cx="12922" cy="109851"/>
            </a:xfrm>
            <a:custGeom>
              <a:avLst/>
              <a:gdLst>
                <a:gd name="connsiteX0" fmla="*/ 6565 w 12922"/>
                <a:gd name="connsiteY0" fmla="*/ 0 h 109851"/>
                <a:gd name="connsiteX1" fmla="*/ 6565 w 12922"/>
                <a:gd name="connsiteY1" fmla="*/ 0 h 109851"/>
                <a:gd name="connsiteX2" fmla="*/ 5091 w 12922"/>
                <a:gd name="connsiteY2" fmla="*/ 0 h 109851"/>
                <a:gd name="connsiteX3" fmla="*/ 0 w 12922"/>
                <a:gd name="connsiteY3" fmla="*/ 6832 h 109851"/>
                <a:gd name="connsiteX4" fmla="*/ 0 w 12922"/>
                <a:gd name="connsiteY4" fmla="*/ 102745 h 109851"/>
                <a:gd name="connsiteX5" fmla="*/ 3751 w 12922"/>
                <a:gd name="connsiteY5" fmla="*/ 108907 h 109851"/>
                <a:gd name="connsiteX6" fmla="*/ 3751 w 12922"/>
                <a:gd name="connsiteY6" fmla="*/ 108907 h 109851"/>
                <a:gd name="connsiteX7" fmla="*/ 7100 w 12922"/>
                <a:gd name="connsiteY7" fmla="*/ 109711 h 109851"/>
                <a:gd name="connsiteX8" fmla="*/ 9780 w 12922"/>
                <a:gd name="connsiteY8" fmla="*/ 109711 h 109851"/>
                <a:gd name="connsiteX9" fmla="*/ 9780 w 12922"/>
                <a:gd name="connsiteY9" fmla="*/ 109711 h 109851"/>
                <a:gd name="connsiteX10" fmla="*/ 11254 w 12922"/>
                <a:gd name="connsiteY10" fmla="*/ 108773 h 109851"/>
                <a:gd name="connsiteX11" fmla="*/ 11924 w 12922"/>
                <a:gd name="connsiteY11" fmla="*/ 107969 h 109851"/>
                <a:gd name="connsiteX12" fmla="*/ 12861 w 12922"/>
                <a:gd name="connsiteY12" fmla="*/ 106630 h 109851"/>
                <a:gd name="connsiteX13" fmla="*/ 12861 w 12922"/>
                <a:gd name="connsiteY13" fmla="*/ 105558 h 109851"/>
                <a:gd name="connsiteX14" fmla="*/ 12861 w 12922"/>
                <a:gd name="connsiteY14" fmla="*/ 104084 h 109851"/>
                <a:gd name="connsiteX15" fmla="*/ 12861 w 12922"/>
                <a:gd name="connsiteY15" fmla="*/ 7234 h 109851"/>
                <a:gd name="connsiteX16" fmla="*/ 12861 w 12922"/>
                <a:gd name="connsiteY16" fmla="*/ 5760 h 109851"/>
                <a:gd name="connsiteX17" fmla="*/ 12861 w 12922"/>
                <a:gd name="connsiteY17" fmla="*/ 4555 h 109851"/>
                <a:gd name="connsiteX18" fmla="*/ 12057 w 12922"/>
                <a:gd name="connsiteY18" fmla="*/ 3349 h 109851"/>
                <a:gd name="connsiteX19" fmla="*/ 11120 w 12922"/>
                <a:gd name="connsiteY19" fmla="*/ 2411 h 109851"/>
                <a:gd name="connsiteX20" fmla="*/ 10048 w 12922"/>
                <a:gd name="connsiteY20" fmla="*/ 1608 h 109851"/>
                <a:gd name="connsiteX21" fmla="*/ 8708 w 12922"/>
                <a:gd name="connsiteY21" fmla="*/ 1608 h 109851"/>
                <a:gd name="connsiteX22" fmla="*/ 6565 w 12922"/>
                <a:gd name="connsiteY22" fmla="*/ 1608 h 10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22" h="109851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40" y="3691"/>
                    <a:pt x="0" y="6832"/>
                  </a:cubicBezTo>
                  <a:lnTo>
                    <a:pt x="0" y="102745"/>
                  </a:lnTo>
                  <a:cubicBezTo>
                    <a:pt x="40" y="105329"/>
                    <a:pt x="1474" y="107688"/>
                    <a:pt x="3751" y="108907"/>
                  </a:cubicBezTo>
                  <a:cubicBezTo>
                    <a:pt x="3751" y="108907"/>
                    <a:pt x="3751" y="108907"/>
                    <a:pt x="3751" y="108907"/>
                  </a:cubicBezTo>
                  <a:cubicBezTo>
                    <a:pt x="4810" y="109377"/>
                    <a:pt x="5948" y="109649"/>
                    <a:pt x="7100" y="109711"/>
                  </a:cubicBezTo>
                  <a:cubicBezTo>
                    <a:pt x="7985" y="109898"/>
                    <a:pt x="8896" y="109898"/>
                    <a:pt x="9780" y="109711"/>
                  </a:cubicBezTo>
                  <a:lnTo>
                    <a:pt x="9780" y="109711"/>
                  </a:lnTo>
                  <a:lnTo>
                    <a:pt x="11254" y="108773"/>
                  </a:lnTo>
                  <a:lnTo>
                    <a:pt x="11924" y="107969"/>
                  </a:lnTo>
                  <a:cubicBezTo>
                    <a:pt x="12286" y="107555"/>
                    <a:pt x="12594" y="107106"/>
                    <a:pt x="12861" y="106630"/>
                  </a:cubicBezTo>
                  <a:lnTo>
                    <a:pt x="12861" y="105558"/>
                  </a:lnTo>
                  <a:cubicBezTo>
                    <a:pt x="12915" y="105068"/>
                    <a:pt x="12915" y="104575"/>
                    <a:pt x="12861" y="104084"/>
                  </a:cubicBezTo>
                  <a:lnTo>
                    <a:pt x="12861" y="7234"/>
                  </a:lnTo>
                  <a:cubicBezTo>
                    <a:pt x="12942" y="6745"/>
                    <a:pt x="12942" y="6249"/>
                    <a:pt x="12861" y="5760"/>
                  </a:cubicBezTo>
                  <a:cubicBezTo>
                    <a:pt x="12915" y="5360"/>
                    <a:pt x="12915" y="4955"/>
                    <a:pt x="12861" y="4555"/>
                  </a:cubicBezTo>
                  <a:cubicBezTo>
                    <a:pt x="12687" y="4096"/>
                    <a:pt x="12420" y="3684"/>
                    <a:pt x="12057" y="3349"/>
                  </a:cubicBezTo>
                  <a:cubicBezTo>
                    <a:pt x="11817" y="2973"/>
                    <a:pt x="11495" y="2652"/>
                    <a:pt x="11120" y="2411"/>
                  </a:cubicBezTo>
                  <a:cubicBezTo>
                    <a:pt x="10825" y="2071"/>
                    <a:pt x="10464" y="1798"/>
                    <a:pt x="10048" y="1608"/>
                  </a:cubicBezTo>
                  <a:lnTo>
                    <a:pt x="8708" y="1608"/>
                  </a:lnTo>
                  <a:cubicBezTo>
                    <a:pt x="7998" y="1486"/>
                    <a:pt x="7275" y="1486"/>
                    <a:pt x="6565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1C69A2AD-1CAE-A7B1-0272-9EAEBBD4156A}"/>
                </a:ext>
              </a:extLst>
            </p:cNvPr>
            <p:cNvSpPr/>
            <p:nvPr/>
          </p:nvSpPr>
          <p:spPr>
            <a:xfrm>
              <a:off x="0" y="6482117"/>
              <a:ext cx="316321" cy="371595"/>
            </a:xfrm>
            <a:custGeom>
              <a:avLst/>
              <a:gdLst>
                <a:gd name="connsiteX0" fmla="*/ 316321 w 316321"/>
                <a:gd name="connsiteY0" fmla="*/ 3483 h 371595"/>
                <a:gd name="connsiteX1" fmla="*/ 313240 w 316321"/>
                <a:gd name="connsiteY1" fmla="*/ 4287 h 371595"/>
                <a:gd name="connsiteX2" fmla="*/ 308818 w 316321"/>
                <a:gd name="connsiteY2" fmla="*/ 2679 h 371595"/>
                <a:gd name="connsiteX3" fmla="*/ 158361 w 316321"/>
                <a:gd name="connsiteY3" fmla="*/ 2679 h 371595"/>
                <a:gd name="connsiteX4" fmla="*/ 153404 w 316321"/>
                <a:gd name="connsiteY4" fmla="*/ 4688 h 371595"/>
                <a:gd name="connsiteX5" fmla="*/ 146705 w 316321"/>
                <a:gd name="connsiteY5" fmla="*/ 0 h 371595"/>
                <a:gd name="connsiteX6" fmla="*/ 0 w 316321"/>
                <a:gd name="connsiteY6" fmla="*/ 0 h 371595"/>
                <a:gd name="connsiteX7" fmla="*/ 0 w 316321"/>
                <a:gd name="connsiteY7" fmla="*/ 371596 h 371595"/>
                <a:gd name="connsiteX8" fmla="*/ 316321 w 316321"/>
                <a:gd name="connsiteY8" fmla="*/ 371596 h 3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1" h="371595">
                  <a:moveTo>
                    <a:pt x="316321" y="3483"/>
                  </a:moveTo>
                  <a:cubicBezTo>
                    <a:pt x="315387" y="4032"/>
                    <a:pt x="314321" y="4300"/>
                    <a:pt x="313240" y="4287"/>
                  </a:cubicBezTo>
                  <a:cubicBezTo>
                    <a:pt x="311629" y="4246"/>
                    <a:pt x="310076" y="3684"/>
                    <a:pt x="308818" y="2679"/>
                  </a:cubicBezTo>
                  <a:lnTo>
                    <a:pt x="158361" y="2679"/>
                  </a:lnTo>
                  <a:cubicBezTo>
                    <a:pt x="157012" y="3938"/>
                    <a:pt x="155248" y="4648"/>
                    <a:pt x="153404" y="4688"/>
                  </a:cubicBezTo>
                  <a:cubicBezTo>
                    <a:pt x="150418" y="4662"/>
                    <a:pt x="147756" y="2800"/>
                    <a:pt x="146705" y="0"/>
                  </a:cubicBezTo>
                  <a:lnTo>
                    <a:pt x="0" y="0"/>
                  </a:lnTo>
                  <a:lnTo>
                    <a:pt x="0" y="371596"/>
                  </a:lnTo>
                  <a:lnTo>
                    <a:pt x="316321" y="371596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EB3C6298-6D65-C00B-366D-50F5FE10CDAD}"/>
                </a:ext>
              </a:extLst>
            </p:cNvPr>
            <p:cNvSpPr/>
            <p:nvPr/>
          </p:nvSpPr>
          <p:spPr>
            <a:xfrm>
              <a:off x="2807633" y="6463095"/>
              <a:ext cx="23044" cy="390617"/>
            </a:xfrm>
            <a:custGeom>
              <a:avLst/>
              <a:gdLst>
                <a:gd name="connsiteX0" fmla="*/ 23044 w 23044"/>
                <a:gd name="connsiteY0" fmla="*/ 72203 h 390617"/>
                <a:gd name="connsiteX1" fmla="*/ 23044 w 23044"/>
                <a:gd name="connsiteY1" fmla="*/ 0 h 390617"/>
                <a:gd name="connsiteX2" fmla="*/ 0 w 23044"/>
                <a:gd name="connsiteY2" fmla="*/ 0 h 390617"/>
                <a:gd name="connsiteX3" fmla="*/ 0 w 23044"/>
                <a:gd name="connsiteY3" fmla="*/ 390618 h 390617"/>
                <a:gd name="connsiteX4" fmla="*/ 17015 w 23044"/>
                <a:gd name="connsiteY4" fmla="*/ 390618 h 390617"/>
                <a:gd name="connsiteX5" fmla="*/ 17015 w 23044"/>
                <a:gd name="connsiteY5" fmla="*/ 79168 h 390617"/>
                <a:gd name="connsiteX6" fmla="*/ 23044 w 23044"/>
                <a:gd name="connsiteY6" fmla="*/ 72203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" h="390617">
                  <a:moveTo>
                    <a:pt x="23044" y="72203"/>
                  </a:moveTo>
                  <a:lnTo>
                    <a:pt x="23044" y="0"/>
                  </a:lnTo>
                  <a:lnTo>
                    <a:pt x="0" y="0"/>
                  </a:lnTo>
                  <a:lnTo>
                    <a:pt x="0" y="390618"/>
                  </a:lnTo>
                  <a:lnTo>
                    <a:pt x="17015" y="390618"/>
                  </a:lnTo>
                  <a:lnTo>
                    <a:pt x="17015" y="79168"/>
                  </a:lnTo>
                  <a:cubicBezTo>
                    <a:pt x="17096" y="75699"/>
                    <a:pt x="19628" y="72779"/>
                    <a:pt x="23044" y="72203"/>
                  </a:cubicBez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B54D2871-C002-6E39-825B-430DA6BDDCE1}"/>
                </a:ext>
              </a:extLst>
            </p:cNvPr>
            <p:cNvSpPr/>
            <p:nvPr/>
          </p:nvSpPr>
          <p:spPr>
            <a:xfrm>
              <a:off x="2833223" y="6463095"/>
              <a:ext cx="391482" cy="71934"/>
            </a:xfrm>
            <a:custGeom>
              <a:avLst/>
              <a:gdLst>
                <a:gd name="connsiteX0" fmla="*/ 0 w 391482"/>
                <a:gd name="connsiteY0" fmla="*/ 0 h 71934"/>
                <a:gd name="connsiteX1" fmla="*/ 0 w 391482"/>
                <a:gd name="connsiteY1" fmla="*/ 71935 h 71934"/>
                <a:gd name="connsiteX2" fmla="*/ 357050 w 391482"/>
                <a:gd name="connsiteY2" fmla="*/ 71935 h 71934"/>
                <a:gd name="connsiteX3" fmla="*/ 391482 w 391482"/>
                <a:gd name="connsiteY3" fmla="*/ 71935 h 71934"/>
                <a:gd name="connsiteX4" fmla="*/ 391482 w 391482"/>
                <a:gd name="connsiteY4" fmla="*/ 536 h 71934"/>
                <a:gd name="connsiteX5" fmla="*/ 356916 w 391482"/>
                <a:gd name="connsiteY5" fmla="*/ 0 h 71934"/>
                <a:gd name="connsiteX6" fmla="*/ 0 w 391482"/>
                <a:gd name="connsiteY6" fmla="*/ 0 h 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482" h="71934">
                  <a:moveTo>
                    <a:pt x="0" y="0"/>
                  </a:moveTo>
                  <a:lnTo>
                    <a:pt x="0" y="71935"/>
                  </a:lnTo>
                  <a:lnTo>
                    <a:pt x="357050" y="71935"/>
                  </a:lnTo>
                  <a:lnTo>
                    <a:pt x="391482" y="71935"/>
                  </a:lnTo>
                  <a:lnTo>
                    <a:pt x="391482" y="536"/>
                  </a:lnTo>
                  <a:lnTo>
                    <a:pt x="35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18D5D089-7E05-A51A-F679-5426F3C97DB8}"/>
                </a:ext>
              </a:extLst>
            </p:cNvPr>
            <p:cNvSpPr/>
            <p:nvPr/>
          </p:nvSpPr>
          <p:spPr>
            <a:xfrm>
              <a:off x="1397921" y="5621445"/>
              <a:ext cx="29609" cy="201470"/>
            </a:xfrm>
            <a:custGeom>
              <a:avLst/>
              <a:gdLst>
                <a:gd name="connsiteX0" fmla="*/ 29609 w 29609"/>
                <a:gd name="connsiteY0" fmla="*/ 201471 h 201470"/>
                <a:gd name="connsiteX1" fmla="*/ 29609 w 29609"/>
                <a:gd name="connsiteY1" fmla="*/ 10984 h 201470"/>
                <a:gd name="connsiteX2" fmla="*/ 27465 w 29609"/>
                <a:gd name="connsiteY2" fmla="*/ 0 h 201470"/>
                <a:gd name="connsiteX3" fmla="*/ 0 w 29609"/>
                <a:gd name="connsiteY3" fmla="*/ 0 h 201470"/>
                <a:gd name="connsiteX4" fmla="*/ 0 w 29609"/>
                <a:gd name="connsiteY4" fmla="*/ 10181 h 201470"/>
                <a:gd name="connsiteX5" fmla="*/ 0 w 29609"/>
                <a:gd name="connsiteY5" fmla="*/ 201471 h 201470"/>
                <a:gd name="connsiteX6" fmla="*/ 29609 w 29609"/>
                <a:gd name="connsiteY6" fmla="*/ 201471 h 20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9" h="201470">
                  <a:moveTo>
                    <a:pt x="29609" y="201471"/>
                  </a:moveTo>
                  <a:lnTo>
                    <a:pt x="29609" y="10984"/>
                  </a:lnTo>
                  <a:lnTo>
                    <a:pt x="27465" y="0"/>
                  </a:lnTo>
                  <a:lnTo>
                    <a:pt x="0" y="0"/>
                  </a:lnTo>
                  <a:lnTo>
                    <a:pt x="0" y="10181"/>
                  </a:lnTo>
                  <a:lnTo>
                    <a:pt x="0" y="201471"/>
                  </a:lnTo>
                  <a:lnTo>
                    <a:pt x="29609" y="20147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482F1BA0-B8CB-81EC-38ED-99FFD7A29714}"/>
                </a:ext>
              </a:extLst>
            </p:cNvPr>
            <p:cNvSpPr/>
            <p:nvPr/>
          </p:nvSpPr>
          <p:spPr>
            <a:xfrm>
              <a:off x="128618" y="5434174"/>
              <a:ext cx="17417" cy="1044862"/>
            </a:xfrm>
            <a:custGeom>
              <a:avLst/>
              <a:gdLst>
                <a:gd name="connsiteX0" fmla="*/ 17417 w 17417"/>
                <a:gd name="connsiteY0" fmla="*/ 1044192 h 1044862"/>
                <a:gd name="connsiteX1" fmla="*/ 17417 w 17417"/>
                <a:gd name="connsiteY1" fmla="*/ 1043255 h 1044862"/>
                <a:gd name="connsiteX2" fmla="*/ 17417 w 17417"/>
                <a:gd name="connsiteY2" fmla="*/ 164365 h 1044862"/>
                <a:gd name="connsiteX3" fmla="*/ 17417 w 17417"/>
                <a:gd name="connsiteY3" fmla="*/ 12056 h 1044862"/>
                <a:gd name="connsiteX4" fmla="*/ 0 w 17417"/>
                <a:gd name="connsiteY4" fmla="*/ 0 h 1044862"/>
                <a:gd name="connsiteX5" fmla="*/ 0 w 17417"/>
                <a:gd name="connsiteY5" fmla="*/ 1044862 h 1044862"/>
                <a:gd name="connsiteX6" fmla="*/ 17417 w 17417"/>
                <a:gd name="connsiteY6" fmla="*/ 1044192 h 10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17" h="1044862">
                  <a:moveTo>
                    <a:pt x="17417" y="1044192"/>
                  </a:moveTo>
                  <a:lnTo>
                    <a:pt x="17417" y="1043255"/>
                  </a:lnTo>
                  <a:lnTo>
                    <a:pt x="17417" y="164365"/>
                  </a:lnTo>
                  <a:lnTo>
                    <a:pt x="17417" y="12056"/>
                  </a:lnTo>
                  <a:lnTo>
                    <a:pt x="0" y="0"/>
                  </a:lnTo>
                  <a:lnTo>
                    <a:pt x="0" y="1044862"/>
                  </a:lnTo>
                  <a:lnTo>
                    <a:pt x="17417" y="1044192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FB738833-AF36-40D0-FA5F-DDAAF6687C5A}"/>
                </a:ext>
              </a:extLst>
            </p:cNvPr>
            <p:cNvSpPr/>
            <p:nvPr/>
          </p:nvSpPr>
          <p:spPr>
            <a:xfrm>
              <a:off x="0" y="5431629"/>
              <a:ext cx="125938" cy="1047407"/>
            </a:xfrm>
            <a:custGeom>
              <a:avLst/>
              <a:gdLst>
                <a:gd name="connsiteX0" fmla="*/ 125939 w 125938"/>
                <a:gd name="connsiteY0" fmla="*/ 670 h 1047407"/>
                <a:gd name="connsiteX1" fmla="*/ 125001 w 125938"/>
                <a:gd name="connsiteY1" fmla="*/ 0 h 1047407"/>
                <a:gd name="connsiteX2" fmla="*/ 0 w 125938"/>
                <a:gd name="connsiteY2" fmla="*/ 0 h 1047407"/>
                <a:gd name="connsiteX3" fmla="*/ 0 w 125938"/>
                <a:gd name="connsiteY3" fmla="*/ 1047407 h 1047407"/>
                <a:gd name="connsiteX4" fmla="*/ 125939 w 125938"/>
                <a:gd name="connsiteY4" fmla="*/ 1047407 h 1047407"/>
                <a:gd name="connsiteX5" fmla="*/ 125939 w 125938"/>
                <a:gd name="connsiteY5" fmla="*/ 670 h 10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38" h="1047407">
                  <a:moveTo>
                    <a:pt x="125939" y="670"/>
                  </a:moveTo>
                  <a:lnTo>
                    <a:pt x="125001" y="0"/>
                  </a:lnTo>
                  <a:lnTo>
                    <a:pt x="0" y="0"/>
                  </a:lnTo>
                  <a:lnTo>
                    <a:pt x="0" y="1047407"/>
                  </a:lnTo>
                  <a:lnTo>
                    <a:pt x="125939" y="1047407"/>
                  </a:lnTo>
                  <a:lnTo>
                    <a:pt x="125939" y="67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BAE48A51-1E1F-55C0-BF2A-ADA4CDB70BA0}"/>
                </a:ext>
              </a:extLst>
            </p:cNvPr>
            <p:cNvSpPr/>
            <p:nvPr/>
          </p:nvSpPr>
          <p:spPr>
            <a:xfrm>
              <a:off x="174974" y="5607648"/>
              <a:ext cx="14737" cy="862547"/>
            </a:xfrm>
            <a:custGeom>
              <a:avLst/>
              <a:gdLst>
                <a:gd name="connsiteX0" fmla="*/ 14738 w 14737"/>
                <a:gd name="connsiteY0" fmla="*/ 862547 h 862547"/>
                <a:gd name="connsiteX1" fmla="*/ 14738 w 14737"/>
                <a:gd name="connsiteY1" fmla="*/ 8707 h 862547"/>
                <a:gd name="connsiteX2" fmla="*/ 0 w 14737"/>
                <a:gd name="connsiteY2" fmla="*/ 0 h 862547"/>
                <a:gd name="connsiteX3" fmla="*/ 0 w 14737"/>
                <a:gd name="connsiteY3" fmla="*/ 862547 h 862547"/>
                <a:gd name="connsiteX4" fmla="*/ 14738 w 14737"/>
                <a:gd name="connsiteY4" fmla="*/ 862547 h 8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7" h="862547">
                  <a:moveTo>
                    <a:pt x="14738" y="862547"/>
                  </a:moveTo>
                  <a:lnTo>
                    <a:pt x="14738" y="8707"/>
                  </a:lnTo>
                  <a:lnTo>
                    <a:pt x="0" y="0"/>
                  </a:lnTo>
                  <a:lnTo>
                    <a:pt x="0" y="862547"/>
                  </a:lnTo>
                  <a:lnTo>
                    <a:pt x="14738" y="86254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942E37C6-4200-090D-6BA0-3C987987166F}"/>
                </a:ext>
              </a:extLst>
            </p:cNvPr>
            <p:cNvSpPr/>
            <p:nvPr/>
          </p:nvSpPr>
          <p:spPr>
            <a:xfrm>
              <a:off x="160639" y="5605772"/>
              <a:ext cx="11790" cy="864422"/>
            </a:xfrm>
            <a:custGeom>
              <a:avLst/>
              <a:gdLst>
                <a:gd name="connsiteX0" fmla="*/ 11790 w 11790"/>
                <a:gd name="connsiteY0" fmla="*/ 864423 h 864422"/>
                <a:gd name="connsiteX1" fmla="*/ 11790 w 11790"/>
                <a:gd name="connsiteY1" fmla="*/ 402 h 864422"/>
                <a:gd name="connsiteX2" fmla="*/ 10986 w 11790"/>
                <a:gd name="connsiteY2" fmla="*/ 0 h 864422"/>
                <a:gd name="connsiteX3" fmla="*/ 0 w 11790"/>
                <a:gd name="connsiteY3" fmla="*/ 0 h 864422"/>
                <a:gd name="connsiteX4" fmla="*/ 0 w 11790"/>
                <a:gd name="connsiteY4" fmla="*/ 864423 h 864422"/>
                <a:gd name="connsiteX5" fmla="*/ 11790 w 11790"/>
                <a:gd name="connsiteY5" fmla="*/ 864423 h 8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0" h="864422">
                  <a:moveTo>
                    <a:pt x="11790" y="864423"/>
                  </a:moveTo>
                  <a:lnTo>
                    <a:pt x="11790" y="402"/>
                  </a:lnTo>
                  <a:lnTo>
                    <a:pt x="10986" y="0"/>
                  </a:lnTo>
                  <a:lnTo>
                    <a:pt x="0" y="0"/>
                  </a:lnTo>
                  <a:lnTo>
                    <a:pt x="0" y="864423"/>
                  </a:lnTo>
                  <a:lnTo>
                    <a:pt x="11790" y="864423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448CFFC-5F59-6569-71F5-5D34E1994374}"/>
                </a:ext>
              </a:extLst>
            </p:cNvPr>
            <p:cNvSpPr/>
            <p:nvPr/>
          </p:nvSpPr>
          <p:spPr>
            <a:xfrm>
              <a:off x="330924" y="6476625"/>
              <a:ext cx="362543" cy="377222"/>
            </a:xfrm>
            <a:custGeom>
              <a:avLst/>
              <a:gdLst>
                <a:gd name="connsiteX0" fmla="*/ 34566 w 362543"/>
                <a:gd name="connsiteY0" fmla="*/ 0 h 377222"/>
                <a:gd name="connsiteX1" fmla="*/ 26796 w 362543"/>
                <a:gd name="connsiteY1" fmla="*/ 0 h 377222"/>
                <a:gd name="connsiteX2" fmla="*/ 0 w 362543"/>
                <a:gd name="connsiteY2" fmla="*/ 804 h 377222"/>
                <a:gd name="connsiteX3" fmla="*/ 0 w 362543"/>
                <a:gd name="connsiteY3" fmla="*/ 2545 h 377222"/>
                <a:gd name="connsiteX4" fmla="*/ 0 w 362543"/>
                <a:gd name="connsiteY4" fmla="*/ 4287 h 377222"/>
                <a:gd name="connsiteX5" fmla="*/ 0 w 362543"/>
                <a:gd name="connsiteY5" fmla="*/ 377222 h 377222"/>
                <a:gd name="connsiteX6" fmla="*/ 362543 w 362543"/>
                <a:gd name="connsiteY6" fmla="*/ 377222 h 377222"/>
                <a:gd name="connsiteX7" fmla="*/ 362543 w 362543"/>
                <a:gd name="connsiteY7" fmla="*/ 0 h 377222"/>
                <a:gd name="connsiteX8" fmla="*/ 34566 w 362543"/>
                <a:gd name="connsiteY8" fmla="*/ 0 h 3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543" h="377222">
                  <a:moveTo>
                    <a:pt x="34566" y="0"/>
                  </a:moveTo>
                  <a:lnTo>
                    <a:pt x="26796" y="0"/>
                  </a:lnTo>
                  <a:lnTo>
                    <a:pt x="0" y="804"/>
                  </a:lnTo>
                  <a:lnTo>
                    <a:pt x="0" y="2545"/>
                  </a:lnTo>
                  <a:lnTo>
                    <a:pt x="0" y="4287"/>
                  </a:lnTo>
                  <a:lnTo>
                    <a:pt x="0" y="377222"/>
                  </a:lnTo>
                  <a:lnTo>
                    <a:pt x="362543" y="377222"/>
                  </a:lnTo>
                  <a:lnTo>
                    <a:pt x="362543" y="0"/>
                  </a:lnTo>
                  <a:lnTo>
                    <a:pt x="345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D0F569BD-937C-CA92-8A10-A207E1F950F7}"/>
                </a:ext>
              </a:extLst>
            </p:cNvPr>
            <p:cNvSpPr/>
            <p:nvPr/>
          </p:nvSpPr>
          <p:spPr>
            <a:xfrm>
              <a:off x="320608" y="5606978"/>
              <a:ext cx="372859" cy="168115"/>
            </a:xfrm>
            <a:custGeom>
              <a:avLst/>
              <a:gdLst>
                <a:gd name="connsiteX0" fmla="*/ 372860 w 372859"/>
                <a:gd name="connsiteY0" fmla="*/ 0 h 168115"/>
                <a:gd name="connsiteX1" fmla="*/ 308148 w 372859"/>
                <a:gd name="connsiteY1" fmla="*/ 0 h 168115"/>
                <a:gd name="connsiteX2" fmla="*/ 267285 w 372859"/>
                <a:gd name="connsiteY2" fmla="*/ 0 h 168115"/>
                <a:gd name="connsiteX3" fmla="*/ 144562 w 372859"/>
                <a:gd name="connsiteY3" fmla="*/ 0 h 168115"/>
                <a:gd name="connsiteX4" fmla="*/ 96732 w 372859"/>
                <a:gd name="connsiteY4" fmla="*/ 0 h 168115"/>
                <a:gd name="connsiteX5" fmla="*/ 0 w 372859"/>
                <a:gd name="connsiteY5" fmla="*/ 0 h 168115"/>
                <a:gd name="connsiteX6" fmla="*/ 0 w 372859"/>
                <a:gd name="connsiteY6" fmla="*/ 168116 h 168115"/>
                <a:gd name="connsiteX7" fmla="*/ 372860 w 372859"/>
                <a:gd name="connsiteY7" fmla="*/ 168116 h 168115"/>
                <a:gd name="connsiteX8" fmla="*/ 372860 w 372859"/>
                <a:gd name="connsiteY8" fmla="*/ 0 h 1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859" h="168115">
                  <a:moveTo>
                    <a:pt x="372860" y="0"/>
                  </a:moveTo>
                  <a:lnTo>
                    <a:pt x="308148" y="0"/>
                  </a:lnTo>
                  <a:lnTo>
                    <a:pt x="267285" y="0"/>
                  </a:lnTo>
                  <a:lnTo>
                    <a:pt x="144562" y="0"/>
                  </a:lnTo>
                  <a:lnTo>
                    <a:pt x="96732" y="0"/>
                  </a:lnTo>
                  <a:lnTo>
                    <a:pt x="0" y="0"/>
                  </a:lnTo>
                  <a:lnTo>
                    <a:pt x="0" y="168116"/>
                  </a:lnTo>
                  <a:lnTo>
                    <a:pt x="372860" y="168116"/>
                  </a:lnTo>
                  <a:lnTo>
                    <a:pt x="3728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2AF11B0A-F9AA-6214-244C-625AC7F16734}"/>
                </a:ext>
              </a:extLst>
            </p:cNvPr>
            <p:cNvSpPr/>
            <p:nvPr/>
          </p:nvSpPr>
          <p:spPr>
            <a:xfrm>
              <a:off x="319804" y="6109450"/>
              <a:ext cx="38317" cy="354315"/>
            </a:xfrm>
            <a:custGeom>
              <a:avLst/>
              <a:gdLst>
                <a:gd name="connsiteX0" fmla="*/ 2412 w 38317"/>
                <a:gd name="connsiteY0" fmla="*/ 353914 h 354315"/>
                <a:gd name="connsiteX1" fmla="*/ 3617 w 38317"/>
                <a:gd name="connsiteY1" fmla="*/ 353914 h 354315"/>
                <a:gd name="connsiteX2" fmla="*/ 37648 w 38317"/>
                <a:gd name="connsiteY2" fmla="*/ 352842 h 354315"/>
                <a:gd name="connsiteX3" fmla="*/ 38318 w 38317"/>
                <a:gd name="connsiteY3" fmla="*/ 352842 h 354315"/>
                <a:gd name="connsiteX4" fmla="*/ 38318 w 38317"/>
                <a:gd name="connsiteY4" fmla="*/ 0 h 354315"/>
                <a:gd name="connsiteX5" fmla="*/ 0 w 38317"/>
                <a:gd name="connsiteY5" fmla="*/ 0 h 354315"/>
                <a:gd name="connsiteX6" fmla="*/ 804 w 38317"/>
                <a:gd name="connsiteY6" fmla="*/ 3081 h 354315"/>
                <a:gd name="connsiteX7" fmla="*/ 804 w 38317"/>
                <a:gd name="connsiteY7" fmla="*/ 354315 h 354315"/>
                <a:gd name="connsiteX8" fmla="*/ 804 w 38317"/>
                <a:gd name="connsiteY8" fmla="*/ 354315 h 354315"/>
                <a:gd name="connsiteX9" fmla="*/ 2412 w 38317"/>
                <a:gd name="connsiteY9" fmla="*/ 353914 h 3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17" h="354315">
                  <a:moveTo>
                    <a:pt x="2412" y="353914"/>
                  </a:moveTo>
                  <a:lnTo>
                    <a:pt x="3617" y="353914"/>
                  </a:lnTo>
                  <a:lnTo>
                    <a:pt x="37648" y="352842"/>
                  </a:lnTo>
                  <a:lnTo>
                    <a:pt x="38318" y="352842"/>
                  </a:lnTo>
                  <a:lnTo>
                    <a:pt x="38318" y="0"/>
                  </a:lnTo>
                  <a:lnTo>
                    <a:pt x="0" y="0"/>
                  </a:lnTo>
                  <a:cubicBezTo>
                    <a:pt x="470" y="964"/>
                    <a:pt x="744" y="2009"/>
                    <a:pt x="804" y="3081"/>
                  </a:cubicBezTo>
                  <a:lnTo>
                    <a:pt x="804" y="354315"/>
                  </a:lnTo>
                  <a:lnTo>
                    <a:pt x="804" y="354315"/>
                  </a:lnTo>
                  <a:cubicBezTo>
                    <a:pt x="1312" y="354088"/>
                    <a:pt x="1856" y="353954"/>
                    <a:pt x="2412" y="353914"/>
                  </a:cubicBez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E5C7349F-68B4-E776-6877-72A8FC8540F0}"/>
                </a:ext>
              </a:extLst>
            </p:cNvPr>
            <p:cNvSpPr/>
            <p:nvPr/>
          </p:nvSpPr>
          <p:spPr>
            <a:xfrm>
              <a:off x="296492" y="6109450"/>
              <a:ext cx="9646" cy="2411"/>
            </a:xfrm>
            <a:custGeom>
              <a:avLst/>
              <a:gdLst>
                <a:gd name="connsiteX0" fmla="*/ 0 w 9646"/>
                <a:gd name="connsiteY0" fmla="*/ 0 h 2411"/>
                <a:gd name="connsiteX1" fmla="*/ 9646 w 9646"/>
                <a:gd name="connsiteY1" fmla="*/ 2411 h 2411"/>
                <a:gd name="connsiteX2" fmla="*/ 9646 w 9646"/>
                <a:gd name="connsiteY2" fmla="*/ 0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6" h="2411">
                  <a:moveTo>
                    <a:pt x="0" y="0"/>
                  </a:moveTo>
                  <a:lnTo>
                    <a:pt x="9646" y="2411"/>
                  </a:lnTo>
                  <a:cubicBezTo>
                    <a:pt x="9508" y="1607"/>
                    <a:pt x="9508" y="804"/>
                    <a:pt x="9646" y="0"/>
                  </a:cubicBez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2FE3AE76-8F46-E997-4A33-57A0DA3B4E9A}"/>
                </a:ext>
              </a:extLst>
            </p:cNvPr>
            <p:cNvSpPr/>
            <p:nvPr/>
          </p:nvSpPr>
          <p:spPr>
            <a:xfrm>
              <a:off x="1432621" y="5844215"/>
              <a:ext cx="937" cy="288810"/>
            </a:xfrm>
            <a:custGeom>
              <a:avLst/>
              <a:gdLst>
                <a:gd name="connsiteX0" fmla="*/ 938 w 937"/>
                <a:gd name="connsiteY0" fmla="*/ 288543 h 288810"/>
                <a:gd name="connsiteX1" fmla="*/ 938 w 937"/>
                <a:gd name="connsiteY1" fmla="*/ 0 h 288810"/>
                <a:gd name="connsiteX2" fmla="*/ 0 w 937"/>
                <a:gd name="connsiteY2" fmla="*/ 0 h 288810"/>
                <a:gd name="connsiteX3" fmla="*/ 0 w 937"/>
                <a:gd name="connsiteY3" fmla="*/ 288811 h 2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" h="288810">
                  <a:moveTo>
                    <a:pt x="938" y="288543"/>
                  </a:moveTo>
                  <a:lnTo>
                    <a:pt x="938" y="0"/>
                  </a:lnTo>
                  <a:lnTo>
                    <a:pt x="0" y="0"/>
                  </a:lnTo>
                  <a:lnTo>
                    <a:pt x="0" y="288811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95FA2D8A-9019-1090-2A26-2C6DD2E9AFFB}"/>
                </a:ext>
              </a:extLst>
            </p:cNvPr>
            <p:cNvSpPr/>
            <p:nvPr/>
          </p:nvSpPr>
          <p:spPr>
            <a:xfrm>
              <a:off x="1436105" y="5844483"/>
              <a:ext cx="335613" cy="617540"/>
            </a:xfrm>
            <a:custGeom>
              <a:avLst/>
              <a:gdLst>
                <a:gd name="connsiteX0" fmla="*/ 7101 w 335613"/>
                <a:gd name="connsiteY0" fmla="*/ 288275 h 617540"/>
                <a:gd name="connsiteX1" fmla="*/ 8039 w 335613"/>
                <a:gd name="connsiteY1" fmla="*/ 288275 h 617540"/>
                <a:gd name="connsiteX2" fmla="*/ 9646 w 335613"/>
                <a:gd name="connsiteY2" fmla="*/ 288275 h 617540"/>
                <a:gd name="connsiteX3" fmla="*/ 10852 w 335613"/>
                <a:gd name="connsiteY3" fmla="*/ 288275 h 617540"/>
                <a:gd name="connsiteX4" fmla="*/ 11924 w 335613"/>
                <a:gd name="connsiteY4" fmla="*/ 289079 h 617540"/>
                <a:gd name="connsiteX5" fmla="*/ 12996 w 335613"/>
                <a:gd name="connsiteY5" fmla="*/ 290284 h 617540"/>
                <a:gd name="connsiteX6" fmla="*/ 12996 w 335613"/>
                <a:gd name="connsiteY6" fmla="*/ 291088 h 617540"/>
                <a:gd name="connsiteX7" fmla="*/ 14068 w 335613"/>
                <a:gd name="connsiteY7" fmla="*/ 293231 h 617540"/>
                <a:gd name="connsiteX8" fmla="*/ 14068 w 335613"/>
                <a:gd name="connsiteY8" fmla="*/ 293231 h 617540"/>
                <a:gd name="connsiteX9" fmla="*/ 14068 w 335613"/>
                <a:gd name="connsiteY9" fmla="*/ 294705 h 617540"/>
                <a:gd name="connsiteX10" fmla="*/ 14068 w 335613"/>
                <a:gd name="connsiteY10" fmla="*/ 296044 h 617540"/>
                <a:gd name="connsiteX11" fmla="*/ 14068 w 335613"/>
                <a:gd name="connsiteY11" fmla="*/ 617540 h 617540"/>
                <a:gd name="connsiteX12" fmla="*/ 335614 w 335613"/>
                <a:gd name="connsiteY12" fmla="*/ 617540 h 617540"/>
                <a:gd name="connsiteX13" fmla="*/ 335614 w 335613"/>
                <a:gd name="connsiteY13" fmla="*/ 0 h 617540"/>
                <a:gd name="connsiteX14" fmla="*/ 0 w 335613"/>
                <a:gd name="connsiteY14" fmla="*/ 0 h 617540"/>
                <a:gd name="connsiteX15" fmla="*/ 0 w 335613"/>
                <a:gd name="connsiteY15" fmla="*/ 288275 h 6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613" h="617540">
                  <a:moveTo>
                    <a:pt x="7101" y="288275"/>
                  </a:moveTo>
                  <a:lnTo>
                    <a:pt x="8039" y="288275"/>
                  </a:lnTo>
                  <a:lnTo>
                    <a:pt x="9646" y="288275"/>
                  </a:lnTo>
                  <a:lnTo>
                    <a:pt x="10852" y="288275"/>
                  </a:lnTo>
                  <a:lnTo>
                    <a:pt x="11924" y="289079"/>
                  </a:lnTo>
                  <a:lnTo>
                    <a:pt x="12996" y="290284"/>
                  </a:lnTo>
                  <a:lnTo>
                    <a:pt x="12996" y="291088"/>
                  </a:lnTo>
                  <a:lnTo>
                    <a:pt x="14068" y="293231"/>
                  </a:lnTo>
                  <a:lnTo>
                    <a:pt x="14068" y="293231"/>
                  </a:lnTo>
                  <a:lnTo>
                    <a:pt x="14068" y="294705"/>
                  </a:lnTo>
                  <a:cubicBezTo>
                    <a:pt x="14135" y="295147"/>
                    <a:pt x="14135" y="295602"/>
                    <a:pt x="14068" y="296044"/>
                  </a:cubicBezTo>
                  <a:lnTo>
                    <a:pt x="14068" y="617540"/>
                  </a:lnTo>
                  <a:lnTo>
                    <a:pt x="335614" y="617540"/>
                  </a:lnTo>
                  <a:lnTo>
                    <a:pt x="335614" y="0"/>
                  </a:lnTo>
                  <a:lnTo>
                    <a:pt x="0" y="0"/>
                  </a:lnTo>
                  <a:lnTo>
                    <a:pt x="0" y="28827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F650370C-078C-AFB9-8025-D783804CE43A}"/>
                </a:ext>
              </a:extLst>
            </p:cNvPr>
            <p:cNvSpPr/>
            <p:nvPr/>
          </p:nvSpPr>
          <p:spPr>
            <a:xfrm>
              <a:off x="4336049" y="6550703"/>
              <a:ext cx="224546" cy="303144"/>
            </a:xfrm>
            <a:custGeom>
              <a:avLst/>
              <a:gdLst>
                <a:gd name="connsiteX0" fmla="*/ 167874 w 224546"/>
                <a:gd name="connsiteY0" fmla="*/ 0 h 303144"/>
                <a:gd name="connsiteX1" fmla="*/ 88827 w 224546"/>
                <a:gd name="connsiteY1" fmla="*/ 0 h 303144"/>
                <a:gd name="connsiteX2" fmla="*/ 0 w 224546"/>
                <a:gd name="connsiteY2" fmla="*/ 0 h 303144"/>
                <a:gd name="connsiteX3" fmla="*/ 0 w 224546"/>
                <a:gd name="connsiteY3" fmla="*/ 303144 h 303144"/>
                <a:gd name="connsiteX4" fmla="*/ 224546 w 224546"/>
                <a:gd name="connsiteY4" fmla="*/ 303144 h 303144"/>
                <a:gd name="connsiteX5" fmla="*/ 224546 w 224546"/>
                <a:gd name="connsiteY5" fmla="*/ 2143 h 303144"/>
                <a:gd name="connsiteX6" fmla="*/ 167874 w 224546"/>
                <a:gd name="connsiteY6" fmla="*/ 0 h 30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46" h="303144">
                  <a:moveTo>
                    <a:pt x="167874" y="0"/>
                  </a:moveTo>
                  <a:lnTo>
                    <a:pt x="88827" y="0"/>
                  </a:lnTo>
                  <a:lnTo>
                    <a:pt x="0" y="0"/>
                  </a:lnTo>
                  <a:lnTo>
                    <a:pt x="0" y="303144"/>
                  </a:lnTo>
                  <a:lnTo>
                    <a:pt x="224546" y="303144"/>
                  </a:lnTo>
                  <a:lnTo>
                    <a:pt x="224546" y="2143"/>
                  </a:lnTo>
                  <a:lnTo>
                    <a:pt x="1678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9CBCD354-8E62-92CF-E951-C742AB739999}"/>
                </a:ext>
              </a:extLst>
            </p:cNvPr>
            <p:cNvSpPr/>
            <p:nvPr/>
          </p:nvSpPr>
          <p:spPr>
            <a:xfrm>
              <a:off x="4277367" y="6550703"/>
              <a:ext cx="56136" cy="303010"/>
            </a:xfrm>
            <a:custGeom>
              <a:avLst/>
              <a:gdLst>
                <a:gd name="connsiteX0" fmla="*/ 0 w 56136"/>
                <a:gd name="connsiteY0" fmla="*/ 0 h 303010"/>
                <a:gd name="connsiteX1" fmla="*/ 56137 w 56136"/>
                <a:gd name="connsiteY1" fmla="*/ 0 h 303010"/>
                <a:gd name="connsiteX2" fmla="*/ 56137 w 56136"/>
                <a:gd name="connsiteY2" fmla="*/ 303010 h 303010"/>
                <a:gd name="connsiteX3" fmla="*/ 0 w 56136"/>
                <a:gd name="connsiteY3" fmla="*/ 303010 h 3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6" h="303010">
                  <a:moveTo>
                    <a:pt x="0" y="0"/>
                  </a:moveTo>
                  <a:lnTo>
                    <a:pt x="56137" y="0"/>
                  </a:lnTo>
                  <a:lnTo>
                    <a:pt x="56137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362C05F-C61F-D56D-506F-AB881EB14F57}"/>
                </a:ext>
              </a:extLst>
            </p:cNvPr>
            <p:cNvSpPr/>
            <p:nvPr/>
          </p:nvSpPr>
          <p:spPr>
            <a:xfrm>
              <a:off x="4210378" y="5951649"/>
              <a:ext cx="207263" cy="584453"/>
            </a:xfrm>
            <a:custGeom>
              <a:avLst/>
              <a:gdLst>
                <a:gd name="connsiteX0" fmla="*/ 0 w 207263"/>
                <a:gd name="connsiteY0" fmla="*/ 3349 h 584453"/>
                <a:gd name="connsiteX1" fmla="*/ 0 w 207263"/>
                <a:gd name="connsiteY1" fmla="*/ 581774 h 584453"/>
                <a:gd name="connsiteX2" fmla="*/ 65917 w 207263"/>
                <a:gd name="connsiteY2" fmla="*/ 584453 h 584453"/>
                <a:gd name="connsiteX3" fmla="*/ 207263 w 207263"/>
                <a:gd name="connsiteY3" fmla="*/ 584453 h 584453"/>
                <a:gd name="connsiteX4" fmla="*/ 207263 w 207263"/>
                <a:gd name="connsiteY4" fmla="*/ 0 h 584453"/>
                <a:gd name="connsiteX5" fmla="*/ 0 w 207263"/>
                <a:gd name="connsiteY5" fmla="*/ 0 h 584453"/>
                <a:gd name="connsiteX6" fmla="*/ 0 w 207263"/>
                <a:gd name="connsiteY6" fmla="*/ 3349 h 58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63" h="584453">
                  <a:moveTo>
                    <a:pt x="0" y="3349"/>
                  </a:moveTo>
                  <a:lnTo>
                    <a:pt x="0" y="581774"/>
                  </a:lnTo>
                  <a:lnTo>
                    <a:pt x="65917" y="584453"/>
                  </a:lnTo>
                  <a:lnTo>
                    <a:pt x="207263" y="584453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33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E7CDEA8C-29FC-D006-358A-3028863EF3AD}"/>
                </a:ext>
              </a:extLst>
            </p:cNvPr>
            <p:cNvSpPr/>
            <p:nvPr/>
          </p:nvSpPr>
          <p:spPr>
            <a:xfrm>
              <a:off x="1775738" y="5662168"/>
              <a:ext cx="182075" cy="135028"/>
            </a:xfrm>
            <a:custGeom>
              <a:avLst/>
              <a:gdLst>
                <a:gd name="connsiteX0" fmla="*/ 134 w 182075"/>
                <a:gd name="connsiteY0" fmla="*/ 133957 h 135028"/>
                <a:gd name="connsiteX1" fmla="*/ 1340 w 182075"/>
                <a:gd name="connsiteY1" fmla="*/ 133957 h 135028"/>
                <a:gd name="connsiteX2" fmla="*/ 2814 w 182075"/>
                <a:gd name="connsiteY2" fmla="*/ 133957 h 135028"/>
                <a:gd name="connsiteX3" fmla="*/ 182076 w 182075"/>
                <a:gd name="connsiteY3" fmla="*/ 133957 h 135028"/>
                <a:gd name="connsiteX4" fmla="*/ 182076 w 182075"/>
                <a:gd name="connsiteY4" fmla="*/ 0 h 135028"/>
                <a:gd name="connsiteX5" fmla="*/ 0 w 182075"/>
                <a:gd name="connsiteY5" fmla="*/ 0 h 135028"/>
                <a:gd name="connsiteX6" fmla="*/ 0 w 182075"/>
                <a:gd name="connsiteY6" fmla="*/ 1072 h 135028"/>
                <a:gd name="connsiteX7" fmla="*/ 0 w 182075"/>
                <a:gd name="connsiteY7" fmla="*/ 135028 h 1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075" h="135028">
                  <a:moveTo>
                    <a:pt x="134" y="133957"/>
                  </a:moveTo>
                  <a:lnTo>
                    <a:pt x="1340" y="133957"/>
                  </a:lnTo>
                  <a:lnTo>
                    <a:pt x="2814" y="133957"/>
                  </a:lnTo>
                  <a:lnTo>
                    <a:pt x="182076" y="133957"/>
                  </a:lnTo>
                  <a:lnTo>
                    <a:pt x="182076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350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CFC2F08-D829-C311-975D-0AEBDEAFAF48}"/>
                </a:ext>
              </a:extLst>
            </p:cNvPr>
            <p:cNvSpPr/>
            <p:nvPr/>
          </p:nvSpPr>
          <p:spPr>
            <a:xfrm>
              <a:off x="1226028" y="5638994"/>
              <a:ext cx="158227" cy="493764"/>
            </a:xfrm>
            <a:custGeom>
              <a:avLst/>
              <a:gdLst>
                <a:gd name="connsiteX0" fmla="*/ 4019 w 158227"/>
                <a:gd name="connsiteY0" fmla="*/ 201605 h 493764"/>
                <a:gd name="connsiteX1" fmla="*/ 3215 w 158227"/>
                <a:gd name="connsiteY1" fmla="*/ 202810 h 493764"/>
                <a:gd name="connsiteX2" fmla="*/ 2144 w 158227"/>
                <a:gd name="connsiteY2" fmla="*/ 203748 h 493764"/>
                <a:gd name="connsiteX3" fmla="*/ 2144 w 158227"/>
                <a:gd name="connsiteY3" fmla="*/ 204418 h 493764"/>
                <a:gd name="connsiteX4" fmla="*/ 2144 w 158227"/>
                <a:gd name="connsiteY4" fmla="*/ 204418 h 493764"/>
                <a:gd name="connsiteX5" fmla="*/ 0 w 158227"/>
                <a:gd name="connsiteY5" fmla="*/ 205222 h 493764"/>
                <a:gd name="connsiteX6" fmla="*/ 0 w 158227"/>
                <a:gd name="connsiteY6" fmla="*/ 493764 h 493764"/>
                <a:gd name="connsiteX7" fmla="*/ 158227 w 158227"/>
                <a:gd name="connsiteY7" fmla="*/ 493764 h 493764"/>
                <a:gd name="connsiteX8" fmla="*/ 158227 w 158227"/>
                <a:gd name="connsiteY8" fmla="*/ 0 h 493764"/>
                <a:gd name="connsiteX9" fmla="*/ 5091 w 158227"/>
                <a:gd name="connsiteY9" fmla="*/ 0 h 493764"/>
                <a:gd name="connsiteX10" fmla="*/ 5091 w 158227"/>
                <a:gd name="connsiteY10" fmla="*/ 198122 h 493764"/>
                <a:gd name="connsiteX11" fmla="*/ 5091 w 158227"/>
                <a:gd name="connsiteY11" fmla="*/ 198926 h 493764"/>
                <a:gd name="connsiteX12" fmla="*/ 4153 w 158227"/>
                <a:gd name="connsiteY12" fmla="*/ 201605 h 4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227" h="493764">
                  <a:moveTo>
                    <a:pt x="4019" y="201605"/>
                  </a:moveTo>
                  <a:cubicBezTo>
                    <a:pt x="3846" y="202063"/>
                    <a:pt x="3572" y="202476"/>
                    <a:pt x="3215" y="202810"/>
                  </a:cubicBezTo>
                  <a:cubicBezTo>
                    <a:pt x="2923" y="203191"/>
                    <a:pt x="2559" y="203510"/>
                    <a:pt x="2144" y="203748"/>
                  </a:cubicBezTo>
                  <a:lnTo>
                    <a:pt x="2144" y="204418"/>
                  </a:lnTo>
                  <a:lnTo>
                    <a:pt x="2144" y="204418"/>
                  </a:lnTo>
                  <a:cubicBezTo>
                    <a:pt x="1488" y="204824"/>
                    <a:pt x="760" y="205097"/>
                    <a:pt x="0" y="205222"/>
                  </a:cubicBezTo>
                  <a:lnTo>
                    <a:pt x="0" y="493764"/>
                  </a:lnTo>
                  <a:lnTo>
                    <a:pt x="158227" y="493764"/>
                  </a:lnTo>
                  <a:lnTo>
                    <a:pt x="158227" y="0"/>
                  </a:lnTo>
                  <a:lnTo>
                    <a:pt x="5091" y="0"/>
                  </a:lnTo>
                  <a:lnTo>
                    <a:pt x="5091" y="198122"/>
                  </a:lnTo>
                  <a:cubicBezTo>
                    <a:pt x="5091" y="198122"/>
                    <a:pt x="5091" y="198122"/>
                    <a:pt x="5091" y="198926"/>
                  </a:cubicBezTo>
                  <a:cubicBezTo>
                    <a:pt x="4917" y="199861"/>
                    <a:pt x="4599" y="200765"/>
                    <a:pt x="4153" y="20160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73251C69-8327-B3EF-D0A6-C61077AC0867}"/>
                </a:ext>
              </a:extLst>
            </p:cNvPr>
            <p:cNvSpPr/>
            <p:nvPr/>
          </p:nvSpPr>
          <p:spPr>
            <a:xfrm>
              <a:off x="429398" y="5571078"/>
              <a:ext cx="151126" cy="21299"/>
            </a:xfrm>
            <a:custGeom>
              <a:avLst/>
              <a:gdLst>
                <a:gd name="connsiteX0" fmla="*/ 35772 w 151126"/>
                <a:gd name="connsiteY0" fmla="*/ 21299 h 21299"/>
                <a:gd name="connsiteX1" fmla="*/ 151127 w 151126"/>
                <a:gd name="connsiteY1" fmla="*/ 21299 h 21299"/>
                <a:gd name="connsiteX2" fmla="*/ 151127 w 151126"/>
                <a:gd name="connsiteY2" fmla="*/ 0 h 21299"/>
                <a:gd name="connsiteX3" fmla="*/ 0 w 151126"/>
                <a:gd name="connsiteY3" fmla="*/ 0 h 21299"/>
                <a:gd name="connsiteX4" fmla="*/ 28805 w 151126"/>
                <a:gd name="connsiteY4" fmla="*/ 21299 h 21299"/>
                <a:gd name="connsiteX5" fmla="*/ 35772 w 151126"/>
                <a:gd name="connsiteY5" fmla="*/ 21299 h 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26" h="21299">
                  <a:moveTo>
                    <a:pt x="35772" y="21299"/>
                  </a:moveTo>
                  <a:lnTo>
                    <a:pt x="151127" y="21299"/>
                  </a:lnTo>
                  <a:lnTo>
                    <a:pt x="151127" y="0"/>
                  </a:lnTo>
                  <a:lnTo>
                    <a:pt x="0" y="0"/>
                  </a:lnTo>
                  <a:lnTo>
                    <a:pt x="28805" y="21299"/>
                  </a:lnTo>
                  <a:lnTo>
                    <a:pt x="35772" y="21299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B9A0E750-3A56-B30C-2258-DBBB51FC3B78}"/>
                </a:ext>
              </a:extLst>
            </p:cNvPr>
            <p:cNvSpPr/>
            <p:nvPr/>
          </p:nvSpPr>
          <p:spPr>
            <a:xfrm>
              <a:off x="424708" y="5571078"/>
              <a:ext cx="29207" cy="21299"/>
            </a:xfrm>
            <a:custGeom>
              <a:avLst/>
              <a:gdLst>
                <a:gd name="connsiteX0" fmla="*/ 402 w 29207"/>
                <a:gd name="connsiteY0" fmla="*/ 0 h 21299"/>
                <a:gd name="connsiteX1" fmla="*/ 0 w 29207"/>
                <a:gd name="connsiteY1" fmla="*/ 0 h 21299"/>
                <a:gd name="connsiteX2" fmla="*/ 0 w 29207"/>
                <a:gd name="connsiteY2" fmla="*/ 21299 h 21299"/>
                <a:gd name="connsiteX3" fmla="*/ 29207 w 29207"/>
                <a:gd name="connsiteY3" fmla="*/ 21299 h 21299"/>
                <a:gd name="connsiteX4" fmla="*/ 402 w 29207"/>
                <a:gd name="connsiteY4" fmla="*/ 0 h 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" h="21299">
                  <a:moveTo>
                    <a:pt x="402" y="0"/>
                  </a:moveTo>
                  <a:lnTo>
                    <a:pt x="0" y="0"/>
                  </a:lnTo>
                  <a:lnTo>
                    <a:pt x="0" y="21299"/>
                  </a:lnTo>
                  <a:lnTo>
                    <a:pt x="29207" y="2129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1145F9B7-A209-24FA-5960-8036D671FCE6}"/>
                </a:ext>
              </a:extLst>
            </p:cNvPr>
            <p:cNvSpPr/>
            <p:nvPr/>
          </p:nvSpPr>
          <p:spPr>
            <a:xfrm>
              <a:off x="4204349" y="6547756"/>
              <a:ext cx="70472" cy="306091"/>
            </a:xfrm>
            <a:custGeom>
              <a:avLst/>
              <a:gdLst>
                <a:gd name="connsiteX0" fmla="*/ 0 w 70472"/>
                <a:gd name="connsiteY0" fmla="*/ 0 h 306091"/>
                <a:gd name="connsiteX1" fmla="*/ 0 w 70472"/>
                <a:gd name="connsiteY1" fmla="*/ 306091 h 306091"/>
                <a:gd name="connsiteX2" fmla="*/ 70472 w 70472"/>
                <a:gd name="connsiteY2" fmla="*/ 306091 h 306091"/>
                <a:gd name="connsiteX3" fmla="*/ 70472 w 70472"/>
                <a:gd name="connsiteY3" fmla="*/ 2947 h 306091"/>
                <a:gd name="connsiteX4" fmla="*/ 0 w 70472"/>
                <a:gd name="connsiteY4" fmla="*/ 0 h 3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306091">
                  <a:moveTo>
                    <a:pt x="0" y="0"/>
                  </a:moveTo>
                  <a:lnTo>
                    <a:pt x="0" y="306091"/>
                  </a:lnTo>
                  <a:lnTo>
                    <a:pt x="70472" y="306091"/>
                  </a:lnTo>
                  <a:lnTo>
                    <a:pt x="70472" y="2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4F78E942-54A6-02B7-6D1C-9E7A67D33B0E}"/>
                </a:ext>
              </a:extLst>
            </p:cNvPr>
            <p:cNvSpPr/>
            <p:nvPr/>
          </p:nvSpPr>
          <p:spPr>
            <a:xfrm>
              <a:off x="4079616" y="6541594"/>
              <a:ext cx="122723" cy="311047"/>
            </a:xfrm>
            <a:custGeom>
              <a:avLst/>
              <a:gdLst>
                <a:gd name="connsiteX0" fmla="*/ 97938 w 122723"/>
                <a:gd name="connsiteY0" fmla="*/ 4956 h 311047"/>
                <a:gd name="connsiteX1" fmla="*/ 91373 w 122723"/>
                <a:gd name="connsiteY1" fmla="*/ 0 h 311047"/>
                <a:gd name="connsiteX2" fmla="*/ 84406 w 122723"/>
                <a:gd name="connsiteY2" fmla="*/ 0 h 311047"/>
                <a:gd name="connsiteX3" fmla="*/ 83602 w 122723"/>
                <a:gd name="connsiteY3" fmla="*/ 1206 h 311047"/>
                <a:gd name="connsiteX4" fmla="*/ 82932 w 122723"/>
                <a:gd name="connsiteY4" fmla="*/ 2009 h 311047"/>
                <a:gd name="connsiteX5" fmla="*/ 81458 w 122723"/>
                <a:gd name="connsiteY5" fmla="*/ 3081 h 311047"/>
                <a:gd name="connsiteX6" fmla="*/ 80654 w 122723"/>
                <a:gd name="connsiteY6" fmla="*/ 3081 h 311047"/>
                <a:gd name="connsiteX7" fmla="*/ 77841 w 122723"/>
                <a:gd name="connsiteY7" fmla="*/ 3081 h 311047"/>
                <a:gd name="connsiteX8" fmla="*/ 77841 w 122723"/>
                <a:gd name="connsiteY8" fmla="*/ 3081 h 311047"/>
                <a:gd name="connsiteX9" fmla="*/ 53591 w 122723"/>
                <a:gd name="connsiteY9" fmla="*/ 2009 h 311047"/>
                <a:gd name="connsiteX10" fmla="*/ 0 w 122723"/>
                <a:gd name="connsiteY10" fmla="*/ 2009 h 311047"/>
                <a:gd name="connsiteX11" fmla="*/ 0 w 122723"/>
                <a:gd name="connsiteY11" fmla="*/ 311047 h 311047"/>
                <a:gd name="connsiteX12" fmla="*/ 122723 w 122723"/>
                <a:gd name="connsiteY12" fmla="*/ 311047 h 311047"/>
                <a:gd name="connsiteX13" fmla="*/ 122723 w 122723"/>
                <a:gd name="connsiteY13" fmla="*/ 6028 h 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3" h="311047">
                  <a:moveTo>
                    <a:pt x="97938" y="4956"/>
                  </a:moveTo>
                  <a:cubicBezTo>
                    <a:pt x="94936" y="4836"/>
                    <a:pt x="92324" y="2853"/>
                    <a:pt x="91373" y="0"/>
                  </a:cubicBezTo>
                  <a:lnTo>
                    <a:pt x="84406" y="0"/>
                  </a:lnTo>
                  <a:lnTo>
                    <a:pt x="83602" y="1206"/>
                  </a:lnTo>
                  <a:lnTo>
                    <a:pt x="82932" y="2009"/>
                  </a:lnTo>
                  <a:lnTo>
                    <a:pt x="81458" y="3081"/>
                  </a:lnTo>
                  <a:lnTo>
                    <a:pt x="80654" y="3081"/>
                  </a:lnTo>
                  <a:cubicBezTo>
                    <a:pt x="79717" y="3228"/>
                    <a:pt x="78779" y="3228"/>
                    <a:pt x="77841" y="3081"/>
                  </a:cubicBezTo>
                  <a:lnTo>
                    <a:pt x="77841" y="3081"/>
                  </a:lnTo>
                  <a:lnTo>
                    <a:pt x="53591" y="2009"/>
                  </a:lnTo>
                  <a:lnTo>
                    <a:pt x="0" y="2009"/>
                  </a:lnTo>
                  <a:lnTo>
                    <a:pt x="0" y="311047"/>
                  </a:lnTo>
                  <a:lnTo>
                    <a:pt x="122723" y="311047"/>
                  </a:lnTo>
                  <a:lnTo>
                    <a:pt x="122723" y="602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E1384D03-C014-0852-9300-5CFA338E3B8B}"/>
                </a:ext>
              </a:extLst>
            </p:cNvPr>
            <p:cNvSpPr/>
            <p:nvPr/>
          </p:nvSpPr>
          <p:spPr>
            <a:xfrm>
              <a:off x="595128" y="5579785"/>
              <a:ext cx="14603" cy="12591"/>
            </a:xfrm>
            <a:custGeom>
              <a:avLst/>
              <a:gdLst>
                <a:gd name="connsiteX0" fmla="*/ 0 w 14603"/>
                <a:gd name="connsiteY0" fmla="*/ 0 h 12591"/>
                <a:gd name="connsiteX1" fmla="*/ 0 w 14603"/>
                <a:gd name="connsiteY1" fmla="*/ 12592 h 12591"/>
                <a:gd name="connsiteX2" fmla="*/ 14604 w 14603"/>
                <a:gd name="connsiteY2" fmla="*/ 12592 h 12591"/>
                <a:gd name="connsiteX3" fmla="*/ 0 w 14603"/>
                <a:gd name="connsiteY3" fmla="*/ 0 h 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3" h="12591">
                  <a:moveTo>
                    <a:pt x="0" y="0"/>
                  </a:moveTo>
                  <a:lnTo>
                    <a:pt x="0" y="12592"/>
                  </a:lnTo>
                  <a:lnTo>
                    <a:pt x="14604" y="1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BCF58C3D-1A0F-87A2-5BA0-D72ECBB54FF9}"/>
                </a:ext>
              </a:extLst>
            </p:cNvPr>
            <p:cNvSpPr/>
            <p:nvPr/>
          </p:nvSpPr>
          <p:spPr>
            <a:xfrm>
              <a:off x="3191613" y="6549631"/>
              <a:ext cx="33226" cy="304215"/>
            </a:xfrm>
            <a:custGeom>
              <a:avLst/>
              <a:gdLst>
                <a:gd name="connsiteX0" fmla="*/ 0 w 33226"/>
                <a:gd name="connsiteY0" fmla="*/ 0 h 304215"/>
                <a:gd name="connsiteX1" fmla="*/ 33226 w 33226"/>
                <a:gd name="connsiteY1" fmla="*/ 0 h 304215"/>
                <a:gd name="connsiteX2" fmla="*/ 33226 w 33226"/>
                <a:gd name="connsiteY2" fmla="*/ 304216 h 304215"/>
                <a:gd name="connsiteX3" fmla="*/ 0 w 33226"/>
                <a:gd name="connsiteY3" fmla="*/ 304216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6" h="304215">
                  <a:moveTo>
                    <a:pt x="0" y="0"/>
                  </a:moveTo>
                  <a:lnTo>
                    <a:pt x="33226" y="0"/>
                  </a:lnTo>
                  <a:lnTo>
                    <a:pt x="33226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4C276710-BAB9-B249-64C6-EFA024A6C87B}"/>
                </a:ext>
              </a:extLst>
            </p:cNvPr>
            <p:cNvSpPr/>
            <p:nvPr/>
          </p:nvSpPr>
          <p:spPr>
            <a:xfrm>
              <a:off x="2839252" y="6549631"/>
              <a:ext cx="349681" cy="304215"/>
            </a:xfrm>
            <a:custGeom>
              <a:avLst/>
              <a:gdLst>
                <a:gd name="connsiteX0" fmla="*/ 0 w 349681"/>
                <a:gd name="connsiteY0" fmla="*/ 0 h 304215"/>
                <a:gd name="connsiteX1" fmla="*/ 349681 w 349681"/>
                <a:gd name="connsiteY1" fmla="*/ 0 h 304215"/>
                <a:gd name="connsiteX2" fmla="*/ 349681 w 349681"/>
                <a:gd name="connsiteY2" fmla="*/ 304216 h 304215"/>
                <a:gd name="connsiteX3" fmla="*/ 0 w 349681"/>
                <a:gd name="connsiteY3" fmla="*/ 304216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81" h="304215">
                  <a:moveTo>
                    <a:pt x="0" y="0"/>
                  </a:moveTo>
                  <a:lnTo>
                    <a:pt x="349681" y="0"/>
                  </a:lnTo>
                  <a:lnTo>
                    <a:pt x="349681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8C3A5383-0F2B-8244-1E9E-E0BCC5E0A62F}"/>
                </a:ext>
              </a:extLst>
            </p:cNvPr>
            <p:cNvSpPr/>
            <p:nvPr/>
          </p:nvSpPr>
          <p:spPr>
            <a:xfrm>
              <a:off x="2089781" y="6478098"/>
              <a:ext cx="124733" cy="375078"/>
            </a:xfrm>
            <a:custGeom>
              <a:avLst/>
              <a:gdLst>
                <a:gd name="connsiteX0" fmla="*/ 124733 w 124733"/>
                <a:gd name="connsiteY0" fmla="*/ 0 h 375078"/>
                <a:gd name="connsiteX1" fmla="*/ 68463 w 124733"/>
                <a:gd name="connsiteY1" fmla="*/ 0 h 375078"/>
                <a:gd name="connsiteX2" fmla="*/ 66989 w 124733"/>
                <a:gd name="connsiteY2" fmla="*/ 0 h 375078"/>
                <a:gd name="connsiteX3" fmla="*/ 0 w 124733"/>
                <a:gd name="connsiteY3" fmla="*/ 0 h 375078"/>
                <a:gd name="connsiteX4" fmla="*/ 0 w 124733"/>
                <a:gd name="connsiteY4" fmla="*/ 375079 h 375078"/>
                <a:gd name="connsiteX5" fmla="*/ 124197 w 124733"/>
                <a:gd name="connsiteY5" fmla="*/ 375079 h 375078"/>
                <a:gd name="connsiteX6" fmla="*/ 124197 w 124733"/>
                <a:gd name="connsiteY6" fmla="*/ 0 h 3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33" h="375078">
                  <a:moveTo>
                    <a:pt x="124733" y="0"/>
                  </a:moveTo>
                  <a:lnTo>
                    <a:pt x="68463" y="0"/>
                  </a:lnTo>
                  <a:lnTo>
                    <a:pt x="66989" y="0"/>
                  </a:lnTo>
                  <a:lnTo>
                    <a:pt x="0" y="0"/>
                  </a:lnTo>
                  <a:lnTo>
                    <a:pt x="0" y="375079"/>
                  </a:lnTo>
                  <a:lnTo>
                    <a:pt x="124197" y="375079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B37BC072-7FB4-6FDA-1198-F4E74239644C}"/>
                </a:ext>
              </a:extLst>
            </p:cNvPr>
            <p:cNvSpPr/>
            <p:nvPr/>
          </p:nvSpPr>
          <p:spPr>
            <a:xfrm>
              <a:off x="1991308" y="5860558"/>
              <a:ext cx="331460" cy="678088"/>
            </a:xfrm>
            <a:custGeom>
              <a:avLst/>
              <a:gdLst>
                <a:gd name="connsiteX0" fmla="*/ 81994 w 331460"/>
                <a:gd name="connsiteY0" fmla="*/ 602537 h 678088"/>
                <a:gd name="connsiteX1" fmla="*/ 82664 w 331460"/>
                <a:gd name="connsiteY1" fmla="*/ 602537 h 678088"/>
                <a:gd name="connsiteX2" fmla="*/ 87889 w 331460"/>
                <a:gd name="connsiteY2" fmla="*/ 602537 h 678088"/>
                <a:gd name="connsiteX3" fmla="*/ 230441 w 331460"/>
                <a:gd name="connsiteY3" fmla="*/ 602537 h 678088"/>
                <a:gd name="connsiteX4" fmla="*/ 237676 w 331460"/>
                <a:gd name="connsiteY4" fmla="*/ 609905 h 678088"/>
                <a:gd name="connsiteX5" fmla="*/ 237676 w 331460"/>
                <a:gd name="connsiteY5" fmla="*/ 678089 h 678088"/>
                <a:gd name="connsiteX6" fmla="*/ 331460 w 331460"/>
                <a:gd name="connsiteY6" fmla="*/ 678089 h 678088"/>
                <a:gd name="connsiteX7" fmla="*/ 331460 w 331460"/>
                <a:gd name="connsiteY7" fmla="*/ 0 h 678088"/>
                <a:gd name="connsiteX8" fmla="*/ 0 w 331460"/>
                <a:gd name="connsiteY8" fmla="*/ 0 h 678088"/>
                <a:gd name="connsiteX9" fmla="*/ 0 w 331460"/>
                <a:gd name="connsiteY9" fmla="*/ 602805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60" h="678088">
                  <a:moveTo>
                    <a:pt x="81994" y="602537"/>
                  </a:moveTo>
                  <a:lnTo>
                    <a:pt x="82664" y="602537"/>
                  </a:lnTo>
                  <a:lnTo>
                    <a:pt x="87889" y="602537"/>
                  </a:lnTo>
                  <a:lnTo>
                    <a:pt x="230441" y="602537"/>
                  </a:lnTo>
                  <a:cubicBezTo>
                    <a:pt x="234461" y="602604"/>
                    <a:pt x="237676" y="605886"/>
                    <a:pt x="237676" y="609905"/>
                  </a:cubicBezTo>
                  <a:lnTo>
                    <a:pt x="237676" y="678089"/>
                  </a:lnTo>
                  <a:lnTo>
                    <a:pt x="331460" y="678089"/>
                  </a:lnTo>
                  <a:lnTo>
                    <a:pt x="331460" y="0"/>
                  </a:lnTo>
                  <a:lnTo>
                    <a:pt x="0" y="0"/>
                  </a:lnTo>
                  <a:lnTo>
                    <a:pt x="0" y="60280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63924627-912A-9879-FEB4-A1612E893AF3}"/>
                </a:ext>
              </a:extLst>
            </p:cNvPr>
            <p:cNvSpPr/>
            <p:nvPr/>
          </p:nvSpPr>
          <p:spPr>
            <a:xfrm>
              <a:off x="2332013" y="6544675"/>
              <a:ext cx="461150" cy="309037"/>
            </a:xfrm>
            <a:custGeom>
              <a:avLst/>
              <a:gdLst>
                <a:gd name="connsiteX0" fmla="*/ 4421 w 461150"/>
                <a:gd name="connsiteY0" fmla="*/ 0 h 309037"/>
                <a:gd name="connsiteX1" fmla="*/ 0 w 461150"/>
                <a:gd name="connsiteY1" fmla="*/ 2679 h 309037"/>
                <a:gd name="connsiteX2" fmla="*/ 0 w 461150"/>
                <a:gd name="connsiteY2" fmla="*/ 306895 h 309037"/>
                <a:gd name="connsiteX3" fmla="*/ 2278 w 461150"/>
                <a:gd name="connsiteY3" fmla="*/ 307699 h 309037"/>
                <a:gd name="connsiteX4" fmla="*/ 4823 w 461150"/>
                <a:gd name="connsiteY4" fmla="*/ 309038 h 309037"/>
                <a:gd name="connsiteX5" fmla="*/ 461151 w 461150"/>
                <a:gd name="connsiteY5" fmla="*/ 309038 h 309037"/>
                <a:gd name="connsiteX6" fmla="*/ 461151 w 461150"/>
                <a:gd name="connsiteY6" fmla="*/ 0 h 30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50" h="309037">
                  <a:moveTo>
                    <a:pt x="4421" y="0"/>
                  </a:moveTo>
                  <a:cubicBezTo>
                    <a:pt x="3363" y="1447"/>
                    <a:pt x="1769" y="2411"/>
                    <a:pt x="0" y="2679"/>
                  </a:cubicBezTo>
                  <a:lnTo>
                    <a:pt x="0" y="306895"/>
                  </a:lnTo>
                  <a:cubicBezTo>
                    <a:pt x="804" y="307015"/>
                    <a:pt x="1581" y="307297"/>
                    <a:pt x="2278" y="307699"/>
                  </a:cubicBezTo>
                  <a:lnTo>
                    <a:pt x="4823" y="309038"/>
                  </a:lnTo>
                  <a:lnTo>
                    <a:pt x="461151" y="309038"/>
                  </a:lnTo>
                  <a:lnTo>
                    <a:pt x="46115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59476BC4-E907-EF04-67E4-5BE6108D995C}"/>
                </a:ext>
              </a:extLst>
            </p:cNvPr>
            <p:cNvSpPr/>
            <p:nvPr/>
          </p:nvSpPr>
          <p:spPr>
            <a:xfrm>
              <a:off x="2228984" y="6541594"/>
              <a:ext cx="100349" cy="312118"/>
            </a:xfrm>
            <a:custGeom>
              <a:avLst/>
              <a:gdLst>
                <a:gd name="connsiteX0" fmla="*/ 100349 w 100349"/>
                <a:gd name="connsiteY0" fmla="*/ 309976 h 312118"/>
                <a:gd name="connsiteX1" fmla="*/ 100349 w 100349"/>
                <a:gd name="connsiteY1" fmla="*/ 5760 h 312118"/>
                <a:gd name="connsiteX2" fmla="*/ 94722 w 100349"/>
                <a:gd name="connsiteY2" fmla="*/ 0 h 312118"/>
                <a:gd name="connsiteX3" fmla="*/ 0 w 100349"/>
                <a:gd name="connsiteY3" fmla="*/ 0 h 312118"/>
                <a:gd name="connsiteX4" fmla="*/ 0 w 100349"/>
                <a:gd name="connsiteY4" fmla="*/ 312119 h 312118"/>
                <a:gd name="connsiteX5" fmla="*/ 96598 w 100349"/>
                <a:gd name="connsiteY5" fmla="*/ 312119 h 312118"/>
                <a:gd name="connsiteX6" fmla="*/ 100349 w 100349"/>
                <a:gd name="connsiteY6" fmla="*/ 309976 h 3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49" h="312118">
                  <a:moveTo>
                    <a:pt x="100349" y="309976"/>
                  </a:moveTo>
                  <a:lnTo>
                    <a:pt x="100349" y="5760"/>
                  </a:lnTo>
                  <a:cubicBezTo>
                    <a:pt x="97442" y="5224"/>
                    <a:pt x="95191" y="2920"/>
                    <a:pt x="94722" y="0"/>
                  </a:cubicBezTo>
                  <a:lnTo>
                    <a:pt x="0" y="0"/>
                  </a:lnTo>
                  <a:lnTo>
                    <a:pt x="0" y="312119"/>
                  </a:lnTo>
                  <a:lnTo>
                    <a:pt x="96598" y="312119"/>
                  </a:lnTo>
                  <a:cubicBezTo>
                    <a:pt x="97589" y="311034"/>
                    <a:pt x="98902" y="310284"/>
                    <a:pt x="100349" y="309976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38388B3-ACA4-6FEC-8C4F-557477EF7301}"/>
                </a:ext>
              </a:extLst>
            </p:cNvPr>
            <p:cNvSpPr/>
            <p:nvPr/>
          </p:nvSpPr>
          <p:spPr>
            <a:xfrm>
              <a:off x="708071" y="6478098"/>
              <a:ext cx="1607" cy="375614"/>
            </a:xfrm>
            <a:custGeom>
              <a:avLst/>
              <a:gdLst>
                <a:gd name="connsiteX0" fmla="*/ 0 w 1607"/>
                <a:gd name="connsiteY0" fmla="*/ 0 h 375614"/>
                <a:gd name="connsiteX1" fmla="*/ 1608 w 1607"/>
                <a:gd name="connsiteY1" fmla="*/ 0 h 375614"/>
                <a:gd name="connsiteX2" fmla="*/ 1608 w 1607"/>
                <a:gd name="connsiteY2" fmla="*/ 375614 h 375614"/>
                <a:gd name="connsiteX3" fmla="*/ 0 w 1607"/>
                <a:gd name="connsiteY3" fmla="*/ 375614 h 37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375614">
                  <a:moveTo>
                    <a:pt x="0" y="0"/>
                  </a:moveTo>
                  <a:lnTo>
                    <a:pt x="1608" y="0"/>
                  </a:lnTo>
                  <a:lnTo>
                    <a:pt x="1608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5BC83FCB-DA3B-3228-2517-6DDCCA4C5819}"/>
                </a:ext>
              </a:extLst>
            </p:cNvPr>
            <p:cNvSpPr/>
            <p:nvPr/>
          </p:nvSpPr>
          <p:spPr>
            <a:xfrm>
              <a:off x="712224" y="6478098"/>
              <a:ext cx="253887" cy="375614"/>
            </a:xfrm>
            <a:custGeom>
              <a:avLst/>
              <a:gdLst>
                <a:gd name="connsiteX0" fmla="*/ 0 w 253887"/>
                <a:gd name="connsiteY0" fmla="*/ 0 h 375614"/>
                <a:gd name="connsiteX1" fmla="*/ 253887 w 253887"/>
                <a:gd name="connsiteY1" fmla="*/ 0 h 375614"/>
                <a:gd name="connsiteX2" fmla="*/ 253887 w 253887"/>
                <a:gd name="connsiteY2" fmla="*/ 375614 h 375614"/>
                <a:gd name="connsiteX3" fmla="*/ 0 w 253887"/>
                <a:gd name="connsiteY3" fmla="*/ 375614 h 37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87" h="375614">
                  <a:moveTo>
                    <a:pt x="0" y="0"/>
                  </a:moveTo>
                  <a:lnTo>
                    <a:pt x="253887" y="0"/>
                  </a:lnTo>
                  <a:lnTo>
                    <a:pt x="253887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B32D7422-BCEA-6093-DD1E-C1B6565555C3}"/>
                </a:ext>
              </a:extLst>
            </p:cNvPr>
            <p:cNvSpPr/>
            <p:nvPr/>
          </p:nvSpPr>
          <p:spPr>
            <a:xfrm>
              <a:off x="1397921" y="5825461"/>
              <a:ext cx="32154" cy="307296"/>
            </a:xfrm>
            <a:custGeom>
              <a:avLst/>
              <a:gdLst>
                <a:gd name="connsiteX0" fmla="*/ 0 w 32154"/>
                <a:gd name="connsiteY0" fmla="*/ 0 h 307296"/>
                <a:gd name="connsiteX1" fmla="*/ 0 w 32154"/>
                <a:gd name="connsiteY1" fmla="*/ 307297 h 307296"/>
                <a:gd name="connsiteX2" fmla="*/ 32155 w 32154"/>
                <a:gd name="connsiteY2" fmla="*/ 307297 h 307296"/>
                <a:gd name="connsiteX3" fmla="*/ 32155 w 32154"/>
                <a:gd name="connsiteY3" fmla="*/ 17146 h 307296"/>
                <a:gd name="connsiteX4" fmla="*/ 29609 w 32154"/>
                <a:gd name="connsiteY4" fmla="*/ 11654 h 307296"/>
                <a:gd name="connsiteX5" fmla="*/ 29609 w 32154"/>
                <a:gd name="connsiteY5" fmla="*/ 0 h 3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4" h="307296">
                  <a:moveTo>
                    <a:pt x="0" y="0"/>
                  </a:moveTo>
                  <a:lnTo>
                    <a:pt x="0" y="307297"/>
                  </a:lnTo>
                  <a:lnTo>
                    <a:pt x="32155" y="307297"/>
                  </a:lnTo>
                  <a:lnTo>
                    <a:pt x="32155" y="17146"/>
                  </a:lnTo>
                  <a:cubicBezTo>
                    <a:pt x="30560" y="15765"/>
                    <a:pt x="29636" y="13765"/>
                    <a:pt x="29609" y="11654"/>
                  </a:cubicBezTo>
                  <a:lnTo>
                    <a:pt x="29609" y="0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B6BC8C99-74C2-0FBC-646A-0AA7997B1650}"/>
                </a:ext>
              </a:extLst>
            </p:cNvPr>
            <p:cNvSpPr/>
            <p:nvPr/>
          </p:nvSpPr>
          <p:spPr>
            <a:xfrm>
              <a:off x="1776274" y="5843947"/>
              <a:ext cx="1339" cy="619147"/>
            </a:xfrm>
            <a:custGeom>
              <a:avLst/>
              <a:gdLst>
                <a:gd name="connsiteX0" fmla="*/ 0 w 1339"/>
                <a:gd name="connsiteY0" fmla="*/ 268 h 619147"/>
                <a:gd name="connsiteX1" fmla="*/ 0 w 1339"/>
                <a:gd name="connsiteY1" fmla="*/ 619148 h 619147"/>
                <a:gd name="connsiteX2" fmla="*/ 1340 w 1339"/>
                <a:gd name="connsiteY2" fmla="*/ 619148 h 619147"/>
                <a:gd name="connsiteX3" fmla="*/ 1340 w 1339"/>
                <a:gd name="connsiteY3" fmla="*/ 0 h 6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619147">
                  <a:moveTo>
                    <a:pt x="0" y="268"/>
                  </a:moveTo>
                  <a:lnTo>
                    <a:pt x="0" y="619148"/>
                  </a:lnTo>
                  <a:lnTo>
                    <a:pt x="1340" y="61914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B6B30BEA-D609-412E-6FE4-D2F97EE70460}"/>
                </a:ext>
              </a:extLst>
            </p:cNvPr>
            <p:cNvSpPr/>
            <p:nvPr/>
          </p:nvSpPr>
          <p:spPr>
            <a:xfrm>
              <a:off x="1780293" y="5809922"/>
              <a:ext cx="196410" cy="653172"/>
            </a:xfrm>
            <a:custGeom>
              <a:avLst/>
              <a:gdLst>
                <a:gd name="connsiteX0" fmla="*/ 1608 w 196410"/>
                <a:gd name="connsiteY0" fmla="*/ 8171 h 653172"/>
                <a:gd name="connsiteX1" fmla="*/ 1608 w 196410"/>
                <a:gd name="connsiteY1" fmla="*/ 8171 h 653172"/>
                <a:gd name="connsiteX2" fmla="*/ 0 w 196410"/>
                <a:gd name="connsiteY2" fmla="*/ 13798 h 653172"/>
                <a:gd name="connsiteX3" fmla="*/ 0 w 196410"/>
                <a:gd name="connsiteY3" fmla="*/ 22371 h 653172"/>
                <a:gd name="connsiteX4" fmla="*/ 1876 w 196410"/>
                <a:gd name="connsiteY4" fmla="*/ 27193 h 653172"/>
                <a:gd name="connsiteX5" fmla="*/ 0 w 196410"/>
                <a:gd name="connsiteY5" fmla="*/ 32150 h 653172"/>
                <a:gd name="connsiteX6" fmla="*/ 0 w 196410"/>
                <a:gd name="connsiteY6" fmla="*/ 653173 h 653172"/>
                <a:gd name="connsiteX7" fmla="*/ 196411 w 196410"/>
                <a:gd name="connsiteY7" fmla="*/ 653173 h 653172"/>
                <a:gd name="connsiteX8" fmla="*/ 196411 w 196410"/>
                <a:gd name="connsiteY8" fmla="*/ 0 h 653172"/>
                <a:gd name="connsiteX9" fmla="*/ 4019 w 196410"/>
                <a:gd name="connsiteY9" fmla="*/ 0 h 6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410" h="653172">
                  <a:moveTo>
                    <a:pt x="1608" y="8171"/>
                  </a:moveTo>
                  <a:lnTo>
                    <a:pt x="1608" y="8171"/>
                  </a:lnTo>
                  <a:lnTo>
                    <a:pt x="0" y="13798"/>
                  </a:lnTo>
                  <a:lnTo>
                    <a:pt x="0" y="22371"/>
                  </a:lnTo>
                  <a:cubicBezTo>
                    <a:pt x="1192" y="23698"/>
                    <a:pt x="1849" y="25412"/>
                    <a:pt x="1876" y="27193"/>
                  </a:cubicBezTo>
                  <a:cubicBezTo>
                    <a:pt x="1849" y="29014"/>
                    <a:pt x="1192" y="30768"/>
                    <a:pt x="0" y="32150"/>
                  </a:cubicBezTo>
                  <a:lnTo>
                    <a:pt x="0" y="653173"/>
                  </a:lnTo>
                  <a:lnTo>
                    <a:pt x="196411" y="653173"/>
                  </a:lnTo>
                  <a:lnTo>
                    <a:pt x="196411" y="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B2831B6A-2188-C917-43BE-70482A02205D}"/>
                </a:ext>
              </a:extLst>
            </p:cNvPr>
            <p:cNvSpPr/>
            <p:nvPr/>
          </p:nvSpPr>
          <p:spPr>
            <a:xfrm>
              <a:off x="3430629" y="6505292"/>
              <a:ext cx="41800" cy="33087"/>
            </a:xfrm>
            <a:custGeom>
              <a:avLst/>
              <a:gdLst>
                <a:gd name="connsiteX0" fmla="*/ 10852 w 41800"/>
                <a:gd name="connsiteY0" fmla="*/ 31882 h 33087"/>
                <a:gd name="connsiteX1" fmla="*/ 11790 w 41800"/>
                <a:gd name="connsiteY1" fmla="*/ 31882 h 33087"/>
                <a:gd name="connsiteX2" fmla="*/ 22106 w 41800"/>
                <a:gd name="connsiteY2" fmla="*/ 31882 h 33087"/>
                <a:gd name="connsiteX3" fmla="*/ 23433 w 41800"/>
                <a:gd name="connsiteY3" fmla="*/ 32940 h 33087"/>
                <a:gd name="connsiteX4" fmla="*/ 23446 w 41800"/>
                <a:gd name="connsiteY4" fmla="*/ 33087 h 33087"/>
                <a:gd name="connsiteX5" fmla="*/ 41801 w 41800"/>
                <a:gd name="connsiteY5" fmla="*/ 33087 h 33087"/>
                <a:gd name="connsiteX6" fmla="*/ 41801 w 41800"/>
                <a:gd name="connsiteY6" fmla="*/ 0 h 33087"/>
                <a:gd name="connsiteX7" fmla="*/ 0 w 41800"/>
                <a:gd name="connsiteY7" fmla="*/ 0 h 33087"/>
                <a:gd name="connsiteX8" fmla="*/ 0 w 41800"/>
                <a:gd name="connsiteY8" fmla="*/ 29203 h 33087"/>
                <a:gd name="connsiteX9" fmla="*/ 0 w 41800"/>
                <a:gd name="connsiteY9" fmla="*/ 31212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00" h="33087">
                  <a:moveTo>
                    <a:pt x="10852" y="31882"/>
                  </a:moveTo>
                  <a:cubicBezTo>
                    <a:pt x="11147" y="31734"/>
                    <a:pt x="11495" y="31734"/>
                    <a:pt x="11790" y="31882"/>
                  </a:cubicBezTo>
                  <a:lnTo>
                    <a:pt x="22106" y="31882"/>
                  </a:lnTo>
                  <a:cubicBezTo>
                    <a:pt x="22763" y="31801"/>
                    <a:pt x="23366" y="32284"/>
                    <a:pt x="23433" y="32940"/>
                  </a:cubicBezTo>
                  <a:cubicBezTo>
                    <a:pt x="23446" y="32993"/>
                    <a:pt x="23446" y="33034"/>
                    <a:pt x="23446" y="33087"/>
                  </a:cubicBezTo>
                  <a:lnTo>
                    <a:pt x="41801" y="33087"/>
                  </a:lnTo>
                  <a:lnTo>
                    <a:pt x="41801" y="0"/>
                  </a:lnTo>
                  <a:lnTo>
                    <a:pt x="0" y="0"/>
                  </a:lnTo>
                  <a:lnTo>
                    <a:pt x="0" y="29203"/>
                  </a:lnTo>
                  <a:cubicBezTo>
                    <a:pt x="161" y="29859"/>
                    <a:pt x="161" y="30556"/>
                    <a:pt x="0" y="31212"/>
                  </a:cubicBez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0E940A36-29FA-7FAA-DECE-313860A2FE24}"/>
                </a:ext>
              </a:extLst>
            </p:cNvPr>
            <p:cNvSpPr/>
            <p:nvPr/>
          </p:nvSpPr>
          <p:spPr>
            <a:xfrm>
              <a:off x="3474975" y="6505961"/>
              <a:ext cx="30412" cy="33087"/>
            </a:xfrm>
            <a:custGeom>
              <a:avLst/>
              <a:gdLst>
                <a:gd name="connsiteX0" fmla="*/ 0 w 30412"/>
                <a:gd name="connsiteY0" fmla="*/ 0 h 33087"/>
                <a:gd name="connsiteX1" fmla="*/ 30413 w 30412"/>
                <a:gd name="connsiteY1" fmla="*/ 0 h 33087"/>
                <a:gd name="connsiteX2" fmla="*/ 30413 w 30412"/>
                <a:gd name="connsiteY2" fmla="*/ 33087 h 33087"/>
                <a:gd name="connsiteX3" fmla="*/ 0 w 30412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12" h="33087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E486BD42-D7B9-9993-4079-F1F6981ED1BA}"/>
                </a:ext>
              </a:extLst>
            </p:cNvPr>
            <p:cNvSpPr/>
            <p:nvPr/>
          </p:nvSpPr>
          <p:spPr>
            <a:xfrm>
              <a:off x="3239309" y="6541594"/>
              <a:ext cx="266213" cy="312118"/>
            </a:xfrm>
            <a:custGeom>
              <a:avLst/>
              <a:gdLst>
                <a:gd name="connsiteX0" fmla="*/ 190516 w 266213"/>
                <a:gd name="connsiteY0" fmla="*/ 0 h 312118"/>
                <a:gd name="connsiteX1" fmla="*/ 184755 w 266213"/>
                <a:gd name="connsiteY1" fmla="*/ 3081 h 312118"/>
                <a:gd name="connsiteX2" fmla="*/ 0 w 266213"/>
                <a:gd name="connsiteY2" fmla="*/ 3081 h 312118"/>
                <a:gd name="connsiteX3" fmla="*/ 0 w 266213"/>
                <a:gd name="connsiteY3" fmla="*/ 312119 h 312118"/>
                <a:gd name="connsiteX4" fmla="*/ 266213 w 266213"/>
                <a:gd name="connsiteY4" fmla="*/ 312119 h 312118"/>
                <a:gd name="connsiteX5" fmla="*/ 266213 w 266213"/>
                <a:gd name="connsiteY5" fmla="*/ 0 h 3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213" h="312118">
                  <a:moveTo>
                    <a:pt x="190516" y="0"/>
                  </a:moveTo>
                  <a:cubicBezTo>
                    <a:pt x="189230" y="1915"/>
                    <a:pt x="187073" y="3067"/>
                    <a:pt x="184755" y="3081"/>
                  </a:cubicBezTo>
                  <a:lnTo>
                    <a:pt x="0" y="3081"/>
                  </a:lnTo>
                  <a:lnTo>
                    <a:pt x="0" y="312119"/>
                  </a:lnTo>
                  <a:lnTo>
                    <a:pt x="266213" y="312119"/>
                  </a:lnTo>
                  <a:lnTo>
                    <a:pt x="26621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A5FE9479-B03B-C0DA-CBF3-95F43A541327}"/>
                </a:ext>
              </a:extLst>
            </p:cNvPr>
            <p:cNvSpPr/>
            <p:nvPr/>
          </p:nvSpPr>
          <p:spPr>
            <a:xfrm>
              <a:off x="3577602" y="5903022"/>
              <a:ext cx="486874" cy="950824"/>
            </a:xfrm>
            <a:custGeom>
              <a:avLst/>
              <a:gdLst>
                <a:gd name="connsiteX0" fmla="*/ 486874 w 486874"/>
                <a:gd name="connsiteY0" fmla="*/ 636026 h 950824"/>
                <a:gd name="connsiteX1" fmla="*/ 486874 w 486874"/>
                <a:gd name="connsiteY1" fmla="*/ 635357 h 950824"/>
                <a:gd name="connsiteX2" fmla="*/ 486874 w 486874"/>
                <a:gd name="connsiteY2" fmla="*/ 634419 h 950824"/>
                <a:gd name="connsiteX3" fmla="*/ 486874 w 486874"/>
                <a:gd name="connsiteY3" fmla="*/ 0 h 950824"/>
                <a:gd name="connsiteX4" fmla="*/ 0 w 486874"/>
                <a:gd name="connsiteY4" fmla="*/ 0 h 950824"/>
                <a:gd name="connsiteX5" fmla="*/ 0 w 486874"/>
                <a:gd name="connsiteY5" fmla="*/ 950825 h 950824"/>
                <a:gd name="connsiteX6" fmla="*/ 486874 w 486874"/>
                <a:gd name="connsiteY6" fmla="*/ 950825 h 950824"/>
                <a:gd name="connsiteX7" fmla="*/ 486874 w 486874"/>
                <a:gd name="connsiteY7" fmla="*/ 637366 h 950824"/>
                <a:gd name="connsiteX8" fmla="*/ 486874 w 486874"/>
                <a:gd name="connsiteY8" fmla="*/ 636026 h 9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874" h="950824">
                  <a:moveTo>
                    <a:pt x="486874" y="636026"/>
                  </a:moveTo>
                  <a:lnTo>
                    <a:pt x="486874" y="635357"/>
                  </a:lnTo>
                  <a:lnTo>
                    <a:pt x="486874" y="634419"/>
                  </a:lnTo>
                  <a:lnTo>
                    <a:pt x="486874" y="0"/>
                  </a:lnTo>
                  <a:lnTo>
                    <a:pt x="0" y="0"/>
                  </a:lnTo>
                  <a:lnTo>
                    <a:pt x="0" y="950825"/>
                  </a:lnTo>
                  <a:lnTo>
                    <a:pt x="486874" y="950825"/>
                  </a:lnTo>
                  <a:lnTo>
                    <a:pt x="486874" y="637366"/>
                  </a:lnTo>
                  <a:lnTo>
                    <a:pt x="486874" y="6360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8CD27335-44B4-7868-FDB7-25A32FC10477}"/>
                </a:ext>
              </a:extLst>
            </p:cNvPr>
            <p:cNvSpPr/>
            <p:nvPr/>
          </p:nvSpPr>
          <p:spPr>
            <a:xfrm>
              <a:off x="3519992" y="5903692"/>
              <a:ext cx="55064" cy="950154"/>
            </a:xfrm>
            <a:custGeom>
              <a:avLst/>
              <a:gdLst>
                <a:gd name="connsiteX0" fmla="*/ 0 w 55064"/>
                <a:gd name="connsiteY0" fmla="*/ 14735 h 950154"/>
                <a:gd name="connsiteX1" fmla="*/ 0 w 55064"/>
                <a:gd name="connsiteY1" fmla="*/ 595036 h 950154"/>
                <a:gd name="connsiteX2" fmla="*/ 0 w 55064"/>
                <a:gd name="connsiteY2" fmla="*/ 596911 h 950154"/>
                <a:gd name="connsiteX3" fmla="*/ 0 w 55064"/>
                <a:gd name="connsiteY3" fmla="*/ 636696 h 950154"/>
                <a:gd name="connsiteX4" fmla="*/ 0 w 55064"/>
                <a:gd name="connsiteY4" fmla="*/ 950155 h 950154"/>
                <a:gd name="connsiteX5" fmla="*/ 55065 w 55064"/>
                <a:gd name="connsiteY5" fmla="*/ 950155 h 950154"/>
                <a:gd name="connsiteX6" fmla="*/ 55065 w 55064"/>
                <a:gd name="connsiteY6" fmla="*/ 0 h 950154"/>
                <a:gd name="connsiteX7" fmla="*/ 0 w 55064"/>
                <a:gd name="connsiteY7" fmla="*/ 14735 h 95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64" h="950154">
                  <a:moveTo>
                    <a:pt x="0" y="14735"/>
                  </a:moveTo>
                  <a:lnTo>
                    <a:pt x="0" y="595036"/>
                  </a:lnTo>
                  <a:lnTo>
                    <a:pt x="0" y="596911"/>
                  </a:lnTo>
                  <a:lnTo>
                    <a:pt x="0" y="636696"/>
                  </a:lnTo>
                  <a:lnTo>
                    <a:pt x="0" y="950155"/>
                  </a:lnTo>
                  <a:lnTo>
                    <a:pt x="55065" y="950155"/>
                  </a:lnTo>
                  <a:lnTo>
                    <a:pt x="55065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90E03676-1D9B-B0EA-140C-5CEAFF7C8613}"/>
                </a:ext>
              </a:extLst>
            </p:cNvPr>
            <p:cNvSpPr/>
            <p:nvPr/>
          </p:nvSpPr>
          <p:spPr>
            <a:xfrm>
              <a:off x="1217454" y="5841536"/>
              <a:ext cx="4912" cy="284464"/>
            </a:xfrm>
            <a:custGeom>
              <a:avLst/>
              <a:gdLst>
                <a:gd name="connsiteX0" fmla="*/ 134 w 4912"/>
                <a:gd name="connsiteY0" fmla="*/ 279702 h 284464"/>
                <a:gd name="connsiteX1" fmla="*/ 2814 w 4912"/>
                <a:gd name="connsiteY1" fmla="*/ 281845 h 284464"/>
                <a:gd name="connsiteX2" fmla="*/ 2814 w 4912"/>
                <a:gd name="connsiteY2" fmla="*/ 281845 h 284464"/>
                <a:gd name="connsiteX3" fmla="*/ 3751 w 4912"/>
                <a:gd name="connsiteY3" fmla="*/ 282916 h 284464"/>
                <a:gd name="connsiteX4" fmla="*/ 4555 w 4912"/>
                <a:gd name="connsiteY4" fmla="*/ 283988 h 284464"/>
                <a:gd name="connsiteX5" fmla="*/ 4555 w 4912"/>
                <a:gd name="connsiteY5" fmla="*/ 283988 h 284464"/>
                <a:gd name="connsiteX6" fmla="*/ 4555 w 4912"/>
                <a:gd name="connsiteY6" fmla="*/ 2679 h 284464"/>
                <a:gd name="connsiteX7" fmla="*/ 2680 w 4912"/>
                <a:gd name="connsiteY7" fmla="*/ 2679 h 284464"/>
                <a:gd name="connsiteX8" fmla="*/ 1876 w 4912"/>
                <a:gd name="connsiteY8" fmla="*/ 2679 h 284464"/>
                <a:gd name="connsiteX9" fmla="*/ 0 w 4912"/>
                <a:gd name="connsiteY9" fmla="*/ 938 h 284464"/>
                <a:gd name="connsiteX10" fmla="*/ 0 w 4912"/>
                <a:gd name="connsiteY10" fmla="*/ 938 h 284464"/>
                <a:gd name="connsiteX11" fmla="*/ 0 w 4912"/>
                <a:gd name="connsiteY11" fmla="*/ 0 h 284464"/>
                <a:gd name="connsiteX12" fmla="*/ 0 w 4912"/>
                <a:gd name="connsiteY12" fmla="*/ 281309 h 2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2" h="284464">
                  <a:moveTo>
                    <a:pt x="134" y="279702"/>
                  </a:moveTo>
                  <a:lnTo>
                    <a:pt x="2814" y="281845"/>
                  </a:lnTo>
                  <a:cubicBezTo>
                    <a:pt x="2814" y="281845"/>
                    <a:pt x="2814" y="281845"/>
                    <a:pt x="2814" y="281845"/>
                  </a:cubicBezTo>
                  <a:cubicBezTo>
                    <a:pt x="3194" y="282140"/>
                    <a:pt x="3513" y="282501"/>
                    <a:pt x="3751" y="282916"/>
                  </a:cubicBezTo>
                  <a:cubicBezTo>
                    <a:pt x="3751" y="282916"/>
                    <a:pt x="3751" y="282916"/>
                    <a:pt x="4555" y="283988"/>
                  </a:cubicBezTo>
                  <a:cubicBezTo>
                    <a:pt x="5359" y="285060"/>
                    <a:pt x="4555" y="283988"/>
                    <a:pt x="4555" y="283988"/>
                  </a:cubicBezTo>
                  <a:lnTo>
                    <a:pt x="4555" y="2679"/>
                  </a:lnTo>
                  <a:lnTo>
                    <a:pt x="2680" y="2679"/>
                  </a:lnTo>
                  <a:lnTo>
                    <a:pt x="1876" y="2679"/>
                  </a:lnTo>
                  <a:cubicBezTo>
                    <a:pt x="1187" y="2170"/>
                    <a:pt x="559" y="1586"/>
                    <a:pt x="0" y="938"/>
                  </a:cubicBezTo>
                  <a:cubicBezTo>
                    <a:pt x="0" y="938"/>
                    <a:pt x="0" y="938"/>
                    <a:pt x="0" y="938"/>
                  </a:cubicBezTo>
                  <a:lnTo>
                    <a:pt x="0" y="0"/>
                  </a:lnTo>
                  <a:lnTo>
                    <a:pt x="0" y="281309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AE0664A1-94E6-1D56-EFA4-C6EA88085488}"/>
                </a:ext>
              </a:extLst>
            </p:cNvPr>
            <p:cNvSpPr/>
            <p:nvPr/>
          </p:nvSpPr>
          <p:spPr>
            <a:xfrm>
              <a:off x="1214372" y="5835776"/>
              <a:ext cx="134" cy="283988"/>
            </a:xfrm>
            <a:custGeom>
              <a:avLst/>
              <a:gdLst>
                <a:gd name="connsiteX0" fmla="*/ 134 w 134"/>
                <a:gd name="connsiteY0" fmla="*/ 283988 h 283988"/>
                <a:gd name="connsiteX1" fmla="*/ 134 w 134"/>
                <a:gd name="connsiteY1" fmla="*/ 134 h 283988"/>
                <a:gd name="connsiteX2" fmla="*/ 0 w 134"/>
                <a:gd name="connsiteY2" fmla="*/ 0 h 283988"/>
                <a:gd name="connsiteX3" fmla="*/ 0 w 134"/>
                <a:gd name="connsiteY3" fmla="*/ 283988 h 283988"/>
                <a:gd name="connsiteX4" fmla="*/ 134 w 134"/>
                <a:gd name="connsiteY4" fmla="*/ 283988 h 2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" h="283988">
                  <a:moveTo>
                    <a:pt x="134" y="283988"/>
                  </a:moveTo>
                  <a:lnTo>
                    <a:pt x="134" y="134"/>
                  </a:lnTo>
                  <a:lnTo>
                    <a:pt x="0" y="0"/>
                  </a:lnTo>
                  <a:lnTo>
                    <a:pt x="0" y="283988"/>
                  </a:lnTo>
                  <a:lnTo>
                    <a:pt x="134" y="283988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A8C5A96A-8EF9-EB06-949E-5D4F450A0BD1}"/>
                </a:ext>
              </a:extLst>
            </p:cNvPr>
            <p:cNvSpPr/>
            <p:nvPr/>
          </p:nvSpPr>
          <p:spPr>
            <a:xfrm>
              <a:off x="267955" y="5789561"/>
              <a:ext cx="425512" cy="317343"/>
            </a:xfrm>
            <a:custGeom>
              <a:avLst/>
              <a:gdLst>
                <a:gd name="connsiteX0" fmla="*/ 45284 w 425512"/>
                <a:gd name="connsiteY0" fmla="*/ 315602 h 317343"/>
                <a:gd name="connsiteX1" fmla="*/ 49706 w 425512"/>
                <a:gd name="connsiteY1" fmla="*/ 317343 h 317343"/>
                <a:gd name="connsiteX2" fmla="*/ 89899 w 425512"/>
                <a:gd name="connsiteY2" fmla="*/ 317343 h 317343"/>
                <a:gd name="connsiteX3" fmla="*/ 89899 w 425512"/>
                <a:gd name="connsiteY3" fmla="*/ 201337 h 317343"/>
                <a:gd name="connsiteX4" fmla="*/ 97268 w 425512"/>
                <a:gd name="connsiteY4" fmla="*/ 193969 h 317343"/>
                <a:gd name="connsiteX5" fmla="*/ 425513 w 425512"/>
                <a:gd name="connsiteY5" fmla="*/ 193969 h 317343"/>
                <a:gd name="connsiteX6" fmla="*/ 425513 w 425512"/>
                <a:gd name="connsiteY6" fmla="*/ 0 h 317343"/>
                <a:gd name="connsiteX7" fmla="*/ 0 w 425512"/>
                <a:gd name="connsiteY7" fmla="*/ 0 h 317343"/>
                <a:gd name="connsiteX8" fmla="*/ 0 w 425512"/>
                <a:gd name="connsiteY8" fmla="*/ 312923 h 317343"/>
                <a:gd name="connsiteX9" fmla="*/ 18355 w 425512"/>
                <a:gd name="connsiteY9" fmla="*/ 317343 h 317343"/>
                <a:gd name="connsiteX10" fmla="*/ 41399 w 425512"/>
                <a:gd name="connsiteY10" fmla="*/ 317343 h 317343"/>
                <a:gd name="connsiteX11" fmla="*/ 45284 w 425512"/>
                <a:gd name="connsiteY11" fmla="*/ 315602 h 3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512" h="317343">
                  <a:moveTo>
                    <a:pt x="45284" y="315602"/>
                  </a:moveTo>
                  <a:cubicBezTo>
                    <a:pt x="46912" y="315669"/>
                    <a:pt x="48470" y="316285"/>
                    <a:pt x="49706" y="317343"/>
                  </a:cubicBezTo>
                  <a:lnTo>
                    <a:pt x="89899" y="317343"/>
                  </a:lnTo>
                  <a:lnTo>
                    <a:pt x="89899" y="201337"/>
                  </a:lnTo>
                  <a:cubicBezTo>
                    <a:pt x="89899" y="197267"/>
                    <a:pt x="93197" y="193969"/>
                    <a:pt x="97268" y="193969"/>
                  </a:cubicBezTo>
                  <a:lnTo>
                    <a:pt x="425513" y="193969"/>
                  </a:lnTo>
                  <a:lnTo>
                    <a:pt x="425513" y="0"/>
                  </a:lnTo>
                  <a:lnTo>
                    <a:pt x="0" y="0"/>
                  </a:lnTo>
                  <a:lnTo>
                    <a:pt x="0" y="312923"/>
                  </a:lnTo>
                  <a:lnTo>
                    <a:pt x="18355" y="317343"/>
                  </a:lnTo>
                  <a:lnTo>
                    <a:pt x="41399" y="317343"/>
                  </a:lnTo>
                  <a:cubicBezTo>
                    <a:pt x="42490" y="316392"/>
                    <a:pt x="43844" y="315776"/>
                    <a:pt x="45284" y="315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7B7F52A5-9F52-DB72-F822-1320955B1F3A}"/>
                </a:ext>
              </a:extLst>
            </p:cNvPr>
            <p:cNvSpPr/>
            <p:nvPr/>
          </p:nvSpPr>
          <p:spPr>
            <a:xfrm>
              <a:off x="372725" y="5998131"/>
              <a:ext cx="322350" cy="463892"/>
            </a:xfrm>
            <a:custGeom>
              <a:avLst/>
              <a:gdLst>
                <a:gd name="connsiteX0" fmla="*/ 320206 w 322350"/>
                <a:gd name="connsiteY0" fmla="*/ 270459 h 463892"/>
                <a:gd name="connsiteX1" fmla="*/ 320206 w 322350"/>
                <a:gd name="connsiteY1" fmla="*/ 270459 h 463892"/>
                <a:gd name="connsiteX2" fmla="*/ 318733 w 322350"/>
                <a:gd name="connsiteY2" fmla="*/ 270459 h 463892"/>
                <a:gd name="connsiteX3" fmla="*/ 317661 w 322350"/>
                <a:gd name="connsiteY3" fmla="*/ 269655 h 463892"/>
                <a:gd name="connsiteX4" fmla="*/ 316723 w 322350"/>
                <a:gd name="connsiteY4" fmla="*/ 268717 h 463892"/>
                <a:gd name="connsiteX5" fmla="*/ 315919 w 322350"/>
                <a:gd name="connsiteY5" fmla="*/ 267512 h 463892"/>
                <a:gd name="connsiteX6" fmla="*/ 315919 w 322350"/>
                <a:gd name="connsiteY6" fmla="*/ 266306 h 463892"/>
                <a:gd name="connsiteX7" fmla="*/ 315919 w 322350"/>
                <a:gd name="connsiteY7" fmla="*/ 264832 h 463892"/>
                <a:gd name="connsiteX8" fmla="*/ 315919 w 322350"/>
                <a:gd name="connsiteY8" fmla="*/ 144271 h 463892"/>
                <a:gd name="connsiteX9" fmla="*/ 322350 w 322350"/>
                <a:gd name="connsiteY9" fmla="*/ 137172 h 463892"/>
                <a:gd name="connsiteX10" fmla="*/ 322350 w 322350"/>
                <a:gd name="connsiteY10" fmla="*/ 0 h 463892"/>
                <a:gd name="connsiteX11" fmla="*/ 0 w 322350"/>
                <a:gd name="connsiteY11" fmla="*/ 0 h 463892"/>
                <a:gd name="connsiteX12" fmla="*/ 0 w 322350"/>
                <a:gd name="connsiteY12" fmla="*/ 463892 h 463892"/>
                <a:gd name="connsiteX13" fmla="*/ 320742 w 322350"/>
                <a:gd name="connsiteY13" fmla="*/ 463892 h 463892"/>
                <a:gd name="connsiteX14" fmla="*/ 320742 w 322350"/>
                <a:gd name="connsiteY14" fmla="*/ 270459 h 46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350" h="463892">
                  <a:moveTo>
                    <a:pt x="320206" y="270459"/>
                  </a:moveTo>
                  <a:lnTo>
                    <a:pt x="320206" y="270459"/>
                  </a:lnTo>
                  <a:lnTo>
                    <a:pt x="318733" y="270459"/>
                  </a:lnTo>
                  <a:lnTo>
                    <a:pt x="317661" y="269655"/>
                  </a:lnTo>
                  <a:lnTo>
                    <a:pt x="316723" y="268717"/>
                  </a:lnTo>
                  <a:cubicBezTo>
                    <a:pt x="316409" y="268342"/>
                    <a:pt x="316140" y="267940"/>
                    <a:pt x="315919" y="267512"/>
                  </a:cubicBezTo>
                  <a:cubicBezTo>
                    <a:pt x="315868" y="267110"/>
                    <a:pt x="315868" y="266708"/>
                    <a:pt x="315919" y="266306"/>
                  </a:cubicBezTo>
                  <a:cubicBezTo>
                    <a:pt x="315856" y="265810"/>
                    <a:pt x="315856" y="265328"/>
                    <a:pt x="315919" y="264832"/>
                  </a:cubicBezTo>
                  <a:lnTo>
                    <a:pt x="315919" y="144271"/>
                  </a:lnTo>
                  <a:cubicBezTo>
                    <a:pt x="315903" y="140601"/>
                    <a:pt x="318692" y="137520"/>
                    <a:pt x="322350" y="137172"/>
                  </a:cubicBezTo>
                  <a:lnTo>
                    <a:pt x="322350" y="0"/>
                  </a:lnTo>
                  <a:lnTo>
                    <a:pt x="0" y="0"/>
                  </a:lnTo>
                  <a:lnTo>
                    <a:pt x="0" y="463892"/>
                  </a:lnTo>
                  <a:lnTo>
                    <a:pt x="320742" y="463892"/>
                  </a:lnTo>
                  <a:lnTo>
                    <a:pt x="320742" y="27045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3F642D15-FFEC-888F-2FA3-F10C0887E40B}"/>
                </a:ext>
              </a:extLst>
            </p:cNvPr>
            <p:cNvSpPr/>
            <p:nvPr/>
          </p:nvSpPr>
          <p:spPr>
            <a:xfrm>
              <a:off x="1191194" y="5798268"/>
              <a:ext cx="20632" cy="321228"/>
            </a:xfrm>
            <a:custGeom>
              <a:avLst/>
              <a:gdLst>
                <a:gd name="connsiteX0" fmla="*/ 14871 w 20632"/>
                <a:gd name="connsiteY0" fmla="*/ 321228 h 321228"/>
                <a:gd name="connsiteX1" fmla="*/ 20632 w 20632"/>
                <a:gd name="connsiteY1" fmla="*/ 321228 h 321228"/>
                <a:gd name="connsiteX2" fmla="*/ 20632 w 20632"/>
                <a:gd name="connsiteY2" fmla="*/ 33355 h 321228"/>
                <a:gd name="connsiteX3" fmla="*/ 18355 w 20632"/>
                <a:gd name="connsiteY3" fmla="*/ 29738 h 321228"/>
                <a:gd name="connsiteX4" fmla="*/ 18355 w 20632"/>
                <a:gd name="connsiteY4" fmla="*/ 29738 h 321228"/>
                <a:gd name="connsiteX5" fmla="*/ 15675 w 20632"/>
                <a:gd name="connsiteY5" fmla="*/ 25452 h 321228"/>
                <a:gd name="connsiteX6" fmla="*/ 15675 w 20632"/>
                <a:gd name="connsiteY6" fmla="*/ 25452 h 321228"/>
                <a:gd name="connsiteX7" fmla="*/ 0 w 20632"/>
                <a:gd name="connsiteY7" fmla="*/ 0 h 321228"/>
                <a:gd name="connsiteX8" fmla="*/ 0 w 20632"/>
                <a:gd name="connsiteY8" fmla="*/ 309306 h 321228"/>
                <a:gd name="connsiteX9" fmla="*/ 14871 w 20632"/>
                <a:gd name="connsiteY9" fmla="*/ 321228 h 3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32" h="321228">
                  <a:moveTo>
                    <a:pt x="14871" y="321228"/>
                  </a:moveTo>
                  <a:lnTo>
                    <a:pt x="20632" y="321228"/>
                  </a:lnTo>
                  <a:lnTo>
                    <a:pt x="20632" y="33355"/>
                  </a:lnTo>
                  <a:lnTo>
                    <a:pt x="18355" y="29738"/>
                  </a:lnTo>
                  <a:lnTo>
                    <a:pt x="18355" y="29738"/>
                  </a:lnTo>
                  <a:lnTo>
                    <a:pt x="15675" y="25452"/>
                  </a:lnTo>
                  <a:lnTo>
                    <a:pt x="15675" y="25452"/>
                  </a:lnTo>
                  <a:lnTo>
                    <a:pt x="0" y="0"/>
                  </a:lnTo>
                  <a:lnTo>
                    <a:pt x="0" y="309306"/>
                  </a:lnTo>
                  <a:lnTo>
                    <a:pt x="14871" y="321228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63AC2E47-0BBE-0C08-70D5-EA1BD4861CDC}"/>
                </a:ext>
              </a:extLst>
            </p:cNvPr>
            <p:cNvSpPr/>
            <p:nvPr/>
          </p:nvSpPr>
          <p:spPr>
            <a:xfrm>
              <a:off x="992773" y="5789561"/>
              <a:ext cx="195741" cy="316137"/>
            </a:xfrm>
            <a:custGeom>
              <a:avLst/>
              <a:gdLst>
                <a:gd name="connsiteX0" fmla="*/ 0 w 195741"/>
                <a:gd name="connsiteY0" fmla="*/ 0 h 316137"/>
                <a:gd name="connsiteX1" fmla="*/ 0 w 195741"/>
                <a:gd name="connsiteY1" fmla="*/ 230941 h 316137"/>
                <a:gd name="connsiteX2" fmla="*/ 10048 w 195741"/>
                <a:gd name="connsiteY2" fmla="*/ 237639 h 316137"/>
                <a:gd name="connsiteX3" fmla="*/ 10048 w 195741"/>
                <a:gd name="connsiteY3" fmla="*/ 237639 h 316137"/>
                <a:gd name="connsiteX4" fmla="*/ 11120 w 195741"/>
                <a:gd name="connsiteY4" fmla="*/ 238711 h 316137"/>
                <a:gd name="connsiteX5" fmla="*/ 11924 w 195741"/>
                <a:gd name="connsiteY5" fmla="*/ 239782 h 316137"/>
                <a:gd name="connsiteX6" fmla="*/ 11924 w 195741"/>
                <a:gd name="connsiteY6" fmla="*/ 241122 h 316137"/>
                <a:gd name="connsiteX7" fmla="*/ 11924 w 195741"/>
                <a:gd name="connsiteY7" fmla="*/ 242596 h 316137"/>
                <a:gd name="connsiteX8" fmla="*/ 11924 w 195741"/>
                <a:gd name="connsiteY8" fmla="*/ 316138 h 316137"/>
                <a:gd name="connsiteX9" fmla="*/ 195741 w 195741"/>
                <a:gd name="connsiteY9" fmla="*/ 316138 h 316137"/>
                <a:gd name="connsiteX10" fmla="*/ 195741 w 195741"/>
                <a:gd name="connsiteY10" fmla="*/ 4555 h 316137"/>
                <a:gd name="connsiteX11" fmla="*/ 193062 w 195741"/>
                <a:gd name="connsiteY11" fmla="*/ 0 h 316137"/>
                <a:gd name="connsiteX12" fmla="*/ 0 w 195741"/>
                <a:gd name="connsiteY12" fmla="*/ 0 h 31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741" h="316137">
                  <a:moveTo>
                    <a:pt x="0" y="0"/>
                  </a:moveTo>
                  <a:lnTo>
                    <a:pt x="0" y="230941"/>
                  </a:lnTo>
                  <a:lnTo>
                    <a:pt x="10048" y="237639"/>
                  </a:lnTo>
                  <a:cubicBezTo>
                    <a:pt x="10048" y="237639"/>
                    <a:pt x="10048" y="237639"/>
                    <a:pt x="10048" y="237639"/>
                  </a:cubicBezTo>
                  <a:cubicBezTo>
                    <a:pt x="10438" y="237962"/>
                    <a:pt x="10797" y="238321"/>
                    <a:pt x="11120" y="238711"/>
                  </a:cubicBezTo>
                  <a:lnTo>
                    <a:pt x="11924" y="239782"/>
                  </a:lnTo>
                  <a:lnTo>
                    <a:pt x="11924" y="241122"/>
                  </a:lnTo>
                  <a:lnTo>
                    <a:pt x="11924" y="242596"/>
                  </a:lnTo>
                  <a:lnTo>
                    <a:pt x="11924" y="316138"/>
                  </a:lnTo>
                  <a:lnTo>
                    <a:pt x="195741" y="316138"/>
                  </a:lnTo>
                  <a:lnTo>
                    <a:pt x="195741" y="4555"/>
                  </a:lnTo>
                  <a:lnTo>
                    <a:pt x="193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A9113889-3530-8E8A-2632-D4DB5EAD8931}"/>
                </a:ext>
              </a:extLst>
            </p:cNvPr>
            <p:cNvSpPr/>
            <p:nvPr/>
          </p:nvSpPr>
          <p:spPr>
            <a:xfrm>
              <a:off x="1006171" y="6109450"/>
              <a:ext cx="195741" cy="10046"/>
            </a:xfrm>
            <a:custGeom>
              <a:avLst/>
              <a:gdLst>
                <a:gd name="connsiteX0" fmla="*/ 195741 w 195741"/>
                <a:gd name="connsiteY0" fmla="*/ 10047 h 10046"/>
                <a:gd name="connsiteX1" fmla="*/ 183147 w 195741"/>
                <a:gd name="connsiteY1" fmla="*/ 0 h 10046"/>
                <a:gd name="connsiteX2" fmla="*/ 0 w 195741"/>
                <a:gd name="connsiteY2" fmla="*/ 0 h 10046"/>
                <a:gd name="connsiteX3" fmla="*/ 0 w 195741"/>
                <a:gd name="connsiteY3" fmla="*/ 10047 h 10046"/>
                <a:gd name="connsiteX4" fmla="*/ 195741 w 195741"/>
                <a:gd name="connsiteY4" fmla="*/ 10047 h 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0046">
                  <a:moveTo>
                    <a:pt x="195741" y="10047"/>
                  </a:moveTo>
                  <a:lnTo>
                    <a:pt x="183147" y="0"/>
                  </a:lnTo>
                  <a:lnTo>
                    <a:pt x="0" y="0"/>
                  </a:lnTo>
                  <a:lnTo>
                    <a:pt x="0" y="10047"/>
                  </a:lnTo>
                  <a:lnTo>
                    <a:pt x="195741" y="10047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9D9970AB-BBB0-5D33-6602-FFD07A435126}"/>
                </a:ext>
              </a:extLst>
            </p:cNvPr>
            <p:cNvSpPr/>
            <p:nvPr/>
          </p:nvSpPr>
          <p:spPr>
            <a:xfrm>
              <a:off x="4204349" y="5860558"/>
              <a:ext cx="213292" cy="88545"/>
            </a:xfrm>
            <a:custGeom>
              <a:avLst/>
              <a:gdLst>
                <a:gd name="connsiteX0" fmla="*/ 5761 w 213292"/>
                <a:gd name="connsiteY0" fmla="*/ 88545 h 88545"/>
                <a:gd name="connsiteX1" fmla="*/ 213292 w 213292"/>
                <a:gd name="connsiteY1" fmla="*/ 88545 h 88545"/>
                <a:gd name="connsiteX2" fmla="*/ 213292 w 213292"/>
                <a:gd name="connsiteY2" fmla="*/ 0 h 88545"/>
                <a:gd name="connsiteX3" fmla="*/ 0 w 213292"/>
                <a:gd name="connsiteY3" fmla="*/ 0 h 88545"/>
                <a:gd name="connsiteX4" fmla="*/ 0 w 213292"/>
                <a:gd name="connsiteY4" fmla="*/ 82785 h 88545"/>
                <a:gd name="connsiteX5" fmla="*/ 5761 w 213292"/>
                <a:gd name="connsiteY5" fmla="*/ 88545 h 8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92" h="88545">
                  <a:moveTo>
                    <a:pt x="5761" y="88545"/>
                  </a:moveTo>
                  <a:lnTo>
                    <a:pt x="213292" y="88545"/>
                  </a:lnTo>
                  <a:lnTo>
                    <a:pt x="213292" y="0"/>
                  </a:lnTo>
                  <a:lnTo>
                    <a:pt x="0" y="0"/>
                  </a:lnTo>
                  <a:lnTo>
                    <a:pt x="0" y="82785"/>
                  </a:lnTo>
                  <a:cubicBezTo>
                    <a:pt x="2934" y="83304"/>
                    <a:pt x="5238" y="85605"/>
                    <a:pt x="5761" y="8854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17737EDA-4DB7-AE97-75B1-D15CCF2C5EF8}"/>
                </a:ext>
              </a:extLst>
            </p:cNvPr>
            <p:cNvSpPr/>
            <p:nvPr/>
          </p:nvSpPr>
          <p:spPr>
            <a:xfrm>
              <a:off x="4185056" y="5860960"/>
              <a:ext cx="16747" cy="91358"/>
            </a:xfrm>
            <a:custGeom>
              <a:avLst/>
              <a:gdLst>
                <a:gd name="connsiteX0" fmla="*/ 10718 w 16747"/>
                <a:gd name="connsiteY0" fmla="*/ 89349 h 91358"/>
                <a:gd name="connsiteX1" fmla="*/ 10718 w 16747"/>
                <a:gd name="connsiteY1" fmla="*/ 89349 h 91358"/>
                <a:gd name="connsiteX2" fmla="*/ 16747 w 16747"/>
                <a:gd name="connsiteY2" fmla="*/ 82383 h 91358"/>
                <a:gd name="connsiteX3" fmla="*/ 16747 w 16747"/>
                <a:gd name="connsiteY3" fmla="*/ 0 h 91358"/>
                <a:gd name="connsiteX4" fmla="*/ 0 w 16747"/>
                <a:gd name="connsiteY4" fmla="*/ 3751 h 91358"/>
                <a:gd name="connsiteX5" fmla="*/ 0 w 16747"/>
                <a:gd name="connsiteY5" fmla="*/ 91358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7" h="91358">
                  <a:moveTo>
                    <a:pt x="10718" y="89349"/>
                  </a:moveTo>
                  <a:lnTo>
                    <a:pt x="10718" y="89349"/>
                  </a:lnTo>
                  <a:cubicBezTo>
                    <a:pt x="10799" y="85882"/>
                    <a:pt x="13331" y="82961"/>
                    <a:pt x="16747" y="82383"/>
                  </a:cubicBezTo>
                  <a:lnTo>
                    <a:pt x="16747" y="0"/>
                  </a:lnTo>
                  <a:lnTo>
                    <a:pt x="0" y="3751"/>
                  </a:lnTo>
                  <a:lnTo>
                    <a:pt x="0" y="91358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11360371-0E7B-3C17-60DC-721F439620D1}"/>
                </a:ext>
              </a:extLst>
            </p:cNvPr>
            <p:cNvSpPr/>
            <p:nvPr/>
          </p:nvSpPr>
          <p:spPr>
            <a:xfrm>
              <a:off x="4164825" y="5963437"/>
              <a:ext cx="7101" cy="574272"/>
            </a:xfrm>
            <a:custGeom>
              <a:avLst/>
              <a:gdLst>
                <a:gd name="connsiteX0" fmla="*/ 6029 w 7101"/>
                <a:gd name="connsiteY0" fmla="*/ 574272 h 574272"/>
                <a:gd name="connsiteX1" fmla="*/ 7101 w 7101"/>
                <a:gd name="connsiteY1" fmla="*/ 571727 h 574272"/>
                <a:gd name="connsiteX2" fmla="*/ 7101 w 7101"/>
                <a:gd name="connsiteY2" fmla="*/ 0 h 574272"/>
                <a:gd name="connsiteX3" fmla="*/ 0 w 7101"/>
                <a:gd name="connsiteY3" fmla="*/ 1340 h 574272"/>
                <a:gd name="connsiteX4" fmla="*/ 0 w 7101"/>
                <a:gd name="connsiteY4" fmla="*/ 574005 h 574272"/>
                <a:gd name="connsiteX5" fmla="*/ 0 w 7101"/>
                <a:gd name="connsiteY5" fmla="*/ 574005 h 5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1" h="574272">
                  <a:moveTo>
                    <a:pt x="6029" y="574272"/>
                  </a:moveTo>
                  <a:cubicBezTo>
                    <a:pt x="6217" y="573361"/>
                    <a:pt x="6579" y="572504"/>
                    <a:pt x="7101" y="571727"/>
                  </a:cubicBezTo>
                  <a:lnTo>
                    <a:pt x="7101" y="0"/>
                  </a:lnTo>
                  <a:lnTo>
                    <a:pt x="0" y="1340"/>
                  </a:lnTo>
                  <a:lnTo>
                    <a:pt x="0" y="574005"/>
                  </a:lnTo>
                  <a:lnTo>
                    <a:pt x="0" y="574005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6B1ED0E0-9B9E-A02E-0AE6-71B75A6C1CA1}"/>
                </a:ext>
              </a:extLst>
            </p:cNvPr>
            <p:cNvSpPr/>
            <p:nvPr/>
          </p:nvSpPr>
          <p:spPr>
            <a:xfrm>
              <a:off x="4174606" y="5962633"/>
              <a:ext cx="1875" cy="569851"/>
            </a:xfrm>
            <a:custGeom>
              <a:avLst/>
              <a:gdLst>
                <a:gd name="connsiteX0" fmla="*/ 1876 w 1875"/>
                <a:gd name="connsiteY0" fmla="*/ 0 h 569851"/>
                <a:gd name="connsiteX1" fmla="*/ 0 w 1875"/>
                <a:gd name="connsiteY1" fmla="*/ 0 h 569851"/>
                <a:gd name="connsiteX2" fmla="*/ 0 w 1875"/>
                <a:gd name="connsiteY2" fmla="*/ 0 h 569851"/>
                <a:gd name="connsiteX3" fmla="*/ 0 w 1875"/>
                <a:gd name="connsiteY3" fmla="*/ 569852 h 569851"/>
                <a:gd name="connsiteX4" fmla="*/ 1876 w 1875"/>
                <a:gd name="connsiteY4" fmla="*/ 569852 h 5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" h="569851">
                  <a:moveTo>
                    <a:pt x="18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69852"/>
                  </a:lnTo>
                  <a:lnTo>
                    <a:pt x="1876" y="569852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ADD2B77D-352B-EF96-7403-3F6942EB8311}"/>
                </a:ext>
              </a:extLst>
            </p:cNvPr>
            <p:cNvSpPr/>
            <p:nvPr/>
          </p:nvSpPr>
          <p:spPr>
            <a:xfrm>
              <a:off x="4179965" y="5956203"/>
              <a:ext cx="16613" cy="575745"/>
            </a:xfrm>
            <a:custGeom>
              <a:avLst/>
              <a:gdLst>
                <a:gd name="connsiteX0" fmla="*/ 15810 w 16613"/>
                <a:gd name="connsiteY0" fmla="*/ 0 h 575745"/>
                <a:gd name="connsiteX1" fmla="*/ 4957 w 16613"/>
                <a:gd name="connsiteY1" fmla="*/ 0 h 575745"/>
                <a:gd name="connsiteX2" fmla="*/ 4957 w 16613"/>
                <a:gd name="connsiteY2" fmla="*/ 938 h 575745"/>
                <a:gd name="connsiteX3" fmla="*/ 4957 w 16613"/>
                <a:gd name="connsiteY3" fmla="*/ 2277 h 575745"/>
                <a:gd name="connsiteX4" fmla="*/ 4153 w 16613"/>
                <a:gd name="connsiteY4" fmla="*/ 3349 h 575745"/>
                <a:gd name="connsiteX5" fmla="*/ 3216 w 16613"/>
                <a:gd name="connsiteY5" fmla="*/ 4287 h 575745"/>
                <a:gd name="connsiteX6" fmla="*/ 2010 w 16613"/>
                <a:gd name="connsiteY6" fmla="*/ 5090 h 575745"/>
                <a:gd name="connsiteX7" fmla="*/ 670 w 16613"/>
                <a:gd name="connsiteY7" fmla="*/ 5090 h 575745"/>
                <a:gd name="connsiteX8" fmla="*/ 0 w 16613"/>
                <a:gd name="connsiteY8" fmla="*/ 5090 h 575745"/>
                <a:gd name="connsiteX9" fmla="*/ 0 w 16613"/>
                <a:gd name="connsiteY9" fmla="*/ 5090 h 575745"/>
                <a:gd name="connsiteX10" fmla="*/ 0 w 16613"/>
                <a:gd name="connsiteY10" fmla="*/ 575076 h 575745"/>
                <a:gd name="connsiteX11" fmla="*/ 16613 w 16613"/>
                <a:gd name="connsiteY11" fmla="*/ 575746 h 5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3" h="575745">
                  <a:moveTo>
                    <a:pt x="15810" y="0"/>
                  </a:moveTo>
                  <a:lnTo>
                    <a:pt x="4957" y="0"/>
                  </a:lnTo>
                  <a:cubicBezTo>
                    <a:pt x="5038" y="308"/>
                    <a:pt x="5038" y="630"/>
                    <a:pt x="4957" y="938"/>
                  </a:cubicBezTo>
                  <a:cubicBezTo>
                    <a:pt x="5038" y="1381"/>
                    <a:pt x="5038" y="1834"/>
                    <a:pt x="4957" y="2277"/>
                  </a:cubicBezTo>
                  <a:lnTo>
                    <a:pt x="4153" y="3349"/>
                  </a:lnTo>
                  <a:cubicBezTo>
                    <a:pt x="3912" y="3725"/>
                    <a:pt x="3591" y="4046"/>
                    <a:pt x="3216" y="4287"/>
                  </a:cubicBezTo>
                  <a:lnTo>
                    <a:pt x="2010" y="5090"/>
                  </a:lnTo>
                  <a:lnTo>
                    <a:pt x="670" y="5090"/>
                  </a:lnTo>
                  <a:lnTo>
                    <a:pt x="0" y="5090"/>
                  </a:lnTo>
                  <a:lnTo>
                    <a:pt x="0" y="5090"/>
                  </a:lnTo>
                  <a:lnTo>
                    <a:pt x="0" y="575076"/>
                  </a:lnTo>
                  <a:lnTo>
                    <a:pt x="16613" y="575746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03B214A8-B236-98FC-46A5-0808F47E0127}"/>
                </a:ext>
              </a:extLst>
            </p:cNvPr>
            <p:cNvSpPr/>
            <p:nvPr/>
          </p:nvSpPr>
          <p:spPr>
            <a:xfrm>
              <a:off x="4192023" y="5952988"/>
              <a:ext cx="3751" cy="669"/>
            </a:xfrm>
            <a:custGeom>
              <a:avLst/>
              <a:gdLst>
                <a:gd name="connsiteX0" fmla="*/ 0 w 3751"/>
                <a:gd name="connsiteY0" fmla="*/ 670 h 669"/>
                <a:gd name="connsiteX1" fmla="*/ 3751 w 3751"/>
                <a:gd name="connsiteY1" fmla="*/ 670 h 669"/>
                <a:gd name="connsiteX2" fmla="*/ 3751 w 3751"/>
                <a:gd name="connsiteY2" fmla="*/ 0 h 669"/>
                <a:gd name="connsiteX3" fmla="*/ 0 w 3751"/>
                <a:gd name="connsiteY3" fmla="*/ 67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" h="669">
                  <a:moveTo>
                    <a:pt x="0" y="670"/>
                  </a:moveTo>
                  <a:lnTo>
                    <a:pt x="3751" y="670"/>
                  </a:lnTo>
                  <a:lnTo>
                    <a:pt x="3751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2AC6157C-3FE5-E8DA-84E3-F5C016382FC5}"/>
                </a:ext>
              </a:extLst>
            </p:cNvPr>
            <p:cNvSpPr/>
            <p:nvPr/>
          </p:nvSpPr>
          <p:spPr>
            <a:xfrm>
              <a:off x="986878" y="6034032"/>
              <a:ext cx="4689" cy="98726"/>
            </a:xfrm>
            <a:custGeom>
              <a:avLst/>
              <a:gdLst>
                <a:gd name="connsiteX0" fmla="*/ 4689 w 4689"/>
                <a:gd name="connsiteY0" fmla="*/ 98726 h 98726"/>
                <a:gd name="connsiteX1" fmla="*/ 4689 w 4689"/>
                <a:gd name="connsiteY1" fmla="*/ 94975 h 98726"/>
                <a:gd name="connsiteX2" fmla="*/ 4689 w 4689"/>
                <a:gd name="connsiteY2" fmla="*/ 92832 h 98726"/>
                <a:gd name="connsiteX3" fmla="*/ 4689 w 4689"/>
                <a:gd name="connsiteY3" fmla="*/ 74212 h 98726"/>
                <a:gd name="connsiteX4" fmla="*/ 4689 w 4689"/>
                <a:gd name="connsiteY4" fmla="*/ 3215 h 98726"/>
                <a:gd name="connsiteX5" fmla="*/ 0 w 4689"/>
                <a:gd name="connsiteY5" fmla="*/ 0 h 98726"/>
                <a:gd name="connsiteX6" fmla="*/ 0 w 4689"/>
                <a:gd name="connsiteY6" fmla="*/ 98726 h 98726"/>
                <a:gd name="connsiteX7" fmla="*/ 4689 w 4689"/>
                <a:gd name="connsiteY7" fmla="*/ 98726 h 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9" h="98726">
                  <a:moveTo>
                    <a:pt x="4689" y="98726"/>
                  </a:moveTo>
                  <a:lnTo>
                    <a:pt x="4689" y="94975"/>
                  </a:lnTo>
                  <a:lnTo>
                    <a:pt x="4689" y="92832"/>
                  </a:lnTo>
                  <a:lnTo>
                    <a:pt x="4689" y="74212"/>
                  </a:lnTo>
                  <a:lnTo>
                    <a:pt x="4689" y="3215"/>
                  </a:lnTo>
                  <a:lnTo>
                    <a:pt x="0" y="0"/>
                  </a:lnTo>
                  <a:lnTo>
                    <a:pt x="0" y="98726"/>
                  </a:lnTo>
                  <a:lnTo>
                    <a:pt x="4689" y="98726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61002BC4-BA18-B10B-82BE-E70B273E8528}"/>
                </a:ext>
              </a:extLst>
            </p:cNvPr>
            <p:cNvSpPr/>
            <p:nvPr/>
          </p:nvSpPr>
          <p:spPr>
            <a:xfrm>
              <a:off x="701506" y="6148029"/>
              <a:ext cx="735402" cy="321496"/>
            </a:xfrm>
            <a:custGeom>
              <a:avLst/>
              <a:gdLst>
                <a:gd name="connsiteX0" fmla="*/ 733259 w 735402"/>
                <a:gd name="connsiteY0" fmla="*/ 0 h 321496"/>
                <a:gd name="connsiteX1" fmla="*/ 0 w 735402"/>
                <a:gd name="connsiteY1" fmla="*/ 0 h 321496"/>
                <a:gd name="connsiteX2" fmla="*/ 0 w 735402"/>
                <a:gd name="connsiteY2" fmla="*/ 107165 h 321496"/>
                <a:gd name="connsiteX3" fmla="*/ 0 w 735402"/>
                <a:gd name="connsiteY3" fmla="*/ 107165 h 321496"/>
                <a:gd name="connsiteX4" fmla="*/ 804 w 735402"/>
                <a:gd name="connsiteY4" fmla="*/ 107165 h 321496"/>
                <a:gd name="connsiteX5" fmla="*/ 2144 w 735402"/>
                <a:gd name="connsiteY5" fmla="*/ 107165 h 321496"/>
                <a:gd name="connsiteX6" fmla="*/ 3215 w 735402"/>
                <a:gd name="connsiteY6" fmla="*/ 107969 h 321496"/>
                <a:gd name="connsiteX7" fmla="*/ 4287 w 735402"/>
                <a:gd name="connsiteY7" fmla="*/ 108907 h 321496"/>
                <a:gd name="connsiteX8" fmla="*/ 4957 w 735402"/>
                <a:gd name="connsiteY8" fmla="*/ 110112 h 321496"/>
                <a:gd name="connsiteX9" fmla="*/ 4957 w 735402"/>
                <a:gd name="connsiteY9" fmla="*/ 111050 h 321496"/>
                <a:gd name="connsiteX10" fmla="*/ 265544 w 735402"/>
                <a:gd name="connsiteY10" fmla="*/ 111050 h 321496"/>
                <a:gd name="connsiteX11" fmla="*/ 272510 w 735402"/>
                <a:gd name="connsiteY11" fmla="*/ 105022 h 321496"/>
                <a:gd name="connsiteX12" fmla="*/ 279879 w 735402"/>
                <a:gd name="connsiteY12" fmla="*/ 112390 h 321496"/>
                <a:gd name="connsiteX13" fmla="*/ 279879 w 735402"/>
                <a:gd name="connsiteY13" fmla="*/ 321496 h 321496"/>
                <a:gd name="connsiteX14" fmla="*/ 735403 w 735402"/>
                <a:gd name="connsiteY14" fmla="*/ 321496 h 321496"/>
                <a:gd name="connsiteX15" fmla="*/ 735403 w 735402"/>
                <a:gd name="connsiteY15" fmla="*/ 0 h 32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402" h="321496">
                  <a:moveTo>
                    <a:pt x="733259" y="0"/>
                  </a:moveTo>
                  <a:lnTo>
                    <a:pt x="0" y="0"/>
                  </a:lnTo>
                  <a:lnTo>
                    <a:pt x="0" y="107165"/>
                  </a:lnTo>
                  <a:lnTo>
                    <a:pt x="0" y="107165"/>
                  </a:lnTo>
                  <a:lnTo>
                    <a:pt x="804" y="107165"/>
                  </a:lnTo>
                  <a:lnTo>
                    <a:pt x="2144" y="107165"/>
                  </a:lnTo>
                  <a:lnTo>
                    <a:pt x="3215" y="107969"/>
                  </a:lnTo>
                  <a:lnTo>
                    <a:pt x="4287" y="108907"/>
                  </a:lnTo>
                  <a:cubicBezTo>
                    <a:pt x="4561" y="109282"/>
                    <a:pt x="4786" y="109684"/>
                    <a:pt x="4957" y="110112"/>
                  </a:cubicBezTo>
                  <a:cubicBezTo>
                    <a:pt x="5027" y="110420"/>
                    <a:pt x="5027" y="110742"/>
                    <a:pt x="4957" y="111050"/>
                  </a:cubicBezTo>
                  <a:lnTo>
                    <a:pt x="265544" y="111050"/>
                  </a:lnTo>
                  <a:cubicBezTo>
                    <a:pt x="266121" y="107634"/>
                    <a:pt x="269043" y="105102"/>
                    <a:pt x="272510" y="105022"/>
                  </a:cubicBezTo>
                  <a:cubicBezTo>
                    <a:pt x="276581" y="105022"/>
                    <a:pt x="279879" y="108317"/>
                    <a:pt x="279879" y="112390"/>
                  </a:cubicBezTo>
                  <a:lnTo>
                    <a:pt x="279879" y="321496"/>
                  </a:lnTo>
                  <a:lnTo>
                    <a:pt x="735403" y="321496"/>
                  </a:lnTo>
                  <a:lnTo>
                    <a:pt x="735403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A339AFD1-5538-EADD-A0A2-DDB61725CBA4}"/>
                </a:ext>
              </a:extLst>
            </p:cNvPr>
            <p:cNvSpPr/>
            <p:nvPr/>
          </p:nvSpPr>
          <p:spPr>
            <a:xfrm>
              <a:off x="708071" y="6263500"/>
              <a:ext cx="258710" cy="199997"/>
            </a:xfrm>
            <a:custGeom>
              <a:avLst/>
              <a:gdLst>
                <a:gd name="connsiteX0" fmla="*/ 0 w 258710"/>
                <a:gd name="connsiteY0" fmla="*/ 0 h 199997"/>
                <a:gd name="connsiteX1" fmla="*/ 0 w 258710"/>
                <a:gd name="connsiteY1" fmla="*/ 199997 h 199997"/>
                <a:gd name="connsiteX2" fmla="*/ 2814 w 258710"/>
                <a:gd name="connsiteY2" fmla="*/ 199997 h 199997"/>
                <a:gd name="connsiteX3" fmla="*/ 258711 w 258710"/>
                <a:gd name="connsiteY3" fmla="*/ 199997 h 199997"/>
                <a:gd name="connsiteX4" fmla="*/ 258711 w 258710"/>
                <a:gd name="connsiteY4" fmla="*/ 0 h 199997"/>
                <a:gd name="connsiteX5" fmla="*/ 0 w 258710"/>
                <a:gd name="connsiteY5" fmla="*/ 0 h 19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10" h="199997">
                  <a:moveTo>
                    <a:pt x="0" y="0"/>
                  </a:moveTo>
                  <a:lnTo>
                    <a:pt x="0" y="199997"/>
                  </a:lnTo>
                  <a:lnTo>
                    <a:pt x="2814" y="199997"/>
                  </a:lnTo>
                  <a:lnTo>
                    <a:pt x="258711" y="199997"/>
                  </a:lnTo>
                  <a:lnTo>
                    <a:pt x="2587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ABEA4083-38FC-26C9-8053-E66F7030DCFD}"/>
                </a:ext>
              </a:extLst>
            </p:cNvPr>
            <p:cNvSpPr/>
            <p:nvPr/>
          </p:nvSpPr>
          <p:spPr>
            <a:xfrm>
              <a:off x="980447" y="6029343"/>
              <a:ext cx="4421" cy="103950"/>
            </a:xfrm>
            <a:custGeom>
              <a:avLst/>
              <a:gdLst>
                <a:gd name="connsiteX0" fmla="*/ 3751 w 4421"/>
                <a:gd name="connsiteY0" fmla="*/ 2947 h 103950"/>
                <a:gd name="connsiteX1" fmla="*/ 1072 w 4421"/>
                <a:gd name="connsiteY1" fmla="*/ 1072 h 103950"/>
                <a:gd name="connsiteX2" fmla="*/ 1072 w 4421"/>
                <a:gd name="connsiteY2" fmla="*/ 1072 h 103950"/>
                <a:gd name="connsiteX3" fmla="*/ 0 w 4421"/>
                <a:gd name="connsiteY3" fmla="*/ 0 h 103950"/>
                <a:gd name="connsiteX4" fmla="*/ 0 w 4421"/>
                <a:gd name="connsiteY4" fmla="*/ 0 h 103950"/>
                <a:gd name="connsiteX5" fmla="*/ 0 w 4421"/>
                <a:gd name="connsiteY5" fmla="*/ 103950 h 103950"/>
                <a:gd name="connsiteX6" fmla="*/ 4421 w 4421"/>
                <a:gd name="connsiteY6" fmla="*/ 103950 h 10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1" h="103950">
                  <a:moveTo>
                    <a:pt x="3751" y="2947"/>
                  </a:moveTo>
                  <a:lnTo>
                    <a:pt x="1072" y="1072"/>
                  </a:lnTo>
                  <a:lnTo>
                    <a:pt x="1072" y="10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3950"/>
                  </a:lnTo>
                  <a:lnTo>
                    <a:pt x="4421" y="103950"/>
                  </a:lnTo>
                  <a:close/>
                </a:path>
              </a:pathLst>
            </a:custGeom>
            <a:solidFill>
              <a:srgbClr val="66B2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74101712-B2E4-BD59-3121-B75B8928AFB3}"/>
                </a:ext>
              </a:extLst>
            </p:cNvPr>
            <p:cNvSpPr/>
            <p:nvPr/>
          </p:nvSpPr>
          <p:spPr>
            <a:xfrm>
              <a:off x="708071" y="4959699"/>
              <a:ext cx="269160" cy="1173058"/>
            </a:xfrm>
            <a:custGeom>
              <a:avLst/>
              <a:gdLst>
                <a:gd name="connsiteX0" fmla="*/ 0 w 269160"/>
                <a:gd name="connsiteY0" fmla="*/ 1031199 h 1173058"/>
                <a:gd name="connsiteX1" fmla="*/ 0 w 269160"/>
                <a:gd name="connsiteY1" fmla="*/ 1173059 h 1173058"/>
                <a:gd name="connsiteX2" fmla="*/ 269161 w 269160"/>
                <a:gd name="connsiteY2" fmla="*/ 1173059 h 1173058"/>
                <a:gd name="connsiteX3" fmla="*/ 269161 w 269160"/>
                <a:gd name="connsiteY3" fmla="*/ 8707 h 1173058"/>
                <a:gd name="connsiteX4" fmla="*/ 265544 w 269160"/>
                <a:gd name="connsiteY4" fmla="*/ 0 h 1173058"/>
                <a:gd name="connsiteX5" fmla="*/ 171759 w 269160"/>
                <a:gd name="connsiteY5" fmla="*/ 0 h 1173058"/>
                <a:gd name="connsiteX6" fmla="*/ 0 w 269160"/>
                <a:gd name="connsiteY6" fmla="*/ 0 h 1173058"/>
                <a:gd name="connsiteX7" fmla="*/ 0 w 269160"/>
                <a:gd name="connsiteY7" fmla="*/ 639911 h 1173058"/>
                <a:gd name="connsiteX8" fmla="*/ 0 w 269160"/>
                <a:gd name="connsiteY8" fmla="*/ 822628 h 1173058"/>
                <a:gd name="connsiteX9" fmla="*/ 0 w 269160"/>
                <a:gd name="connsiteY9" fmla="*/ 1031199 h 11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160" h="1173058">
                  <a:moveTo>
                    <a:pt x="0" y="1031199"/>
                  </a:moveTo>
                  <a:lnTo>
                    <a:pt x="0" y="1173059"/>
                  </a:lnTo>
                  <a:lnTo>
                    <a:pt x="269161" y="1173059"/>
                  </a:lnTo>
                  <a:lnTo>
                    <a:pt x="269161" y="8707"/>
                  </a:lnTo>
                  <a:lnTo>
                    <a:pt x="265544" y="0"/>
                  </a:lnTo>
                  <a:lnTo>
                    <a:pt x="171759" y="0"/>
                  </a:lnTo>
                  <a:lnTo>
                    <a:pt x="0" y="0"/>
                  </a:lnTo>
                  <a:lnTo>
                    <a:pt x="0" y="639911"/>
                  </a:lnTo>
                  <a:lnTo>
                    <a:pt x="0" y="822628"/>
                  </a:lnTo>
                  <a:lnTo>
                    <a:pt x="0" y="1031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B6E3632F-2E44-D09F-D65C-3602F1BDEC87}"/>
                </a:ext>
              </a:extLst>
            </p:cNvPr>
            <p:cNvSpPr/>
            <p:nvPr/>
          </p:nvSpPr>
          <p:spPr>
            <a:xfrm>
              <a:off x="982591" y="6473008"/>
              <a:ext cx="1094998" cy="380838"/>
            </a:xfrm>
            <a:custGeom>
              <a:avLst/>
              <a:gdLst>
                <a:gd name="connsiteX0" fmla="*/ 1090443 w 1094998"/>
                <a:gd name="connsiteY0" fmla="*/ 4689 h 380838"/>
                <a:gd name="connsiteX1" fmla="*/ 464366 w 1094998"/>
                <a:gd name="connsiteY1" fmla="*/ 4689 h 380838"/>
                <a:gd name="connsiteX2" fmla="*/ 462089 w 1094998"/>
                <a:gd name="connsiteY2" fmla="*/ 4689 h 380838"/>
                <a:gd name="connsiteX3" fmla="*/ 455524 w 1094998"/>
                <a:gd name="connsiteY3" fmla="*/ 0 h 380838"/>
                <a:gd name="connsiteX4" fmla="*/ 455524 w 1094998"/>
                <a:gd name="connsiteY4" fmla="*/ 0 h 380838"/>
                <a:gd name="connsiteX5" fmla="*/ 455524 w 1094998"/>
                <a:gd name="connsiteY5" fmla="*/ 0 h 380838"/>
                <a:gd name="connsiteX6" fmla="*/ 0 w 1094998"/>
                <a:gd name="connsiteY6" fmla="*/ 0 h 380838"/>
                <a:gd name="connsiteX7" fmla="*/ 0 w 1094998"/>
                <a:gd name="connsiteY7" fmla="*/ 1206 h 380838"/>
                <a:gd name="connsiteX8" fmla="*/ 0 w 1094998"/>
                <a:gd name="connsiteY8" fmla="*/ 1206 h 380838"/>
                <a:gd name="connsiteX9" fmla="*/ 0 w 1094998"/>
                <a:gd name="connsiteY9" fmla="*/ 380839 h 380838"/>
                <a:gd name="connsiteX10" fmla="*/ 1094999 w 1094998"/>
                <a:gd name="connsiteY10" fmla="*/ 380839 h 380838"/>
                <a:gd name="connsiteX11" fmla="*/ 1094999 w 1094998"/>
                <a:gd name="connsiteY11" fmla="*/ 4822 h 3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998" h="380838">
                  <a:moveTo>
                    <a:pt x="1090443" y="4689"/>
                  </a:moveTo>
                  <a:lnTo>
                    <a:pt x="464366" y="4689"/>
                  </a:lnTo>
                  <a:cubicBezTo>
                    <a:pt x="463616" y="4822"/>
                    <a:pt x="462839" y="4822"/>
                    <a:pt x="462089" y="4689"/>
                  </a:cubicBezTo>
                  <a:cubicBezTo>
                    <a:pt x="459141" y="4635"/>
                    <a:pt x="456529" y="2773"/>
                    <a:pt x="455524" y="0"/>
                  </a:cubicBezTo>
                  <a:cubicBezTo>
                    <a:pt x="455524" y="0"/>
                    <a:pt x="455524" y="0"/>
                    <a:pt x="455524" y="0"/>
                  </a:cubicBezTo>
                  <a:lnTo>
                    <a:pt x="455524" y="0"/>
                  </a:ln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0" y="1206"/>
                  </a:lnTo>
                  <a:lnTo>
                    <a:pt x="0" y="380839"/>
                  </a:lnTo>
                  <a:lnTo>
                    <a:pt x="1094999" y="380839"/>
                  </a:lnTo>
                  <a:lnTo>
                    <a:pt x="1094999" y="48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38D136BA-FF79-43D0-025F-31B10D055A56}"/>
                </a:ext>
              </a:extLst>
            </p:cNvPr>
            <p:cNvSpPr/>
            <p:nvPr/>
          </p:nvSpPr>
          <p:spPr>
            <a:xfrm>
              <a:off x="709679" y="6478098"/>
              <a:ext cx="2545" cy="375748"/>
            </a:xfrm>
            <a:custGeom>
              <a:avLst/>
              <a:gdLst>
                <a:gd name="connsiteX0" fmla="*/ 1206 w 2545"/>
                <a:gd name="connsiteY0" fmla="*/ 0 h 375748"/>
                <a:gd name="connsiteX1" fmla="*/ 0 w 2545"/>
                <a:gd name="connsiteY1" fmla="*/ 0 h 375748"/>
                <a:gd name="connsiteX2" fmla="*/ 0 w 2545"/>
                <a:gd name="connsiteY2" fmla="*/ 375749 h 375748"/>
                <a:gd name="connsiteX3" fmla="*/ 2546 w 2545"/>
                <a:gd name="connsiteY3" fmla="*/ 375749 h 375748"/>
                <a:gd name="connsiteX4" fmla="*/ 2546 w 2545"/>
                <a:gd name="connsiteY4" fmla="*/ 0 h 375748"/>
                <a:gd name="connsiteX5" fmla="*/ 1206 w 2545"/>
                <a:gd name="connsiteY5" fmla="*/ 0 h 3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75748">
                  <a:moveTo>
                    <a:pt x="1206" y="0"/>
                  </a:moveTo>
                  <a:lnTo>
                    <a:pt x="0" y="0"/>
                  </a:lnTo>
                  <a:lnTo>
                    <a:pt x="0" y="375749"/>
                  </a:lnTo>
                  <a:lnTo>
                    <a:pt x="2546" y="37574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6A7B863F-4F6D-4E97-A457-E048042C4D94}"/>
                </a:ext>
              </a:extLst>
            </p:cNvPr>
            <p:cNvSpPr/>
            <p:nvPr/>
          </p:nvSpPr>
          <p:spPr>
            <a:xfrm>
              <a:off x="365490" y="5983530"/>
              <a:ext cx="327977" cy="14601"/>
            </a:xfrm>
            <a:custGeom>
              <a:avLst/>
              <a:gdLst>
                <a:gd name="connsiteX0" fmla="*/ 7235 w 327977"/>
                <a:gd name="connsiteY0" fmla="*/ 7368 h 14601"/>
                <a:gd name="connsiteX1" fmla="*/ 7235 w 327977"/>
                <a:gd name="connsiteY1" fmla="*/ 14601 h 14601"/>
                <a:gd name="connsiteX2" fmla="*/ 327977 w 327977"/>
                <a:gd name="connsiteY2" fmla="*/ 14601 h 14601"/>
                <a:gd name="connsiteX3" fmla="*/ 327977 w 327977"/>
                <a:gd name="connsiteY3" fmla="*/ 0 h 14601"/>
                <a:gd name="connsiteX4" fmla="*/ 0 w 327977"/>
                <a:gd name="connsiteY4" fmla="*/ 0 h 14601"/>
                <a:gd name="connsiteX5" fmla="*/ 7235 w 327977"/>
                <a:gd name="connsiteY5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77" h="14601">
                  <a:moveTo>
                    <a:pt x="7235" y="7368"/>
                  </a:moveTo>
                  <a:lnTo>
                    <a:pt x="7235" y="14601"/>
                  </a:lnTo>
                  <a:lnTo>
                    <a:pt x="327977" y="14601"/>
                  </a:lnTo>
                  <a:lnTo>
                    <a:pt x="327977" y="0"/>
                  </a:lnTo>
                  <a:lnTo>
                    <a:pt x="0" y="0"/>
                  </a:lnTo>
                  <a:cubicBezTo>
                    <a:pt x="4017" y="74"/>
                    <a:pt x="7236" y="3350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8B158C88-3E17-97ED-2A22-1D14753D81BA}"/>
                </a:ext>
              </a:extLst>
            </p:cNvPr>
            <p:cNvSpPr/>
            <p:nvPr/>
          </p:nvSpPr>
          <p:spPr>
            <a:xfrm>
              <a:off x="0" y="6481045"/>
              <a:ext cx="147375" cy="178"/>
            </a:xfrm>
            <a:custGeom>
              <a:avLst/>
              <a:gdLst>
                <a:gd name="connsiteX0" fmla="*/ 146437 w 147375"/>
                <a:gd name="connsiteY0" fmla="*/ 0 h 178"/>
                <a:gd name="connsiteX1" fmla="*/ 127279 w 147375"/>
                <a:gd name="connsiteY1" fmla="*/ 0 h 178"/>
                <a:gd name="connsiteX2" fmla="*/ 0 w 147375"/>
                <a:gd name="connsiteY2" fmla="*/ 0 h 178"/>
                <a:gd name="connsiteX3" fmla="*/ 0 w 147375"/>
                <a:gd name="connsiteY3" fmla="*/ 0 h 178"/>
                <a:gd name="connsiteX4" fmla="*/ 147375 w 147375"/>
                <a:gd name="connsiteY4" fmla="*/ 0 h 178"/>
                <a:gd name="connsiteX5" fmla="*/ 146437 w 147375"/>
                <a:gd name="connsiteY5" fmla="*/ 0 h 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5" h="178">
                  <a:moveTo>
                    <a:pt x="146437" y="0"/>
                  </a:moveTo>
                  <a:lnTo>
                    <a:pt x="1272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375" y="0"/>
                  </a:lnTo>
                  <a:cubicBezTo>
                    <a:pt x="147375" y="0"/>
                    <a:pt x="146571" y="402"/>
                    <a:pt x="146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5AA92871-9634-AB41-5F9A-88B60333894F}"/>
                </a:ext>
              </a:extLst>
            </p:cNvPr>
            <p:cNvSpPr/>
            <p:nvPr/>
          </p:nvSpPr>
          <p:spPr>
            <a:xfrm>
              <a:off x="3190407" y="6449123"/>
              <a:ext cx="43140" cy="6068"/>
            </a:xfrm>
            <a:custGeom>
              <a:avLst/>
              <a:gdLst>
                <a:gd name="connsiteX0" fmla="*/ 6967 w 43140"/>
                <a:gd name="connsiteY0" fmla="*/ 6068 h 6068"/>
                <a:gd name="connsiteX1" fmla="*/ 34566 w 43140"/>
                <a:gd name="connsiteY1" fmla="*/ 6068 h 6068"/>
                <a:gd name="connsiteX2" fmla="*/ 41667 w 43140"/>
                <a:gd name="connsiteY2" fmla="*/ 40 h 6068"/>
                <a:gd name="connsiteX3" fmla="*/ 43141 w 43140"/>
                <a:gd name="connsiteY3" fmla="*/ 40 h 6068"/>
                <a:gd name="connsiteX4" fmla="*/ 41801 w 43140"/>
                <a:gd name="connsiteY4" fmla="*/ 40 h 6068"/>
                <a:gd name="connsiteX5" fmla="*/ 0 w 43140"/>
                <a:gd name="connsiteY5" fmla="*/ 40 h 6068"/>
                <a:gd name="connsiteX6" fmla="*/ 0 w 43140"/>
                <a:gd name="connsiteY6" fmla="*/ 40 h 6068"/>
                <a:gd name="connsiteX7" fmla="*/ 6967 w 43140"/>
                <a:gd name="connsiteY7" fmla="*/ 6068 h 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0" h="6068">
                  <a:moveTo>
                    <a:pt x="6967" y="6068"/>
                  </a:moveTo>
                  <a:lnTo>
                    <a:pt x="34566" y="6068"/>
                  </a:lnTo>
                  <a:cubicBezTo>
                    <a:pt x="35196" y="2626"/>
                    <a:pt x="38170" y="107"/>
                    <a:pt x="41667" y="40"/>
                  </a:cubicBezTo>
                  <a:cubicBezTo>
                    <a:pt x="42163" y="-13"/>
                    <a:pt x="42645" y="-13"/>
                    <a:pt x="43141" y="40"/>
                  </a:cubicBezTo>
                  <a:lnTo>
                    <a:pt x="41801" y="40"/>
                  </a:lnTo>
                  <a:lnTo>
                    <a:pt x="0" y="40"/>
                  </a:lnTo>
                  <a:lnTo>
                    <a:pt x="0" y="40"/>
                  </a:lnTo>
                  <a:cubicBezTo>
                    <a:pt x="3483" y="67"/>
                    <a:pt x="6444" y="2626"/>
                    <a:pt x="6967" y="60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BC18F7BB-F68C-21B8-C4A8-1F44FEBE9520}"/>
                </a:ext>
              </a:extLst>
            </p:cNvPr>
            <p:cNvSpPr/>
            <p:nvPr/>
          </p:nvSpPr>
          <p:spPr>
            <a:xfrm>
              <a:off x="3190273" y="6457201"/>
              <a:ext cx="34700" cy="5894"/>
            </a:xfrm>
            <a:custGeom>
              <a:avLst/>
              <a:gdLst>
                <a:gd name="connsiteX0" fmla="*/ 0 w 34700"/>
                <a:gd name="connsiteY0" fmla="*/ 5894 h 5894"/>
                <a:gd name="connsiteX1" fmla="*/ 0 w 34700"/>
                <a:gd name="connsiteY1" fmla="*/ 5894 h 5894"/>
                <a:gd name="connsiteX2" fmla="*/ 34700 w 34700"/>
                <a:gd name="connsiteY2" fmla="*/ 5894 h 5894"/>
                <a:gd name="connsiteX3" fmla="*/ 34700 w 34700"/>
                <a:gd name="connsiteY3" fmla="*/ 0 h 5894"/>
                <a:gd name="connsiteX4" fmla="*/ 6967 w 34700"/>
                <a:gd name="connsiteY4" fmla="*/ 0 h 5894"/>
                <a:gd name="connsiteX5" fmla="*/ 0 w 34700"/>
                <a:gd name="connsiteY5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0" h="5894">
                  <a:moveTo>
                    <a:pt x="0" y="5894"/>
                  </a:moveTo>
                  <a:lnTo>
                    <a:pt x="0" y="5894"/>
                  </a:lnTo>
                  <a:lnTo>
                    <a:pt x="34700" y="5894"/>
                  </a:lnTo>
                  <a:lnTo>
                    <a:pt x="34700" y="0"/>
                  </a:lnTo>
                  <a:lnTo>
                    <a:pt x="6967" y="0"/>
                  </a:lnTo>
                  <a:cubicBezTo>
                    <a:pt x="6377" y="3389"/>
                    <a:pt x="3443" y="5881"/>
                    <a:pt x="0" y="58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54743CE9-F7CB-88CD-377F-C2E73E6185BB}"/>
                </a:ext>
              </a:extLst>
            </p:cNvPr>
            <p:cNvSpPr/>
            <p:nvPr/>
          </p:nvSpPr>
          <p:spPr>
            <a:xfrm>
              <a:off x="2800130" y="6447958"/>
              <a:ext cx="397243" cy="6697"/>
            </a:xfrm>
            <a:custGeom>
              <a:avLst/>
              <a:gdLst>
                <a:gd name="connsiteX0" fmla="*/ 7369 w 397243"/>
                <a:gd name="connsiteY0" fmla="*/ 6698 h 6697"/>
                <a:gd name="connsiteX1" fmla="*/ 31887 w 397243"/>
                <a:gd name="connsiteY1" fmla="*/ 6698 h 6697"/>
                <a:gd name="connsiteX2" fmla="*/ 397243 w 397243"/>
                <a:gd name="connsiteY2" fmla="*/ 6698 h 6697"/>
                <a:gd name="connsiteX3" fmla="*/ 390143 w 397243"/>
                <a:gd name="connsiteY3" fmla="*/ 0 h 6697"/>
                <a:gd name="connsiteX4" fmla="*/ 0 w 397243"/>
                <a:gd name="connsiteY4" fmla="*/ 0 h 6697"/>
                <a:gd name="connsiteX5" fmla="*/ 7369 w 397243"/>
                <a:gd name="connsiteY5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43" h="6697">
                  <a:moveTo>
                    <a:pt x="7369" y="6698"/>
                  </a:moveTo>
                  <a:lnTo>
                    <a:pt x="31887" y="6698"/>
                  </a:lnTo>
                  <a:lnTo>
                    <a:pt x="397243" y="6698"/>
                  </a:lnTo>
                  <a:cubicBezTo>
                    <a:pt x="397029" y="2934"/>
                    <a:pt x="393907" y="0"/>
                    <a:pt x="390143" y="0"/>
                  </a:cubicBezTo>
                  <a:lnTo>
                    <a:pt x="0" y="0"/>
                  </a:lnTo>
                  <a:cubicBezTo>
                    <a:pt x="3818" y="-13"/>
                    <a:pt x="7020" y="2894"/>
                    <a:pt x="7369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1E2FC1F9-F773-F11B-217B-8B3FD91F2DD0}"/>
                </a:ext>
              </a:extLst>
            </p:cNvPr>
            <p:cNvSpPr/>
            <p:nvPr/>
          </p:nvSpPr>
          <p:spPr>
            <a:xfrm>
              <a:off x="2807633" y="6457201"/>
              <a:ext cx="23044" cy="5894"/>
            </a:xfrm>
            <a:custGeom>
              <a:avLst/>
              <a:gdLst>
                <a:gd name="connsiteX0" fmla="*/ 23044 w 23044"/>
                <a:gd name="connsiteY0" fmla="*/ 536 h 5894"/>
                <a:gd name="connsiteX1" fmla="*/ 0 w 23044"/>
                <a:gd name="connsiteY1" fmla="*/ 0 h 5894"/>
                <a:gd name="connsiteX2" fmla="*/ 0 w 23044"/>
                <a:gd name="connsiteY2" fmla="*/ 5894 h 5894"/>
                <a:gd name="connsiteX3" fmla="*/ 23044 w 23044"/>
                <a:gd name="connsiteY3" fmla="*/ 5894 h 5894"/>
                <a:gd name="connsiteX4" fmla="*/ 23044 w 23044"/>
                <a:gd name="connsiteY4" fmla="*/ 536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" h="5894">
                  <a:moveTo>
                    <a:pt x="23044" y="536"/>
                  </a:moveTo>
                  <a:lnTo>
                    <a:pt x="0" y="0"/>
                  </a:lnTo>
                  <a:lnTo>
                    <a:pt x="0" y="5894"/>
                  </a:lnTo>
                  <a:lnTo>
                    <a:pt x="23044" y="5894"/>
                  </a:lnTo>
                  <a:lnTo>
                    <a:pt x="23044" y="5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06715B08-2047-7EE2-D331-3197B4F452E9}"/>
                </a:ext>
              </a:extLst>
            </p:cNvPr>
            <p:cNvSpPr/>
            <p:nvPr/>
          </p:nvSpPr>
          <p:spPr>
            <a:xfrm>
              <a:off x="2833223" y="6457737"/>
              <a:ext cx="363748" cy="5358"/>
            </a:xfrm>
            <a:custGeom>
              <a:avLst/>
              <a:gdLst>
                <a:gd name="connsiteX0" fmla="*/ 356916 w 363748"/>
                <a:gd name="connsiteY0" fmla="*/ 5358 h 5358"/>
                <a:gd name="connsiteX1" fmla="*/ 356916 w 363748"/>
                <a:gd name="connsiteY1" fmla="*/ 5358 h 5358"/>
                <a:gd name="connsiteX2" fmla="*/ 363749 w 363748"/>
                <a:gd name="connsiteY2" fmla="*/ 0 h 5358"/>
                <a:gd name="connsiteX3" fmla="*/ 0 w 363748"/>
                <a:gd name="connsiteY3" fmla="*/ 0 h 5358"/>
                <a:gd name="connsiteX4" fmla="*/ 0 w 363748"/>
                <a:gd name="connsiteY4" fmla="*/ 5358 h 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48" h="5358">
                  <a:moveTo>
                    <a:pt x="356916" y="5358"/>
                  </a:moveTo>
                  <a:lnTo>
                    <a:pt x="356916" y="5358"/>
                  </a:lnTo>
                  <a:cubicBezTo>
                    <a:pt x="360145" y="5331"/>
                    <a:pt x="362959" y="3134"/>
                    <a:pt x="363749" y="0"/>
                  </a:cubicBezTo>
                  <a:lnTo>
                    <a:pt x="0" y="0"/>
                  </a:lnTo>
                  <a:lnTo>
                    <a:pt x="0" y="535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D74B2D9A-DFD2-350D-93C0-7AD7B3E4D9BB}"/>
                </a:ext>
              </a:extLst>
            </p:cNvPr>
            <p:cNvSpPr/>
            <p:nvPr/>
          </p:nvSpPr>
          <p:spPr>
            <a:xfrm>
              <a:off x="2807499" y="6454780"/>
              <a:ext cx="24517" cy="2555"/>
            </a:xfrm>
            <a:custGeom>
              <a:avLst/>
              <a:gdLst>
                <a:gd name="connsiteX0" fmla="*/ 23178 w 24517"/>
                <a:gd name="connsiteY0" fmla="*/ 1350 h 2555"/>
                <a:gd name="connsiteX1" fmla="*/ 24236 w 24517"/>
                <a:gd name="connsiteY1" fmla="*/ 10 h 2555"/>
                <a:gd name="connsiteX2" fmla="*/ 24518 w 24517"/>
                <a:gd name="connsiteY2" fmla="*/ 10 h 2555"/>
                <a:gd name="connsiteX3" fmla="*/ 24518 w 24517"/>
                <a:gd name="connsiteY3" fmla="*/ 10 h 2555"/>
                <a:gd name="connsiteX4" fmla="*/ 0 w 24517"/>
                <a:gd name="connsiteY4" fmla="*/ 10 h 2555"/>
                <a:gd name="connsiteX5" fmla="*/ 0 w 24517"/>
                <a:gd name="connsiteY5" fmla="*/ 1216 h 2555"/>
                <a:gd name="connsiteX6" fmla="*/ 0 w 24517"/>
                <a:gd name="connsiteY6" fmla="*/ 2555 h 2555"/>
                <a:gd name="connsiteX7" fmla="*/ 23044 w 24517"/>
                <a:gd name="connsiteY7" fmla="*/ 2555 h 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7" h="2555">
                  <a:moveTo>
                    <a:pt x="23178" y="1350"/>
                  </a:moveTo>
                  <a:cubicBezTo>
                    <a:pt x="23098" y="693"/>
                    <a:pt x="23567" y="90"/>
                    <a:pt x="24236" y="10"/>
                  </a:cubicBezTo>
                  <a:cubicBezTo>
                    <a:pt x="24330" y="-3"/>
                    <a:pt x="24424" y="-3"/>
                    <a:pt x="24518" y="10"/>
                  </a:cubicBezTo>
                  <a:lnTo>
                    <a:pt x="24518" y="10"/>
                  </a:lnTo>
                  <a:lnTo>
                    <a:pt x="0" y="10"/>
                  </a:lnTo>
                  <a:cubicBezTo>
                    <a:pt x="0" y="10"/>
                    <a:pt x="0" y="814"/>
                    <a:pt x="0" y="1216"/>
                  </a:cubicBezTo>
                  <a:lnTo>
                    <a:pt x="0" y="2555"/>
                  </a:lnTo>
                  <a:lnTo>
                    <a:pt x="23044" y="25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92FDB07A-7E9D-4059-7A0A-4C058351561E}"/>
                </a:ext>
              </a:extLst>
            </p:cNvPr>
            <p:cNvSpPr/>
            <p:nvPr/>
          </p:nvSpPr>
          <p:spPr>
            <a:xfrm>
              <a:off x="2832017" y="6454790"/>
              <a:ext cx="392822" cy="2545"/>
            </a:xfrm>
            <a:custGeom>
              <a:avLst/>
              <a:gdLst>
                <a:gd name="connsiteX0" fmla="*/ 1206 w 392822"/>
                <a:gd name="connsiteY0" fmla="*/ 1340 h 2545"/>
                <a:gd name="connsiteX1" fmla="*/ 1206 w 392822"/>
                <a:gd name="connsiteY1" fmla="*/ 2545 h 2545"/>
                <a:gd name="connsiteX2" fmla="*/ 392822 w 392822"/>
                <a:gd name="connsiteY2" fmla="*/ 2545 h 2545"/>
                <a:gd name="connsiteX3" fmla="*/ 392822 w 392822"/>
                <a:gd name="connsiteY3" fmla="*/ 1340 h 2545"/>
                <a:gd name="connsiteX4" fmla="*/ 392822 w 392822"/>
                <a:gd name="connsiteY4" fmla="*/ 0 h 2545"/>
                <a:gd name="connsiteX5" fmla="*/ 0 w 392822"/>
                <a:gd name="connsiteY5" fmla="*/ 0 h 2545"/>
                <a:gd name="connsiteX6" fmla="*/ 1219 w 392822"/>
                <a:gd name="connsiteY6" fmla="*/ 1192 h 2545"/>
                <a:gd name="connsiteX7" fmla="*/ 1206 w 392822"/>
                <a:gd name="connsiteY7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822" h="2545">
                  <a:moveTo>
                    <a:pt x="1206" y="1340"/>
                  </a:moveTo>
                  <a:lnTo>
                    <a:pt x="1206" y="2545"/>
                  </a:lnTo>
                  <a:lnTo>
                    <a:pt x="392822" y="2545"/>
                  </a:lnTo>
                  <a:lnTo>
                    <a:pt x="392822" y="1340"/>
                  </a:lnTo>
                  <a:cubicBezTo>
                    <a:pt x="392822" y="1340"/>
                    <a:pt x="392822" y="402"/>
                    <a:pt x="392822" y="0"/>
                  </a:cubicBezTo>
                  <a:lnTo>
                    <a:pt x="0" y="0"/>
                  </a:lnTo>
                  <a:cubicBezTo>
                    <a:pt x="670" y="0"/>
                    <a:pt x="1206" y="536"/>
                    <a:pt x="1219" y="1192"/>
                  </a:cubicBezTo>
                  <a:cubicBezTo>
                    <a:pt x="1219" y="1246"/>
                    <a:pt x="1206" y="1286"/>
                    <a:pt x="1206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D48E40F2-9D9F-9F87-BBE9-F0208F4AF1CB}"/>
                </a:ext>
              </a:extLst>
            </p:cNvPr>
            <p:cNvSpPr/>
            <p:nvPr/>
          </p:nvSpPr>
          <p:spPr>
            <a:xfrm>
              <a:off x="3188933" y="6549631"/>
              <a:ext cx="2679" cy="304215"/>
            </a:xfrm>
            <a:custGeom>
              <a:avLst/>
              <a:gdLst>
                <a:gd name="connsiteX0" fmla="*/ 1340 w 2679"/>
                <a:gd name="connsiteY0" fmla="*/ 0 h 304215"/>
                <a:gd name="connsiteX1" fmla="*/ 0 w 2679"/>
                <a:gd name="connsiteY1" fmla="*/ 0 h 304215"/>
                <a:gd name="connsiteX2" fmla="*/ 0 w 2679"/>
                <a:gd name="connsiteY2" fmla="*/ 304216 h 304215"/>
                <a:gd name="connsiteX3" fmla="*/ 2680 w 2679"/>
                <a:gd name="connsiteY3" fmla="*/ 304216 h 304215"/>
                <a:gd name="connsiteX4" fmla="*/ 2680 w 2679"/>
                <a:gd name="connsiteY4" fmla="*/ 0 h 304215"/>
                <a:gd name="connsiteX5" fmla="*/ 1340 w 2679"/>
                <a:gd name="connsiteY5" fmla="*/ 0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04215">
                  <a:moveTo>
                    <a:pt x="1340" y="0"/>
                  </a:moveTo>
                  <a:lnTo>
                    <a:pt x="0" y="0"/>
                  </a:lnTo>
                  <a:lnTo>
                    <a:pt x="0" y="304216"/>
                  </a:lnTo>
                  <a:lnTo>
                    <a:pt x="2680" y="304216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00032BED-4F7A-4980-6C04-AF45B6638CDE}"/>
                </a:ext>
              </a:extLst>
            </p:cNvPr>
            <p:cNvSpPr/>
            <p:nvPr/>
          </p:nvSpPr>
          <p:spPr>
            <a:xfrm>
              <a:off x="2830667" y="6454781"/>
              <a:ext cx="2564" cy="80249"/>
            </a:xfrm>
            <a:custGeom>
              <a:avLst/>
              <a:gdLst>
                <a:gd name="connsiteX0" fmla="*/ 2556 w 2564"/>
                <a:gd name="connsiteY0" fmla="*/ 80249 h 80249"/>
                <a:gd name="connsiteX1" fmla="*/ 2556 w 2564"/>
                <a:gd name="connsiteY1" fmla="*/ 1349 h 80249"/>
                <a:gd name="connsiteX2" fmla="*/ 1497 w 2564"/>
                <a:gd name="connsiteY2" fmla="*/ 22 h 80249"/>
                <a:gd name="connsiteX3" fmla="*/ 1350 w 2564"/>
                <a:gd name="connsiteY3" fmla="*/ 9 h 80249"/>
                <a:gd name="connsiteX4" fmla="*/ 10 w 2564"/>
                <a:gd name="connsiteY4" fmla="*/ 1067 h 80249"/>
                <a:gd name="connsiteX5" fmla="*/ 10 w 2564"/>
                <a:gd name="connsiteY5" fmla="*/ 1349 h 80249"/>
                <a:gd name="connsiteX6" fmla="*/ 10 w 2564"/>
                <a:gd name="connsiteY6" fmla="*/ 80115 h 80249"/>
                <a:gd name="connsiteX7" fmla="*/ 1350 w 2564"/>
                <a:gd name="connsiteY7" fmla="*/ 80115 h 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" h="80249">
                  <a:moveTo>
                    <a:pt x="2556" y="80249"/>
                  </a:moveTo>
                  <a:lnTo>
                    <a:pt x="2556" y="1349"/>
                  </a:lnTo>
                  <a:cubicBezTo>
                    <a:pt x="2636" y="692"/>
                    <a:pt x="2154" y="89"/>
                    <a:pt x="1497" y="22"/>
                  </a:cubicBezTo>
                  <a:cubicBezTo>
                    <a:pt x="1443" y="9"/>
                    <a:pt x="1403" y="9"/>
                    <a:pt x="1350" y="9"/>
                  </a:cubicBezTo>
                  <a:cubicBezTo>
                    <a:pt x="693" y="-71"/>
                    <a:pt x="90" y="397"/>
                    <a:pt x="10" y="1067"/>
                  </a:cubicBezTo>
                  <a:cubicBezTo>
                    <a:pt x="-3" y="1161"/>
                    <a:pt x="-3" y="1255"/>
                    <a:pt x="10" y="1349"/>
                  </a:cubicBezTo>
                  <a:lnTo>
                    <a:pt x="10" y="80115"/>
                  </a:lnTo>
                  <a:lnTo>
                    <a:pt x="1350" y="801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7974D707-970C-BF8C-5041-E93B713585EC}"/>
                </a:ext>
              </a:extLst>
            </p:cNvPr>
            <p:cNvSpPr/>
            <p:nvPr/>
          </p:nvSpPr>
          <p:spPr>
            <a:xfrm>
              <a:off x="3472430" y="6505961"/>
              <a:ext cx="2545" cy="33087"/>
            </a:xfrm>
            <a:custGeom>
              <a:avLst/>
              <a:gdLst>
                <a:gd name="connsiteX0" fmla="*/ 0 w 2545"/>
                <a:gd name="connsiteY0" fmla="*/ 0 h 33087"/>
                <a:gd name="connsiteX1" fmla="*/ 2546 w 2545"/>
                <a:gd name="connsiteY1" fmla="*/ 0 h 33087"/>
                <a:gd name="connsiteX2" fmla="*/ 2546 w 2545"/>
                <a:gd name="connsiteY2" fmla="*/ 33087 h 33087"/>
                <a:gd name="connsiteX3" fmla="*/ 0 w 2545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087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BECA9B3-C3AF-9EEF-2824-CBA0F8722A4E}"/>
                </a:ext>
              </a:extLst>
            </p:cNvPr>
            <p:cNvSpPr/>
            <p:nvPr/>
          </p:nvSpPr>
          <p:spPr>
            <a:xfrm>
              <a:off x="1389883" y="5606961"/>
              <a:ext cx="41533" cy="14484"/>
            </a:xfrm>
            <a:custGeom>
              <a:avLst/>
              <a:gdLst>
                <a:gd name="connsiteX0" fmla="*/ 8039 w 41533"/>
                <a:gd name="connsiteY0" fmla="*/ 7250 h 14484"/>
                <a:gd name="connsiteX1" fmla="*/ 8039 w 41533"/>
                <a:gd name="connsiteY1" fmla="*/ 14484 h 14484"/>
                <a:gd name="connsiteX2" fmla="*/ 34834 w 41533"/>
                <a:gd name="connsiteY2" fmla="*/ 14484 h 14484"/>
                <a:gd name="connsiteX3" fmla="*/ 33628 w 41533"/>
                <a:gd name="connsiteY3" fmla="*/ 8590 h 14484"/>
                <a:gd name="connsiteX4" fmla="*/ 39389 w 41533"/>
                <a:gd name="connsiteY4" fmla="*/ 151 h 14484"/>
                <a:gd name="connsiteX5" fmla="*/ 41533 w 41533"/>
                <a:gd name="connsiteY5" fmla="*/ 151 h 14484"/>
                <a:gd name="connsiteX6" fmla="*/ 0 w 41533"/>
                <a:gd name="connsiteY6" fmla="*/ 151 h 14484"/>
                <a:gd name="connsiteX7" fmla="*/ 8012 w 41533"/>
                <a:gd name="connsiteY7" fmla="*/ 6814 h 14484"/>
                <a:gd name="connsiteX8" fmla="*/ 8039 w 41533"/>
                <a:gd name="connsiteY8" fmla="*/ 7250 h 1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3" h="14484">
                  <a:moveTo>
                    <a:pt x="8039" y="7250"/>
                  </a:moveTo>
                  <a:lnTo>
                    <a:pt x="8039" y="14484"/>
                  </a:lnTo>
                  <a:lnTo>
                    <a:pt x="34834" y="14484"/>
                  </a:lnTo>
                  <a:lnTo>
                    <a:pt x="33628" y="8590"/>
                  </a:lnTo>
                  <a:cubicBezTo>
                    <a:pt x="32892" y="4670"/>
                    <a:pt x="35477" y="895"/>
                    <a:pt x="39389" y="151"/>
                  </a:cubicBezTo>
                  <a:cubicBezTo>
                    <a:pt x="40086" y="-50"/>
                    <a:pt x="40836" y="-50"/>
                    <a:pt x="41533" y="151"/>
                  </a:cubicBezTo>
                  <a:lnTo>
                    <a:pt x="0" y="151"/>
                  </a:lnTo>
                  <a:cubicBezTo>
                    <a:pt x="4046" y="-222"/>
                    <a:pt x="7637" y="2762"/>
                    <a:pt x="8012" y="6814"/>
                  </a:cubicBezTo>
                  <a:cubicBezTo>
                    <a:pt x="8025" y="6960"/>
                    <a:pt x="8039" y="7104"/>
                    <a:pt x="8039" y="725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DADFE74B-636C-6709-CC85-32506C0DCFD3}"/>
                </a:ext>
              </a:extLst>
            </p:cNvPr>
            <p:cNvSpPr/>
            <p:nvPr/>
          </p:nvSpPr>
          <p:spPr>
            <a:xfrm>
              <a:off x="127278" y="6478366"/>
              <a:ext cx="19158" cy="3348"/>
            </a:xfrm>
            <a:custGeom>
              <a:avLst/>
              <a:gdLst>
                <a:gd name="connsiteX0" fmla="*/ 18891 w 19158"/>
                <a:gd name="connsiteY0" fmla="*/ 0 h 3348"/>
                <a:gd name="connsiteX1" fmla="*/ 1340 w 19158"/>
                <a:gd name="connsiteY1" fmla="*/ 670 h 3348"/>
                <a:gd name="connsiteX2" fmla="*/ 1340 w 19158"/>
                <a:gd name="connsiteY2" fmla="*/ 2009 h 3348"/>
                <a:gd name="connsiteX3" fmla="*/ 0 w 19158"/>
                <a:gd name="connsiteY3" fmla="*/ 3349 h 3348"/>
                <a:gd name="connsiteX4" fmla="*/ 0 w 19158"/>
                <a:gd name="connsiteY4" fmla="*/ 3349 h 3348"/>
                <a:gd name="connsiteX5" fmla="*/ 19159 w 19158"/>
                <a:gd name="connsiteY5" fmla="*/ 3349 h 3348"/>
                <a:gd name="connsiteX6" fmla="*/ 19159 w 19158"/>
                <a:gd name="connsiteY6" fmla="*/ 1741 h 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8" h="3348">
                  <a:moveTo>
                    <a:pt x="18891" y="0"/>
                  </a:moveTo>
                  <a:lnTo>
                    <a:pt x="1340" y="670"/>
                  </a:lnTo>
                  <a:lnTo>
                    <a:pt x="1340" y="2009"/>
                  </a:lnTo>
                  <a:cubicBezTo>
                    <a:pt x="1277" y="2719"/>
                    <a:pt x="712" y="3282"/>
                    <a:pt x="0" y="3349"/>
                  </a:cubicBezTo>
                  <a:lnTo>
                    <a:pt x="0" y="3349"/>
                  </a:lnTo>
                  <a:lnTo>
                    <a:pt x="19159" y="3349"/>
                  </a:lnTo>
                  <a:cubicBezTo>
                    <a:pt x="19094" y="2813"/>
                    <a:pt x="19094" y="2277"/>
                    <a:pt x="19159" y="1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2CF1AAA3-9C63-7C8A-3069-E381E7D92342}"/>
                </a:ext>
              </a:extLst>
            </p:cNvPr>
            <p:cNvSpPr/>
            <p:nvPr/>
          </p:nvSpPr>
          <p:spPr>
            <a:xfrm>
              <a:off x="0" y="6479036"/>
              <a:ext cx="127278" cy="2679"/>
            </a:xfrm>
            <a:custGeom>
              <a:avLst/>
              <a:gdLst>
                <a:gd name="connsiteX0" fmla="*/ 125939 w 127278"/>
                <a:gd name="connsiteY0" fmla="*/ 1339 h 2679"/>
                <a:gd name="connsiteX1" fmla="*/ 125939 w 127278"/>
                <a:gd name="connsiteY1" fmla="*/ 0 h 2679"/>
                <a:gd name="connsiteX2" fmla="*/ 0 w 127278"/>
                <a:gd name="connsiteY2" fmla="*/ 0 h 2679"/>
                <a:gd name="connsiteX3" fmla="*/ 0 w 127278"/>
                <a:gd name="connsiteY3" fmla="*/ 2679 h 2679"/>
                <a:gd name="connsiteX4" fmla="*/ 127279 w 127278"/>
                <a:gd name="connsiteY4" fmla="*/ 2679 h 2679"/>
                <a:gd name="connsiteX5" fmla="*/ 125939 w 127278"/>
                <a:gd name="connsiteY5" fmla="*/ 133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78" h="2679">
                  <a:moveTo>
                    <a:pt x="125939" y="1339"/>
                  </a:moveTo>
                  <a:lnTo>
                    <a:pt x="125939" y="0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127279" y="2679"/>
                  </a:lnTo>
                  <a:cubicBezTo>
                    <a:pt x="126566" y="2612"/>
                    <a:pt x="126001" y="2050"/>
                    <a:pt x="125939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C811E369-E9C1-F785-9375-987E2CC627EE}"/>
                </a:ext>
              </a:extLst>
            </p:cNvPr>
            <p:cNvSpPr/>
            <p:nvPr/>
          </p:nvSpPr>
          <p:spPr>
            <a:xfrm>
              <a:off x="127278" y="6480376"/>
              <a:ext cx="1339" cy="1339"/>
            </a:xfrm>
            <a:custGeom>
              <a:avLst/>
              <a:gdLst>
                <a:gd name="connsiteX0" fmla="*/ 1340 w 1339"/>
                <a:gd name="connsiteY0" fmla="*/ 0 h 1339"/>
                <a:gd name="connsiteX1" fmla="*/ 0 w 1339"/>
                <a:gd name="connsiteY1" fmla="*/ 1340 h 1339"/>
                <a:gd name="connsiteX2" fmla="*/ 1340 w 1339"/>
                <a:gd name="connsiteY2" fmla="*/ 0 h 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" h="1339">
                  <a:moveTo>
                    <a:pt x="1340" y="0"/>
                  </a:moveTo>
                  <a:cubicBezTo>
                    <a:pt x="1277" y="710"/>
                    <a:pt x="712" y="1273"/>
                    <a:pt x="0" y="1340"/>
                  </a:cubicBezTo>
                  <a:cubicBezTo>
                    <a:pt x="712" y="1273"/>
                    <a:pt x="1277" y="71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FD6B76E3-79B2-BAC2-D8A8-95CEDC185526}"/>
                </a:ext>
              </a:extLst>
            </p:cNvPr>
            <p:cNvSpPr/>
            <p:nvPr/>
          </p:nvSpPr>
          <p:spPr>
            <a:xfrm>
              <a:off x="0" y="5417238"/>
              <a:ext cx="127948" cy="14524"/>
            </a:xfrm>
            <a:custGeom>
              <a:avLst/>
              <a:gdLst>
                <a:gd name="connsiteX0" fmla="*/ 123125 w 127948"/>
                <a:gd name="connsiteY0" fmla="*/ 13185 h 14524"/>
                <a:gd name="connsiteX1" fmla="*/ 121250 w 127948"/>
                <a:gd name="connsiteY1" fmla="*/ 3004 h 14524"/>
                <a:gd name="connsiteX2" fmla="*/ 127949 w 127948"/>
                <a:gd name="connsiteY2" fmla="*/ 57 h 14524"/>
                <a:gd name="connsiteX3" fmla="*/ 0 w 127948"/>
                <a:gd name="connsiteY3" fmla="*/ 57 h 14524"/>
                <a:gd name="connsiteX4" fmla="*/ 0 w 127948"/>
                <a:gd name="connsiteY4" fmla="*/ 14524 h 14524"/>
                <a:gd name="connsiteX5" fmla="*/ 125001 w 127948"/>
                <a:gd name="connsiteY5" fmla="*/ 14524 h 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948" h="14524">
                  <a:moveTo>
                    <a:pt x="123125" y="13185"/>
                  </a:moveTo>
                  <a:cubicBezTo>
                    <a:pt x="119819" y="10877"/>
                    <a:pt x="118983" y="6340"/>
                    <a:pt x="121250" y="3004"/>
                  </a:cubicBezTo>
                  <a:cubicBezTo>
                    <a:pt x="122765" y="858"/>
                    <a:pt x="125342" y="-275"/>
                    <a:pt x="127949" y="57"/>
                  </a:cubicBezTo>
                  <a:lnTo>
                    <a:pt x="0" y="57"/>
                  </a:lnTo>
                  <a:lnTo>
                    <a:pt x="0" y="14524"/>
                  </a:lnTo>
                  <a:lnTo>
                    <a:pt x="125001" y="145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89BA7DD-D8B5-43D9-F4DF-8DBDCA00F538}"/>
                </a:ext>
              </a:extLst>
            </p:cNvPr>
            <p:cNvSpPr/>
            <p:nvPr/>
          </p:nvSpPr>
          <p:spPr>
            <a:xfrm>
              <a:off x="120416" y="5418310"/>
              <a:ext cx="37542" cy="28188"/>
            </a:xfrm>
            <a:custGeom>
              <a:avLst/>
              <a:gdLst>
                <a:gd name="connsiteX0" fmla="*/ 2709 w 37542"/>
                <a:gd name="connsiteY0" fmla="*/ 12113 h 28188"/>
                <a:gd name="connsiteX1" fmla="*/ 4584 w 37542"/>
                <a:gd name="connsiteY1" fmla="*/ 13319 h 28188"/>
                <a:gd name="connsiteX2" fmla="*/ 5522 w 37542"/>
                <a:gd name="connsiteY2" fmla="*/ 13319 h 28188"/>
                <a:gd name="connsiteX3" fmla="*/ 5522 w 37542"/>
                <a:gd name="connsiteY3" fmla="*/ 6353 h 28188"/>
                <a:gd name="connsiteX4" fmla="*/ 6862 w 37542"/>
                <a:gd name="connsiteY4" fmla="*/ 5014 h 28188"/>
                <a:gd name="connsiteX5" fmla="*/ 8202 w 37542"/>
                <a:gd name="connsiteY5" fmla="*/ 6353 h 28188"/>
                <a:gd name="connsiteX6" fmla="*/ 8202 w 37542"/>
                <a:gd name="connsiteY6" fmla="*/ 16132 h 28188"/>
                <a:gd name="connsiteX7" fmla="*/ 25753 w 37542"/>
                <a:gd name="connsiteY7" fmla="*/ 28188 h 28188"/>
                <a:gd name="connsiteX8" fmla="*/ 25753 w 37542"/>
                <a:gd name="connsiteY8" fmla="*/ 24303 h 28188"/>
                <a:gd name="connsiteX9" fmla="*/ 32988 w 37542"/>
                <a:gd name="connsiteY9" fmla="*/ 17070 h 28188"/>
                <a:gd name="connsiteX10" fmla="*/ 37543 w 37542"/>
                <a:gd name="connsiteY10" fmla="*/ 18811 h 28188"/>
                <a:gd name="connsiteX11" fmla="*/ 37543 w 37542"/>
                <a:gd name="connsiteY11" fmla="*/ 18811 h 28188"/>
                <a:gd name="connsiteX12" fmla="*/ 11015 w 37542"/>
                <a:gd name="connsiteY12" fmla="*/ 57 h 28188"/>
                <a:gd name="connsiteX13" fmla="*/ 10345 w 37542"/>
                <a:gd name="connsiteY13" fmla="*/ 57 h 28188"/>
                <a:gd name="connsiteX14" fmla="*/ 9006 w 37542"/>
                <a:gd name="connsiteY14" fmla="*/ 57 h 28188"/>
                <a:gd name="connsiteX15" fmla="*/ 7532 w 37542"/>
                <a:gd name="connsiteY15" fmla="*/ 57 h 28188"/>
                <a:gd name="connsiteX16" fmla="*/ 833 w 37542"/>
                <a:gd name="connsiteY16" fmla="*/ 3004 h 28188"/>
                <a:gd name="connsiteX17" fmla="*/ 2709 w 37542"/>
                <a:gd name="connsiteY17" fmla="*/ 12113 h 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42" h="28188">
                  <a:moveTo>
                    <a:pt x="2709" y="12113"/>
                  </a:moveTo>
                  <a:lnTo>
                    <a:pt x="4584" y="13319"/>
                  </a:lnTo>
                  <a:lnTo>
                    <a:pt x="5522" y="13319"/>
                  </a:lnTo>
                  <a:lnTo>
                    <a:pt x="5522" y="6353"/>
                  </a:lnTo>
                  <a:cubicBezTo>
                    <a:pt x="5522" y="5614"/>
                    <a:pt x="6122" y="5014"/>
                    <a:pt x="6862" y="5014"/>
                  </a:cubicBezTo>
                  <a:cubicBezTo>
                    <a:pt x="7602" y="5014"/>
                    <a:pt x="8202" y="5614"/>
                    <a:pt x="8202" y="6353"/>
                  </a:cubicBezTo>
                  <a:lnTo>
                    <a:pt x="8202" y="16132"/>
                  </a:lnTo>
                  <a:lnTo>
                    <a:pt x="25753" y="28188"/>
                  </a:lnTo>
                  <a:lnTo>
                    <a:pt x="25753" y="24303"/>
                  </a:lnTo>
                  <a:cubicBezTo>
                    <a:pt x="25753" y="20309"/>
                    <a:pt x="28992" y="17070"/>
                    <a:pt x="32988" y="17070"/>
                  </a:cubicBezTo>
                  <a:cubicBezTo>
                    <a:pt x="34669" y="17070"/>
                    <a:pt x="36290" y="17690"/>
                    <a:pt x="37543" y="18811"/>
                  </a:cubicBezTo>
                  <a:lnTo>
                    <a:pt x="37543" y="18811"/>
                  </a:lnTo>
                  <a:lnTo>
                    <a:pt x="11015" y="57"/>
                  </a:lnTo>
                  <a:lnTo>
                    <a:pt x="10345" y="57"/>
                  </a:lnTo>
                  <a:lnTo>
                    <a:pt x="9006" y="57"/>
                  </a:lnTo>
                  <a:lnTo>
                    <a:pt x="7532" y="57"/>
                  </a:lnTo>
                  <a:cubicBezTo>
                    <a:pt x="4926" y="-275"/>
                    <a:pt x="2349" y="858"/>
                    <a:pt x="833" y="3004"/>
                  </a:cubicBezTo>
                  <a:cubicBezTo>
                    <a:pt x="-779" y="6101"/>
                    <a:pt x="4" y="9904"/>
                    <a:pt x="2709" y="121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AA199777-67D7-DC05-29BD-582021802F4E}"/>
                </a:ext>
              </a:extLst>
            </p:cNvPr>
            <p:cNvSpPr/>
            <p:nvPr/>
          </p:nvSpPr>
          <p:spPr>
            <a:xfrm>
              <a:off x="125938" y="5423323"/>
              <a:ext cx="2679" cy="1058659"/>
            </a:xfrm>
            <a:custGeom>
              <a:avLst/>
              <a:gdLst>
                <a:gd name="connsiteX0" fmla="*/ 2680 w 2679"/>
                <a:gd name="connsiteY0" fmla="*/ 1057052 h 1058659"/>
                <a:gd name="connsiteX1" fmla="*/ 2680 w 2679"/>
                <a:gd name="connsiteY1" fmla="*/ 1340 h 1058659"/>
                <a:gd name="connsiteX2" fmla="*/ 1340 w 2679"/>
                <a:gd name="connsiteY2" fmla="*/ 0 h 1058659"/>
                <a:gd name="connsiteX3" fmla="*/ 0 w 2679"/>
                <a:gd name="connsiteY3" fmla="*/ 1340 h 1058659"/>
                <a:gd name="connsiteX4" fmla="*/ 0 w 2679"/>
                <a:gd name="connsiteY4" fmla="*/ 1057320 h 1058659"/>
                <a:gd name="connsiteX5" fmla="*/ 1340 w 2679"/>
                <a:gd name="connsiteY5" fmla="*/ 1058660 h 1058659"/>
                <a:gd name="connsiteX6" fmla="*/ 2680 w 2679"/>
                <a:gd name="connsiteY6" fmla="*/ 1057320 h 105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9" h="1058659">
                  <a:moveTo>
                    <a:pt x="2680" y="1057052"/>
                  </a:moveTo>
                  <a:lnTo>
                    <a:pt x="2680" y="1340"/>
                  </a:lnTo>
                  <a:cubicBezTo>
                    <a:pt x="2680" y="600"/>
                    <a:pt x="2080" y="0"/>
                    <a:pt x="1340" y="0"/>
                  </a:cubicBezTo>
                  <a:cubicBezTo>
                    <a:pt x="600" y="0"/>
                    <a:pt x="0" y="600"/>
                    <a:pt x="0" y="1340"/>
                  </a:cubicBezTo>
                  <a:lnTo>
                    <a:pt x="0" y="1057320"/>
                  </a:lnTo>
                  <a:cubicBezTo>
                    <a:pt x="0" y="1058057"/>
                    <a:pt x="600" y="1058660"/>
                    <a:pt x="1340" y="1058660"/>
                  </a:cubicBezTo>
                  <a:cubicBezTo>
                    <a:pt x="2080" y="1058660"/>
                    <a:pt x="2680" y="1058057"/>
                    <a:pt x="2680" y="10573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F0FF7477-F255-7602-0E38-EF6AE6F159BA}"/>
                </a:ext>
              </a:extLst>
            </p:cNvPr>
            <p:cNvSpPr/>
            <p:nvPr/>
          </p:nvSpPr>
          <p:spPr>
            <a:xfrm>
              <a:off x="174974" y="5593046"/>
              <a:ext cx="26393" cy="23710"/>
            </a:xfrm>
            <a:custGeom>
              <a:avLst/>
              <a:gdLst>
                <a:gd name="connsiteX0" fmla="*/ 6029 w 26393"/>
                <a:gd name="connsiteY0" fmla="*/ 5760 h 23710"/>
                <a:gd name="connsiteX1" fmla="*/ 0 w 26393"/>
                <a:gd name="connsiteY1" fmla="*/ 12860 h 23710"/>
                <a:gd name="connsiteX2" fmla="*/ 0 w 26393"/>
                <a:gd name="connsiteY2" fmla="*/ 15003 h 23710"/>
                <a:gd name="connsiteX3" fmla="*/ 14738 w 26393"/>
                <a:gd name="connsiteY3" fmla="*/ 23710 h 23710"/>
                <a:gd name="connsiteX4" fmla="*/ 14738 w 26393"/>
                <a:gd name="connsiteY4" fmla="*/ 19156 h 23710"/>
                <a:gd name="connsiteX5" fmla="*/ 21972 w 26393"/>
                <a:gd name="connsiteY5" fmla="*/ 11788 h 23710"/>
                <a:gd name="connsiteX6" fmla="*/ 26394 w 26393"/>
                <a:gd name="connsiteY6" fmla="*/ 13396 h 23710"/>
                <a:gd name="connsiteX7" fmla="*/ 26394 w 26393"/>
                <a:gd name="connsiteY7" fmla="*/ 13396 h 23710"/>
                <a:gd name="connsiteX8" fmla="*/ 3081 w 26393"/>
                <a:gd name="connsiteY8" fmla="*/ 0 h 23710"/>
                <a:gd name="connsiteX9" fmla="*/ 3081 w 26393"/>
                <a:gd name="connsiteY9" fmla="*/ 0 h 23710"/>
                <a:gd name="connsiteX10" fmla="*/ 6029 w 26393"/>
                <a:gd name="connsiteY10" fmla="*/ 5760 h 2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" h="23710">
                  <a:moveTo>
                    <a:pt x="6029" y="5760"/>
                  </a:moveTo>
                  <a:cubicBezTo>
                    <a:pt x="5959" y="9258"/>
                    <a:pt x="3441" y="12225"/>
                    <a:pt x="0" y="12860"/>
                  </a:cubicBezTo>
                  <a:lnTo>
                    <a:pt x="0" y="15003"/>
                  </a:lnTo>
                  <a:lnTo>
                    <a:pt x="14738" y="23710"/>
                  </a:lnTo>
                  <a:lnTo>
                    <a:pt x="14738" y="19156"/>
                  </a:lnTo>
                  <a:cubicBezTo>
                    <a:pt x="14738" y="15138"/>
                    <a:pt x="17956" y="11862"/>
                    <a:pt x="21972" y="11788"/>
                  </a:cubicBezTo>
                  <a:cubicBezTo>
                    <a:pt x="23585" y="11806"/>
                    <a:pt x="25145" y="12374"/>
                    <a:pt x="26394" y="13396"/>
                  </a:cubicBezTo>
                  <a:lnTo>
                    <a:pt x="26394" y="13396"/>
                  </a:lnTo>
                  <a:lnTo>
                    <a:pt x="3081" y="0"/>
                  </a:lnTo>
                  <a:lnTo>
                    <a:pt x="3081" y="0"/>
                  </a:lnTo>
                  <a:cubicBezTo>
                    <a:pt x="4900" y="1362"/>
                    <a:pt x="5987" y="3488"/>
                    <a:pt x="6029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97BAA414-D0F5-B2EA-755B-4CFBC2A4D2F5}"/>
                </a:ext>
              </a:extLst>
            </p:cNvPr>
            <p:cNvSpPr/>
            <p:nvPr/>
          </p:nvSpPr>
          <p:spPr>
            <a:xfrm>
              <a:off x="171625" y="5605772"/>
              <a:ext cx="803" cy="401"/>
            </a:xfrm>
            <a:custGeom>
              <a:avLst/>
              <a:gdLst>
                <a:gd name="connsiteX0" fmla="*/ 804 w 803"/>
                <a:gd name="connsiteY0" fmla="*/ 0 h 401"/>
                <a:gd name="connsiteX1" fmla="*/ 0 w 803"/>
                <a:gd name="connsiteY1" fmla="*/ 0 h 401"/>
                <a:gd name="connsiteX2" fmla="*/ 804 w 803"/>
                <a:gd name="connsiteY2" fmla="*/ 402 h 401"/>
                <a:gd name="connsiteX3" fmla="*/ 804 w 803"/>
                <a:gd name="connsiteY3" fmla="*/ 0 h 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401">
                  <a:moveTo>
                    <a:pt x="804" y="0"/>
                  </a:moveTo>
                  <a:lnTo>
                    <a:pt x="0" y="0"/>
                  </a:lnTo>
                  <a:lnTo>
                    <a:pt x="804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DF146F62-D858-644C-99B2-81C02E361E42}"/>
                </a:ext>
              </a:extLst>
            </p:cNvPr>
            <p:cNvSpPr/>
            <p:nvPr/>
          </p:nvSpPr>
          <p:spPr>
            <a:xfrm>
              <a:off x="160773" y="5592377"/>
              <a:ext cx="20364" cy="14601"/>
            </a:xfrm>
            <a:custGeom>
              <a:avLst/>
              <a:gdLst>
                <a:gd name="connsiteX0" fmla="*/ 0 w 20364"/>
                <a:gd name="connsiteY0" fmla="*/ 13396 h 14601"/>
                <a:gd name="connsiteX1" fmla="*/ 11790 w 20364"/>
                <a:gd name="connsiteY1" fmla="*/ 13396 h 14601"/>
                <a:gd name="connsiteX2" fmla="*/ 11790 w 20364"/>
                <a:gd name="connsiteY2" fmla="*/ 6430 h 14601"/>
                <a:gd name="connsiteX3" fmla="*/ 12996 w 20364"/>
                <a:gd name="connsiteY3" fmla="*/ 5224 h 14601"/>
                <a:gd name="connsiteX4" fmla="*/ 14328 w 20364"/>
                <a:gd name="connsiteY4" fmla="*/ 6288 h 14601"/>
                <a:gd name="connsiteX5" fmla="*/ 14336 w 20364"/>
                <a:gd name="connsiteY5" fmla="*/ 6430 h 14601"/>
                <a:gd name="connsiteX6" fmla="*/ 14336 w 20364"/>
                <a:gd name="connsiteY6" fmla="*/ 13530 h 14601"/>
                <a:gd name="connsiteX7" fmla="*/ 20365 w 20364"/>
                <a:gd name="connsiteY7" fmla="*/ 6430 h 14601"/>
                <a:gd name="connsiteX8" fmla="*/ 16345 w 20364"/>
                <a:gd name="connsiteY8" fmla="*/ 0 h 14601"/>
                <a:gd name="connsiteX9" fmla="*/ 14872 w 20364"/>
                <a:gd name="connsiteY9" fmla="*/ 0 h 14601"/>
                <a:gd name="connsiteX10" fmla="*/ 13532 w 20364"/>
                <a:gd name="connsiteY10" fmla="*/ 0 h 14601"/>
                <a:gd name="connsiteX11" fmla="*/ 0 w 20364"/>
                <a:gd name="connsiteY11" fmla="*/ 0 h 14601"/>
                <a:gd name="connsiteX12" fmla="*/ 0 w 20364"/>
                <a:gd name="connsiteY12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" h="14601">
                  <a:moveTo>
                    <a:pt x="0" y="13396"/>
                  </a:moveTo>
                  <a:lnTo>
                    <a:pt x="11790" y="13396"/>
                  </a:lnTo>
                  <a:lnTo>
                    <a:pt x="11790" y="6430"/>
                  </a:lnTo>
                  <a:cubicBezTo>
                    <a:pt x="11790" y="5764"/>
                    <a:pt x="12330" y="5224"/>
                    <a:pt x="12996" y="5224"/>
                  </a:cubicBezTo>
                  <a:cubicBezTo>
                    <a:pt x="13658" y="5151"/>
                    <a:pt x="14254" y="5626"/>
                    <a:pt x="14328" y="6288"/>
                  </a:cubicBezTo>
                  <a:cubicBezTo>
                    <a:pt x="14333" y="6335"/>
                    <a:pt x="14336" y="6383"/>
                    <a:pt x="14336" y="6430"/>
                  </a:cubicBezTo>
                  <a:lnTo>
                    <a:pt x="14336" y="13530"/>
                  </a:lnTo>
                  <a:cubicBezTo>
                    <a:pt x="17776" y="12895"/>
                    <a:pt x="20295" y="9928"/>
                    <a:pt x="20365" y="6430"/>
                  </a:cubicBezTo>
                  <a:cubicBezTo>
                    <a:pt x="20315" y="3709"/>
                    <a:pt x="18770" y="1236"/>
                    <a:pt x="16345" y="0"/>
                  </a:cubicBezTo>
                  <a:lnTo>
                    <a:pt x="14872" y="0"/>
                  </a:lnTo>
                  <a:lnTo>
                    <a:pt x="13532" y="0"/>
                  </a:ln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1BE11377-B5A6-B1A5-0485-E9AA77385D61}"/>
                </a:ext>
              </a:extLst>
            </p:cNvPr>
            <p:cNvSpPr/>
            <p:nvPr/>
          </p:nvSpPr>
          <p:spPr>
            <a:xfrm>
              <a:off x="189711" y="5604774"/>
              <a:ext cx="14649" cy="865421"/>
            </a:xfrm>
            <a:custGeom>
              <a:avLst/>
              <a:gdLst>
                <a:gd name="connsiteX0" fmla="*/ 0 w 14649"/>
                <a:gd name="connsiteY0" fmla="*/ 7428 h 865421"/>
                <a:gd name="connsiteX1" fmla="*/ 0 w 14649"/>
                <a:gd name="connsiteY1" fmla="*/ 865421 h 865421"/>
                <a:gd name="connsiteX2" fmla="*/ 14604 w 14649"/>
                <a:gd name="connsiteY2" fmla="*/ 865421 h 865421"/>
                <a:gd name="connsiteX3" fmla="*/ 14604 w 14649"/>
                <a:gd name="connsiteY3" fmla="*/ 7428 h 865421"/>
                <a:gd name="connsiteX4" fmla="*/ 14604 w 14649"/>
                <a:gd name="connsiteY4" fmla="*/ 6491 h 865421"/>
                <a:gd name="connsiteX5" fmla="*/ 14604 w 14649"/>
                <a:gd name="connsiteY5" fmla="*/ 5017 h 865421"/>
                <a:gd name="connsiteX6" fmla="*/ 14604 w 14649"/>
                <a:gd name="connsiteY6" fmla="*/ 3812 h 865421"/>
                <a:gd name="connsiteX7" fmla="*/ 13800 w 14649"/>
                <a:gd name="connsiteY7" fmla="*/ 2740 h 865421"/>
                <a:gd name="connsiteX8" fmla="*/ 12728 w 14649"/>
                <a:gd name="connsiteY8" fmla="*/ 1668 h 865421"/>
                <a:gd name="connsiteX9" fmla="*/ 8307 w 14649"/>
                <a:gd name="connsiteY9" fmla="*/ 61 h 865421"/>
                <a:gd name="connsiteX10" fmla="*/ 61 w 14649"/>
                <a:gd name="connsiteY10" fmla="*/ 6430 h 865421"/>
                <a:gd name="connsiteX11" fmla="*/ 0 w 14649"/>
                <a:gd name="connsiteY11" fmla="*/ 7428 h 86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49" h="865421">
                  <a:moveTo>
                    <a:pt x="0" y="7428"/>
                  </a:moveTo>
                  <a:lnTo>
                    <a:pt x="0" y="865421"/>
                  </a:lnTo>
                  <a:lnTo>
                    <a:pt x="14604" y="865421"/>
                  </a:lnTo>
                  <a:lnTo>
                    <a:pt x="14604" y="7428"/>
                  </a:lnTo>
                  <a:cubicBezTo>
                    <a:pt x="14604" y="7428"/>
                    <a:pt x="14604" y="7428"/>
                    <a:pt x="14604" y="6491"/>
                  </a:cubicBezTo>
                  <a:cubicBezTo>
                    <a:pt x="14664" y="6002"/>
                    <a:pt x="14664" y="5506"/>
                    <a:pt x="14604" y="5017"/>
                  </a:cubicBezTo>
                  <a:cubicBezTo>
                    <a:pt x="14655" y="4617"/>
                    <a:pt x="14655" y="4212"/>
                    <a:pt x="14604" y="3812"/>
                  </a:cubicBezTo>
                  <a:lnTo>
                    <a:pt x="13800" y="2740"/>
                  </a:lnTo>
                  <a:cubicBezTo>
                    <a:pt x="13513" y="2318"/>
                    <a:pt x="13150" y="1955"/>
                    <a:pt x="12728" y="1668"/>
                  </a:cubicBezTo>
                  <a:cubicBezTo>
                    <a:pt x="11479" y="646"/>
                    <a:pt x="9920" y="78"/>
                    <a:pt x="8307" y="61"/>
                  </a:cubicBezTo>
                  <a:cubicBezTo>
                    <a:pt x="4270" y="-458"/>
                    <a:pt x="578" y="2394"/>
                    <a:pt x="61" y="6430"/>
                  </a:cubicBezTo>
                  <a:cubicBezTo>
                    <a:pt x="18" y="6761"/>
                    <a:pt x="-2" y="7095"/>
                    <a:pt x="0" y="74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6837F822-E2FC-FC07-7A8D-A283122A9545}"/>
                </a:ext>
              </a:extLst>
            </p:cNvPr>
            <p:cNvSpPr/>
            <p:nvPr/>
          </p:nvSpPr>
          <p:spPr>
            <a:xfrm>
              <a:off x="172429" y="5597593"/>
              <a:ext cx="2545" cy="873003"/>
            </a:xfrm>
            <a:custGeom>
              <a:avLst/>
              <a:gdLst>
                <a:gd name="connsiteX0" fmla="*/ 0 w 2545"/>
                <a:gd name="connsiteY0" fmla="*/ 872602 h 873003"/>
                <a:gd name="connsiteX1" fmla="*/ 2546 w 2545"/>
                <a:gd name="connsiteY1" fmla="*/ 872602 h 873003"/>
                <a:gd name="connsiteX2" fmla="*/ 2546 w 2545"/>
                <a:gd name="connsiteY2" fmla="*/ 1214 h 873003"/>
                <a:gd name="connsiteX3" fmla="*/ 1348 w 2545"/>
                <a:gd name="connsiteY3" fmla="*/ 0 h 873003"/>
                <a:gd name="connsiteX4" fmla="*/ 1206 w 2545"/>
                <a:gd name="connsiteY4" fmla="*/ 8 h 873003"/>
                <a:gd name="connsiteX5" fmla="*/ 0 w 2545"/>
                <a:gd name="connsiteY5" fmla="*/ 1214 h 873003"/>
                <a:gd name="connsiteX6" fmla="*/ 0 w 2545"/>
                <a:gd name="connsiteY6" fmla="*/ 873004 h 8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73003">
                  <a:moveTo>
                    <a:pt x="0" y="872602"/>
                  </a:moveTo>
                  <a:lnTo>
                    <a:pt x="2546" y="872602"/>
                  </a:lnTo>
                  <a:lnTo>
                    <a:pt x="2546" y="1214"/>
                  </a:lnTo>
                  <a:cubicBezTo>
                    <a:pt x="2550" y="548"/>
                    <a:pt x="2014" y="5"/>
                    <a:pt x="1348" y="0"/>
                  </a:cubicBezTo>
                  <a:cubicBezTo>
                    <a:pt x="1300" y="0"/>
                    <a:pt x="1253" y="3"/>
                    <a:pt x="1206" y="8"/>
                  </a:cubicBezTo>
                  <a:cubicBezTo>
                    <a:pt x="540" y="8"/>
                    <a:pt x="0" y="548"/>
                    <a:pt x="0" y="1214"/>
                  </a:cubicBezTo>
                  <a:lnTo>
                    <a:pt x="0" y="8730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9DA8FDF3-345E-E9F8-7347-56580AC0323E}"/>
                </a:ext>
              </a:extLst>
            </p:cNvPr>
            <p:cNvSpPr/>
            <p:nvPr/>
          </p:nvSpPr>
          <p:spPr>
            <a:xfrm>
              <a:off x="306004" y="5599610"/>
              <a:ext cx="14603" cy="175483"/>
            </a:xfrm>
            <a:custGeom>
              <a:avLst/>
              <a:gdLst>
                <a:gd name="connsiteX0" fmla="*/ 14604 w 14603"/>
                <a:gd name="connsiteY0" fmla="*/ 175483 h 175483"/>
                <a:gd name="connsiteX1" fmla="*/ 14604 w 14603"/>
                <a:gd name="connsiteY1" fmla="*/ 7368 h 175483"/>
                <a:gd name="connsiteX2" fmla="*/ 7235 w 14603"/>
                <a:gd name="connsiteY2" fmla="*/ 7368 h 175483"/>
                <a:gd name="connsiteX3" fmla="*/ 0 w 14603"/>
                <a:gd name="connsiteY3" fmla="*/ 0 h 175483"/>
                <a:gd name="connsiteX4" fmla="*/ 0 w 14603"/>
                <a:gd name="connsiteY4" fmla="*/ 175483 h 175483"/>
                <a:gd name="connsiteX5" fmla="*/ 14604 w 14603"/>
                <a:gd name="connsiteY5" fmla="*/ 175483 h 17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75483">
                  <a:moveTo>
                    <a:pt x="14604" y="175483"/>
                  </a:moveTo>
                  <a:lnTo>
                    <a:pt x="14604" y="7368"/>
                  </a:lnTo>
                  <a:lnTo>
                    <a:pt x="7235" y="7368"/>
                  </a:lnTo>
                  <a:cubicBezTo>
                    <a:pt x="3218" y="7294"/>
                    <a:pt x="-1" y="4017"/>
                    <a:pt x="0" y="0"/>
                  </a:cubicBezTo>
                  <a:lnTo>
                    <a:pt x="0" y="175483"/>
                  </a:lnTo>
                  <a:lnTo>
                    <a:pt x="14604" y="175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173BACAF-DB9F-FE51-A2B8-522DAA751FBD}"/>
                </a:ext>
              </a:extLst>
            </p:cNvPr>
            <p:cNvSpPr/>
            <p:nvPr/>
          </p:nvSpPr>
          <p:spPr>
            <a:xfrm>
              <a:off x="330924" y="6471668"/>
              <a:ext cx="26795" cy="5760"/>
            </a:xfrm>
            <a:custGeom>
              <a:avLst/>
              <a:gdLst>
                <a:gd name="connsiteX0" fmla="*/ 19963 w 26795"/>
                <a:gd name="connsiteY0" fmla="*/ 0 h 5760"/>
                <a:gd name="connsiteX1" fmla="*/ 0 w 26795"/>
                <a:gd name="connsiteY1" fmla="*/ 0 h 5760"/>
                <a:gd name="connsiteX2" fmla="*/ 0 w 26795"/>
                <a:gd name="connsiteY2" fmla="*/ 5760 h 5760"/>
                <a:gd name="connsiteX3" fmla="*/ 26796 w 26795"/>
                <a:gd name="connsiteY3" fmla="*/ 4956 h 5760"/>
                <a:gd name="connsiteX4" fmla="*/ 26796 w 26795"/>
                <a:gd name="connsiteY4" fmla="*/ 4956 h 5760"/>
                <a:gd name="connsiteX5" fmla="*/ 19963 w 26795"/>
                <a:gd name="connsiteY5" fmla="*/ 0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5" h="5760">
                  <a:moveTo>
                    <a:pt x="19963" y="0"/>
                  </a:moveTo>
                  <a:lnTo>
                    <a:pt x="0" y="0"/>
                  </a:lnTo>
                  <a:lnTo>
                    <a:pt x="0" y="5760"/>
                  </a:lnTo>
                  <a:lnTo>
                    <a:pt x="26796" y="4956"/>
                  </a:lnTo>
                  <a:lnTo>
                    <a:pt x="26796" y="4956"/>
                  </a:lnTo>
                  <a:cubicBezTo>
                    <a:pt x="23690" y="4943"/>
                    <a:pt x="20941" y="2947"/>
                    <a:pt x="199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9F774C57-96BB-5674-98EE-B3415BFD79AF}"/>
                </a:ext>
              </a:extLst>
            </p:cNvPr>
            <p:cNvSpPr/>
            <p:nvPr/>
          </p:nvSpPr>
          <p:spPr>
            <a:xfrm>
              <a:off x="320608" y="646376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A0B7B69F-2CF5-D324-DE13-AF36DFC767EA}"/>
                </a:ext>
              </a:extLst>
            </p:cNvPr>
            <p:cNvSpPr/>
            <p:nvPr/>
          </p:nvSpPr>
          <p:spPr>
            <a:xfrm>
              <a:off x="322349" y="6462024"/>
              <a:ext cx="35236" cy="7099"/>
            </a:xfrm>
            <a:custGeom>
              <a:avLst/>
              <a:gdLst>
                <a:gd name="connsiteX0" fmla="*/ 35236 w 35236"/>
                <a:gd name="connsiteY0" fmla="*/ 0 h 7099"/>
                <a:gd name="connsiteX1" fmla="*/ 35236 w 35236"/>
                <a:gd name="connsiteY1" fmla="*/ 0 h 7099"/>
                <a:gd name="connsiteX2" fmla="*/ 1206 w 35236"/>
                <a:gd name="connsiteY2" fmla="*/ 1072 h 7099"/>
                <a:gd name="connsiteX3" fmla="*/ 0 w 35236"/>
                <a:gd name="connsiteY3" fmla="*/ 1072 h 7099"/>
                <a:gd name="connsiteX4" fmla="*/ 1474 w 35236"/>
                <a:gd name="connsiteY4" fmla="*/ 1072 h 7099"/>
                <a:gd name="connsiteX5" fmla="*/ 8441 w 35236"/>
                <a:gd name="connsiteY5" fmla="*/ 7100 h 7099"/>
                <a:gd name="connsiteX6" fmla="*/ 28269 w 35236"/>
                <a:gd name="connsiteY6" fmla="*/ 7100 h 7099"/>
                <a:gd name="connsiteX7" fmla="*/ 35236 w 35236"/>
                <a:gd name="connsiteY7" fmla="*/ 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6" h="7099">
                  <a:moveTo>
                    <a:pt x="35236" y="0"/>
                  </a:moveTo>
                  <a:lnTo>
                    <a:pt x="35236" y="0"/>
                  </a:lnTo>
                  <a:lnTo>
                    <a:pt x="1206" y="1072"/>
                  </a:lnTo>
                  <a:lnTo>
                    <a:pt x="0" y="1072"/>
                  </a:lnTo>
                  <a:lnTo>
                    <a:pt x="1474" y="1072"/>
                  </a:lnTo>
                  <a:cubicBezTo>
                    <a:pt x="4961" y="1098"/>
                    <a:pt x="7914" y="3657"/>
                    <a:pt x="8441" y="7100"/>
                  </a:cubicBezTo>
                  <a:lnTo>
                    <a:pt x="28269" y="7100"/>
                  </a:lnTo>
                  <a:cubicBezTo>
                    <a:pt x="28402" y="3282"/>
                    <a:pt x="31426" y="201"/>
                    <a:pt x="35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2215E6E6-B155-84D5-3102-9295484A0396}"/>
                </a:ext>
              </a:extLst>
            </p:cNvPr>
            <p:cNvSpPr/>
            <p:nvPr/>
          </p:nvSpPr>
          <p:spPr>
            <a:xfrm>
              <a:off x="330656" y="6469525"/>
              <a:ext cx="19962" cy="2545"/>
            </a:xfrm>
            <a:custGeom>
              <a:avLst/>
              <a:gdLst>
                <a:gd name="connsiteX0" fmla="*/ 19695 w 19962"/>
                <a:gd name="connsiteY0" fmla="*/ 0 h 2545"/>
                <a:gd name="connsiteX1" fmla="*/ 0 w 19962"/>
                <a:gd name="connsiteY1" fmla="*/ 0 h 2545"/>
                <a:gd name="connsiteX2" fmla="*/ 0 w 19962"/>
                <a:gd name="connsiteY2" fmla="*/ 1206 h 2545"/>
                <a:gd name="connsiteX3" fmla="*/ 0 w 19962"/>
                <a:gd name="connsiteY3" fmla="*/ 2545 h 2545"/>
                <a:gd name="connsiteX4" fmla="*/ 19963 w 19962"/>
                <a:gd name="connsiteY4" fmla="*/ 2545 h 2545"/>
                <a:gd name="connsiteX5" fmla="*/ 19695 w 19962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2" h="2545">
                  <a:moveTo>
                    <a:pt x="19695" y="0"/>
                  </a:moveTo>
                  <a:lnTo>
                    <a:pt x="0" y="0"/>
                  </a:lnTo>
                  <a:cubicBezTo>
                    <a:pt x="63" y="402"/>
                    <a:pt x="63" y="804"/>
                    <a:pt x="0" y="1206"/>
                  </a:cubicBezTo>
                  <a:lnTo>
                    <a:pt x="0" y="2545"/>
                  </a:lnTo>
                  <a:lnTo>
                    <a:pt x="19963" y="2545"/>
                  </a:lnTo>
                  <a:cubicBezTo>
                    <a:pt x="19720" y="1715"/>
                    <a:pt x="19629" y="857"/>
                    <a:pt x="196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E0830C0E-3D71-A304-6062-738C613A739D}"/>
                </a:ext>
              </a:extLst>
            </p:cNvPr>
            <p:cNvSpPr/>
            <p:nvPr/>
          </p:nvSpPr>
          <p:spPr>
            <a:xfrm>
              <a:off x="4333503" y="6550703"/>
              <a:ext cx="2545" cy="303010"/>
            </a:xfrm>
            <a:custGeom>
              <a:avLst/>
              <a:gdLst>
                <a:gd name="connsiteX0" fmla="*/ 0 w 2545"/>
                <a:gd name="connsiteY0" fmla="*/ 0 h 303010"/>
                <a:gd name="connsiteX1" fmla="*/ 2546 w 2545"/>
                <a:gd name="connsiteY1" fmla="*/ 0 h 303010"/>
                <a:gd name="connsiteX2" fmla="*/ 2546 w 2545"/>
                <a:gd name="connsiteY2" fmla="*/ 303010 h 303010"/>
                <a:gd name="connsiteX3" fmla="*/ 0 w 2545"/>
                <a:gd name="connsiteY3" fmla="*/ 303010 h 3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03010">
                  <a:moveTo>
                    <a:pt x="0" y="0"/>
                  </a:moveTo>
                  <a:lnTo>
                    <a:pt x="2546" y="0"/>
                  </a:lnTo>
                  <a:lnTo>
                    <a:pt x="2546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114ECE62-E48D-FB5F-5A19-89FACEC4CD4F}"/>
                </a:ext>
              </a:extLst>
            </p:cNvPr>
            <p:cNvSpPr/>
            <p:nvPr/>
          </p:nvSpPr>
          <p:spPr>
            <a:xfrm>
              <a:off x="2153153" y="6463453"/>
              <a:ext cx="68596" cy="12233"/>
            </a:xfrm>
            <a:custGeom>
              <a:avLst/>
              <a:gdLst>
                <a:gd name="connsiteX0" fmla="*/ 68596 w 68596"/>
                <a:gd name="connsiteY0" fmla="*/ 44 h 12233"/>
                <a:gd name="connsiteX1" fmla="*/ 0 w 68596"/>
                <a:gd name="connsiteY1" fmla="*/ 44 h 12233"/>
                <a:gd name="connsiteX2" fmla="*/ 4019 w 68596"/>
                <a:gd name="connsiteY2" fmla="*/ 44 h 12233"/>
                <a:gd name="connsiteX3" fmla="*/ 5225 w 68596"/>
                <a:gd name="connsiteY3" fmla="*/ 44 h 12233"/>
                <a:gd name="connsiteX4" fmla="*/ 6565 w 68596"/>
                <a:gd name="connsiteY4" fmla="*/ 44 h 12233"/>
                <a:gd name="connsiteX5" fmla="*/ 7771 w 68596"/>
                <a:gd name="connsiteY5" fmla="*/ 848 h 12233"/>
                <a:gd name="connsiteX6" fmla="*/ 8842 w 68596"/>
                <a:gd name="connsiteY6" fmla="*/ 1651 h 12233"/>
                <a:gd name="connsiteX7" fmla="*/ 9646 w 68596"/>
                <a:gd name="connsiteY7" fmla="*/ 2857 h 12233"/>
                <a:gd name="connsiteX8" fmla="*/ 9646 w 68596"/>
                <a:gd name="connsiteY8" fmla="*/ 4062 h 12233"/>
                <a:gd name="connsiteX9" fmla="*/ 9646 w 68596"/>
                <a:gd name="connsiteY9" fmla="*/ 5402 h 12233"/>
                <a:gd name="connsiteX10" fmla="*/ 9646 w 68596"/>
                <a:gd name="connsiteY10" fmla="*/ 6608 h 12233"/>
                <a:gd name="connsiteX11" fmla="*/ 9646 w 68596"/>
                <a:gd name="connsiteY11" fmla="*/ 6608 h 12233"/>
                <a:gd name="connsiteX12" fmla="*/ 9646 w 68596"/>
                <a:gd name="connsiteY12" fmla="*/ 6608 h 12233"/>
                <a:gd name="connsiteX13" fmla="*/ 9646 w 68596"/>
                <a:gd name="connsiteY13" fmla="*/ 7947 h 12233"/>
                <a:gd name="connsiteX14" fmla="*/ 9646 w 68596"/>
                <a:gd name="connsiteY14" fmla="*/ 9019 h 12233"/>
                <a:gd name="connsiteX15" fmla="*/ 8708 w 68596"/>
                <a:gd name="connsiteY15" fmla="*/ 10359 h 12233"/>
                <a:gd name="connsiteX16" fmla="*/ 8039 w 68596"/>
                <a:gd name="connsiteY16" fmla="*/ 11296 h 12233"/>
                <a:gd name="connsiteX17" fmla="*/ 6565 w 68596"/>
                <a:gd name="connsiteY17" fmla="*/ 12234 h 12233"/>
                <a:gd name="connsiteX18" fmla="*/ 5761 w 68596"/>
                <a:gd name="connsiteY18" fmla="*/ 12234 h 12233"/>
                <a:gd name="connsiteX19" fmla="*/ 4555 w 68596"/>
                <a:gd name="connsiteY19" fmla="*/ 12234 h 12233"/>
                <a:gd name="connsiteX20" fmla="*/ 60826 w 68596"/>
                <a:gd name="connsiteY20" fmla="*/ 12234 h 12233"/>
                <a:gd name="connsiteX21" fmla="*/ 60826 w 68596"/>
                <a:gd name="connsiteY21" fmla="*/ 5000 h 12233"/>
                <a:gd name="connsiteX22" fmla="*/ 68596 w 68596"/>
                <a:gd name="connsiteY22" fmla="*/ 44 h 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596" h="12233">
                  <a:moveTo>
                    <a:pt x="68596" y="44"/>
                  </a:moveTo>
                  <a:lnTo>
                    <a:pt x="0" y="44"/>
                  </a:lnTo>
                  <a:lnTo>
                    <a:pt x="4019" y="44"/>
                  </a:lnTo>
                  <a:lnTo>
                    <a:pt x="5225" y="44"/>
                  </a:lnTo>
                  <a:lnTo>
                    <a:pt x="6565" y="44"/>
                  </a:lnTo>
                  <a:lnTo>
                    <a:pt x="7771" y="848"/>
                  </a:lnTo>
                  <a:lnTo>
                    <a:pt x="8842" y="1651"/>
                  </a:lnTo>
                  <a:lnTo>
                    <a:pt x="9646" y="2857"/>
                  </a:lnTo>
                  <a:cubicBezTo>
                    <a:pt x="9713" y="3259"/>
                    <a:pt x="9713" y="3661"/>
                    <a:pt x="9646" y="4062"/>
                  </a:cubicBezTo>
                  <a:cubicBezTo>
                    <a:pt x="9713" y="4505"/>
                    <a:pt x="9713" y="4960"/>
                    <a:pt x="9646" y="5402"/>
                  </a:cubicBezTo>
                  <a:cubicBezTo>
                    <a:pt x="9713" y="5804"/>
                    <a:pt x="9713" y="6206"/>
                    <a:pt x="9646" y="6608"/>
                  </a:cubicBezTo>
                  <a:lnTo>
                    <a:pt x="9646" y="6608"/>
                  </a:lnTo>
                  <a:cubicBezTo>
                    <a:pt x="9646" y="6608"/>
                    <a:pt x="9646" y="6608"/>
                    <a:pt x="9646" y="6608"/>
                  </a:cubicBezTo>
                  <a:lnTo>
                    <a:pt x="9646" y="7947"/>
                  </a:lnTo>
                  <a:cubicBezTo>
                    <a:pt x="9646" y="7947"/>
                    <a:pt x="9646" y="8751"/>
                    <a:pt x="9646" y="9019"/>
                  </a:cubicBezTo>
                  <a:cubicBezTo>
                    <a:pt x="9365" y="9488"/>
                    <a:pt x="9057" y="9930"/>
                    <a:pt x="8708" y="10359"/>
                  </a:cubicBezTo>
                  <a:lnTo>
                    <a:pt x="8039" y="11296"/>
                  </a:lnTo>
                  <a:cubicBezTo>
                    <a:pt x="7596" y="11685"/>
                    <a:pt x="7101" y="12006"/>
                    <a:pt x="6565" y="12234"/>
                  </a:cubicBezTo>
                  <a:lnTo>
                    <a:pt x="5761" y="12234"/>
                  </a:lnTo>
                  <a:lnTo>
                    <a:pt x="4555" y="12234"/>
                  </a:lnTo>
                  <a:lnTo>
                    <a:pt x="60826" y="12234"/>
                  </a:lnTo>
                  <a:lnTo>
                    <a:pt x="60826" y="5000"/>
                  </a:lnTo>
                  <a:cubicBezTo>
                    <a:pt x="61938" y="1732"/>
                    <a:pt x="65167" y="-331"/>
                    <a:pt x="68596" y="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126A211B-7A2A-A501-87FA-3947436DACA4}"/>
                </a:ext>
              </a:extLst>
            </p:cNvPr>
            <p:cNvSpPr/>
            <p:nvPr/>
          </p:nvSpPr>
          <p:spPr>
            <a:xfrm>
              <a:off x="1433559" y="5844483"/>
              <a:ext cx="2545" cy="288542"/>
            </a:xfrm>
            <a:custGeom>
              <a:avLst/>
              <a:gdLst>
                <a:gd name="connsiteX0" fmla="*/ 1206 w 2545"/>
                <a:gd name="connsiteY0" fmla="*/ 288275 h 288542"/>
                <a:gd name="connsiteX1" fmla="*/ 2546 w 2545"/>
                <a:gd name="connsiteY1" fmla="*/ 288275 h 288542"/>
                <a:gd name="connsiteX2" fmla="*/ 2546 w 2545"/>
                <a:gd name="connsiteY2" fmla="*/ 0 h 288542"/>
                <a:gd name="connsiteX3" fmla="*/ 1206 w 2545"/>
                <a:gd name="connsiteY3" fmla="*/ 0 h 288542"/>
                <a:gd name="connsiteX4" fmla="*/ 0 w 2545"/>
                <a:gd name="connsiteY4" fmla="*/ 0 h 288542"/>
                <a:gd name="connsiteX5" fmla="*/ 0 w 2545"/>
                <a:gd name="connsiteY5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542">
                  <a:moveTo>
                    <a:pt x="1206" y="288275"/>
                  </a:moveTo>
                  <a:lnTo>
                    <a:pt x="2546" y="288275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F46C79AB-6515-016F-E92A-465A63816080}"/>
                </a:ext>
              </a:extLst>
            </p:cNvPr>
            <p:cNvSpPr/>
            <p:nvPr/>
          </p:nvSpPr>
          <p:spPr>
            <a:xfrm>
              <a:off x="1424175" y="5607899"/>
              <a:ext cx="17825" cy="24530"/>
            </a:xfrm>
            <a:custGeom>
              <a:avLst/>
              <a:gdLst>
                <a:gd name="connsiteX0" fmla="*/ 6 w 17825"/>
                <a:gd name="connsiteY0" fmla="*/ 7652 h 24530"/>
                <a:gd name="connsiteX1" fmla="*/ 1212 w 17825"/>
                <a:gd name="connsiteY1" fmla="*/ 13546 h 24530"/>
                <a:gd name="connsiteX2" fmla="*/ 3356 w 17825"/>
                <a:gd name="connsiteY2" fmla="*/ 24531 h 24530"/>
                <a:gd name="connsiteX3" fmla="*/ 3356 w 17825"/>
                <a:gd name="connsiteY3" fmla="*/ 23727 h 24530"/>
                <a:gd name="connsiteX4" fmla="*/ 5901 w 17825"/>
                <a:gd name="connsiteY4" fmla="*/ 18369 h 24530"/>
                <a:gd name="connsiteX5" fmla="*/ 5901 w 17825"/>
                <a:gd name="connsiteY5" fmla="*/ 6313 h 24530"/>
                <a:gd name="connsiteX6" fmla="*/ 7241 w 17825"/>
                <a:gd name="connsiteY6" fmla="*/ 4973 h 24530"/>
                <a:gd name="connsiteX7" fmla="*/ 8447 w 17825"/>
                <a:gd name="connsiteY7" fmla="*/ 6313 h 24530"/>
                <a:gd name="connsiteX8" fmla="*/ 8447 w 17825"/>
                <a:gd name="connsiteY8" fmla="*/ 16895 h 24530"/>
                <a:gd name="connsiteX9" fmla="*/ 10591 w 17825"/>
                <a:gd name="connsiteY9" fmla="*/ 16895 h 24530"/>
                <a:gd name="connsiteX10" fmla="*/ 17825 w 17825"/>
                <a:gd name="connsiteY10" fmla="*/ 23459 h 24530"/>
                <a:gd name="connsiteX11" fmla="*/ 17825 w 17825"/>
                <a:gd name="connsiteY11" fmla="*/ 22789 h 24530"/>
                <a:gd name="connsiteX12" fmla="*/ 14342 w 17825"/>
                <a:gd name="connsiteY12" fmla="*/ 4303 h 24530"/>
                <a:gd name="connsiteX13" fmla="*/ 14342 w 17825"/>
                <a:gd name="connsiteY13" fmla="*/ 3634 h 24530"/>
                <a:gd name="connsiteX14" fmla="*/ 14342 w 17825"/>
                <a:gd name="connsiteY14" fmla="*/ 2294 h 24530"/>
                <a:gd name="connsiteX15" fmla="*/ 13538 w 17825"/>
                <a:gd name="connsiteY15" fmla="*/ 1222 h 24530"/>
                <a:gd name="connsiteX16" fmla="*/ 12600 w 17825"/>
                <a:gd name="connsiteY16" fmla="*/ 151 h 24530"/>
                <a:gd name="connsiteX17" fmla="*/ 11394 w 17825"/>
                <a:gd name="connsiteY17" fmla="*/ 151 h 24530"/>
                <a:gd name="connsiteX18" fmla="*/ 10189 w 17825"/>
                <a:gd name="connsiteY18" fmla="*/ 151 h 24530"/>
                <a:gd name="connsiteX19" fmla="*/ 8715 w 17825"/>
                <a:gd name="connsiteY19" fmla="*/ 151 h 24530"/>
                <a:gd name="connsiteX20" fmla="*/ 6571 w 17825"/>
                <a:gd name="connsiteY20" fmla="*/ 151 h 24530"/>
                <a:gd name="connsiteX21" fmla="*/ 6 w 17825"/>
                <a:gd name="connsiteY21" fmla="*/ 7652 h 2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25" h="24530">
                  <a:moveTo>
                    <a:pt x="6" y="7652"/>
                  </a:moveTo>
                  <a:lnTo>
                    <a:pt x="1212" y="13546"/>
                  </a:lnTo>
                  <a:lnTo>
                    <a:pt x="3356" y="24531"/>
                  </a:lnTo>
                  <a:lnTo>
                    <a:pt x="3356" y="23727"/>
                  </a:lnTo>
                  <a:cubicBezTo>
                    <a:pt x="3409" y="21663"/>
                    <a:pt x="4334" y="19719"/>
                    <a:pt x="5901" y="18369"/>
                  </a:cubicBezTo>
                  <a:lnTo>
                    <a:pt x="5901" y="6313"/>
                  </a:lnTo>
                  <a:cubicBezTo>
                    <a:pt x="5901" y="5573"/>
                    <a:pt x="6504" y="4973"/>
                    <a:pt x="7241" y="4973"/>
                  </a:cubicBezTo>
                  <a:cubicBezTo>
                    <a:pt x="7924" y="5043"/>
                    <a:pt x="8447" y="5623"/>
                    <a:pt x="8447" y="6313"/>
                  </a:cubicBezTo>
                  <a:lnTo>
                    <a:pt x="8447" y="16895"/>
                  </a:lnTo>
                  <a:lnTo>
                    <a:pt x="10591" y="16895"/>
                  </a:lnTo>
                  <a:cubicBezTo>
                    <a:pt x="14315" y="16941"/>
                    <a:pt x="17423" y="19758"/>
                    <a:pt x="17825" y="23459"/>
                  </a:cubicBezTo>
                  <a:cubicBezTo>
                    <a:pt x="17825" y="23459"/>
                    <a:pt x="17825" y="23459"/>
                    <a:pt x="17825" y="22789"/>
                  </a:cubicBezTo>
                  <a:lnTo>
                    <a:pt x="14342" y="4303"/>
                  </a:lnTo>
                  <a:cubicBezTo>
                    <a:pt x="14342" y="4303"/>
                    <a:pt x="14342" y="4303"/>
                    <a:pt x="14342" y="3634"/>
                  </a:cubicBezTo>
                  <a:lnTo>
                    <a:pt x="14342" y="2294"/>
                  </a:lnTo>
                  <a:lnTo>
                    <a:pt x="13538" y="1222"/>
                  </a:lnTo>
                  <a:lnTo>
                    <a:pt x="12600" y="151"/>
                  </a:lnTo>
                  <a:lnTo>
                    <a:pt x="11394" y="151"/>
                  </a:lnTo>
                  <a:lnTo>
                    <a:pt x="10189" y="151"/>
                  </a:lnTo>
                  <a:lnTo>
                    <a:pt x="8715" y="151"/>
                  </a:lnTo>
                  <a:cubicBezTo>
                    <a:pt x="8018" y="-50"/>
                    <a:pt x="7268" y="-50"/>
                    <a:pt x="6571" y="151"/>
                  </a:cubicBezTo>
                  <a:cubicBezTo>
                    <a:pt x="2739" y="504"/>
                    <a:pt x="-154" y="3802"/>
                    <a:pt x="6" y="76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3F383CA7-D100-474B-FFDC-05DAF6C467F0}"/>
                </a:ext>
              </a:extLst>
            </p:cNvPr>
            <p:cNvSpPr/>
            <p:nvPr/>
          </p:nvSpPr>
          <p:spPr>
            <a:xfrm>
              <a:off x="1430076" y="5612872"/>
              <a:ext cx="2545" cy="13395"/>
            </a:xfrm>
            <a:custGeom>
              <a:avLst/>
              <a:gdLst>
                <a:gd name="connsiteX0" fmla="*/ 2546 w 2545"/>
                <a:gd name="connsiteY0" fmla="*/ 1340 h 13395"/>
                <a:gd name="connsiteX1" fmla="*/ 1340 w 2545"/>
                <a:gd name="connsiteY1" fmla="*/ 0 h 13395"/>
                <a:gd name="connsiteX2" fmla="*/ 0 w 2545"/>
                <a:gd name="connsiteY2" fmla="*/ 1340 h 13395"/>
                <a:gd name="connsiteX3" fmla="*/ 0 w 2545"/>
                <a:gd name="connsiteY3" fmla="*/ 13396 h 13395"/>
                <a:gd name="connsiteX4" fmla="*/ 2546 w 2545"/>
                <a:gd name="connsiteY4" fmla="*/ 11922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3395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13396"/>
                  </a:lnTo>
                  <a:cubicBezTo>
                    <a:pt x="737" y="12729"/>
                    <a:pt x="1608" y="12226"/>
                    <a:pt x="2546" y="119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403B4476-27BC-CC94-DEAD-B4A3BA52F9F8}"/>
                </a:ext>
              </a:extLst>
            </p:cNvPr>
            <p:cNvSpPr/>
            <p:nvPr/>
          </p:nvSpPr>
          <p:spPr>
            <a:xfrm>
              <a:off x="4504057" y="6536503"/>
              <a:ext cx="65381" cy="16342"/>
            </a:xfrm>
            <a:custGeom>
              <a:avLst/>
              <a:gdLst>
                <a:gd name="connsiteX0" fmla="*/ 7369 w 65381"/>
                <a:gd name="connsiteY0" fmla="*/ 6966 h 16342"/>
                <a:gd name="connsiteX1" fmla="*/ 0 w 65381"/>
                <a:gd name="connsiteY1" fmla="*/ 14199 h 16342"/>
                <a:gd name="connsiteX2" fmla="*/ 0 w 65381"/>
                <a:gd name="connsiteY2" fmla="*/ 14199 h 16342"/>
                <a:gd name="connsiteX3" fmla="*/ 56673 w 65381"/>
                <a:gd name="connsiteY3" fmla="*/ 16343 h 16342"/>
                <a:gd name="connsiteX4" fmla="*/ 56673 w 65381"/>
                <a:gd name="connsiteY4" fmla="*/ 9377 h 16342"/>
                <a:gd name="connsiteX5" fmla="*/ 63908 w 65381"/>
                <a:gd name="connsiteY5" fmla="*/ 2143 h 16342"/>
                <a:gd name="connsiteX6" fmla="*/ 65381 w 65381"/>
                <a:gd name="connsiteY6" fmla="*/ 2143 h 16342"/>
                <a:gd name="connsiteX7" fmla="*/ 64175 w 65381"/>
                <a:gd name="connsiteY7" fmla="*/ 2143 h 16342"/>
                <a:gd name="connsiteX8" fmla="*/ 268 w 65381"/>
                <a:gd name="connsiteY8" fmla="*/ 0 h 16342"/>
                <a:gd name="connsiteX9" fmla="*/ 268 w 65381"/>
                <a:gd name="connsiteY9" fmla="*/ 0 h 16342"/>
                <a:gd name="connsiteX10" fmla="*/ 7369 w 65381"/>
                <a:gd name="connsiteY10" fmla="*/ 6966 h 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381" h="16342">
                  <a:moveTo>
                    <a:pt x="7369" y="6966"/>
                  </a:moveTo>
                  <a:cubicBezTo>
                    <a:pt x="7302" y="10985"/>
                    <a:pt x="4020" y="14199"/>
                    <a:pt x="0" y="14199"/>
                  </a:cubicBezTo>
                  <a:lnTo>
                    <a:pt x="0" y="14199"/>
                  </a:lnTo>
                  <a:lnTo>
                    <a:pt x="56673" y="16343"/>
                  </a:lnTo>
                  <a:lnTo>
                    <a:pt x="56673" y="9377"/>
                  </a:lnTo>
                  <a:cubicBezTo>
                    <a:pt x="56673" y="5385"/>
                    <a:pt x="59915" y="2143"/>
                    <a:pt x="63908" y="2143"/>
                  </a:cubicBezTo>
                  <a:lnTo>
                    <a:pt x="65381" y="2143"/>
                  </a:lnTo>
                  <a:lnTo>
                    <a:pt x="64175" y="2143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4113" y="67"/>
                    <a:pt x="7221" y="3121"/>
                    <a:pt x="7369" y="69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4A7FA1-86F0-2ADB-F8C2-70E755B32D36}"/>
                </a:ext>
              </a:extLst>
            </p:cNvPr>
            <p:cNvSpPr/>
            <p:nvPr/>
          </p:nvSpPr>
          <p:spPr>
            <a:xfrm>
              <a:off x="4417909" y="5950309"/>
              <a:ext cx="14469" cy="586194"/>
            </a:xfrm>
            <a:custGeom>
              <a:avLst/>
              <a:gdLst>
                <a:gd name="connsiteX0" fmla="*/ 6967 w 14469"/>
                <a:gd name="connsiteY0" fmla="*/ 7234 h 586194"/>
                <a:gd name="connsiteX1" fmla="*/ 0 w 14469"/>
                <a:gd name="connsiteY1" fmla="*/ 1340 h 586194"/>
                <a:gd name="connsiteX2" fmla="*/ 0 w 14469"/>
                <a:gd name="connsiteY2" fmla="*/ 1340 h 586194"/>
                <a:gd name="connsiteX3" fmla="*/ 0 w 14469"/>
                <a:gd name="connsiteY3" fmla="*/ 586195 h 586194"/>
                <a:gd name="connsiteX4" fmla="*/ 14469 w 14469"/>
                <a:gd name="connsiteY4" fmla="*/ 586195 h 586194"/>
                <a:gd name="connsiteX5" fmla="*/ 14469 w 14469"/>
                <a:gd name="connsiteY5" fmla="*/ 0 h 586194"/>
                <a:gd name="connsiteX6" fmla="*/ 7235 w 14469"/>
                <a:gd name="connsiteY6" fmla="*/ 7239 h 586194"/>
                <a:gd name="connsiteX7" fmla="*/ 6967 w 14469"/>
                <a:gd name="connsiteY7" fmla="*/ 7234 h 5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586194">
                  <a:moveTo>
                    <a:pt x="6967" y="7234"/>
                  </a:moveTo>
                  <a:cubicBezTo>
                    <a:pt x="3497" y="7275"/>
                    <a:pt x="536" y="4763"/>
                    <a:pt x="0" y="1340"/>
                  </a:cubicBezTo>
                  <a:lnTo>
                    <a:pt x="0" y="1340"/>
                  </a:lnTo>
                  <a:lnTo>
                    <a:pt x="0" y="586195"/>
                  </a:lnTo>
                  <a:lnTo>
                    <a:pt x="14469" y="586195"/>
                  </a:lnTo>
                  <a:lnTo>
                    <a:pt x="14469" y="0"/>
                  </a:lnTo>
                  <a:cubicBezTo>
                    <a:pt x="14469" y="3995"/>
                    <a:pt x="11241" y="7236"/>
                    <a:pt x="7235" y="7239"/>
                  </a:cubicBezTo>
                  <a:cubicBezTo>
                    <a:pt x="7154" y="7239"/>
                    <a:pt x="7061" y="7236"/>
                    <a:pt x="696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2D27FE46-2400-79C4-F7DE-1E3497F5DEAE}"/>
                </a:ext>
              </a:extLst>
            </p:cNvPr>
            <p:cNvSpPr/>
            <p:nvPr/>
          </p:nvSpPr>
          <p:spPr>
            <a:xfrm>
              <a:off x="1769307" y="5645994"/>
              <a:ext cx="195741" cy="14700"/>
            </a:xfrm>
            <a:custGeom>
              <a:avLst/>
              <a:gdLst>
                <a:gd name="connsiteX0" fmla="*/ 7771 w 195741"/>
                <a:gd name="connsiteY0" fmla="*/ 9074 h 14700"/>
                <a:gd name="connsiteX1" fmla="*/ 6431 w 195741"/>
                <a:gd name="connsiteY1" fmla="*/ 14701 h 14700"/>
                <a:gd name="connsiteX2" fmla="*/ 188507 w 195741"/>
                <a:gd name="connsiteY2" fmla="*/ 14701 h 14700"/>
                <a:gd name="connsiteX3" fmla="*/ 188507 w 195741"/>
                <a:gd name="connsiteY3" fmla="*/ 7333 h 14700"/>
                <a:gd name="connsiteX4" fmla="*/ 195741 w 195741"/>
                <a:gd name="connsiteY4" fmla="*/ 99 h 14700"/>
                <a:gd name="connsiteX5" fmla="*/ 0 w 195741"/>
                <a:gd name="connsiteY5" fmla="*/ 99 h 14700"/>
                <a:gd name="connsiteX6" fmla="*/ 2278 w 195741"/>
                <a:gd name="connsiteY6" fmla="*/ 99 h 14700"/>
                <a:gd name="connsiteX7" fmla="*/ 7771 w 195741"/>
                <a:gd name="connsiteY7" fmla="*/ 9074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741" h="14700">
                  <a:moveTo>
                    <a:pt x="7771" y="9074"/>
                  </a:moveTo>
                  <a:lnTo>
                    <a:pt x="6431" y="14701"/>
                  </a:lnTo>
                  <a:lnTo>
                    <a:pt x="188507" y="14701"/>
                  </a:lnTo>
                  <a:lnTo>
                    <a:pt x="188507" y="7333"/>
                  </a:lnTo>
                  <a:cubicBezTo>
                    <a:pt x="188507" y="3338"/>
                    <a:pt x="191749" y="99"/>
                    <a:pt x="195741" y="99"/>
                  </a:cubicBezTo>
                  <a:lnTo>
                    <a:pt x="0" y="99"/>
                  </a:lnTo>
                  <a:cubicBezTo>
                    <a:pt x="750" y="-33"/>
                    <a:pt x="1527" y="-33"/>
                    <a:pt x="2278" y="99"/>
                  </a:cubicBezTo>
                  <a:cubicBezTo>
                    <a:pt x="6257" y="1091"/>
                    <a:pt x="8695" y="5085"/>
                    <a:pt x="7771" y="90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5FA147CE-C5DE-3D5A-926C-CC9264E20580}"/>
                </a:ext>
              </a:extLst>
            </p:cNvPr>
            <p:cNvSpPr/>
            <p:nvPr/>
          </p:nvSpPr>
          <p:spPr>
            <a:xfrm>
              <a:off x="1761536" y="5646396"/>
              <a:ext cx="15307" cy="15638"/>
            </a:xfrm>
            <a:custGeom>
              <a:avLst/>
              <a:gdLst>
                <a:gd name="connsiteX0" fmla="*/ 6967 w 15307"/>
                <a:gd name="connsiteY0" fmla="*/ 7199 h 15638"/>
                <a:gd name="connsiteX1" fmla="*/ 6967 w 15307"/>
                <a:gd name="connsiteY1" fmla="*/ 7199 h 15638"/>
                <a:gd name="connsiteX2" fmla="*/ 6967 w 15307"/>
                <a:gd name="connsiteY2" fmla="*/ 7199 h 15638"/>
                <a:gd name="connsiteX3" fmla="*/ 8159 w 15307"/>
                <a:gd name="connsiteY3" fmla="*/ 5985 h 15638"/>
                <a:gd name="connsiteX4" fmla="*/ 8307 w 15307"/>
                <a:gd name="connsiteY4" fmla="*/ 5994 h 15638"/>
                <a:gd name="connsiteX5" fmla="*/ 9512 w 15307"/>
                <a:gd name="connsiteY5" fmla="*/ 7199 h 15638"/>
                <a:gd name="connsiteX6" fmla="*/ 9512 w 15307"/>
                <a:gd name="connsiteY6" fmla="*/ 8137 h 15638"/>
                <a:gd name="connsiteX7" fmla="*/ 13800 w 15307"/>
                <a:gd name="connsiteY7" fmla="*/ 14701 h 15638"/>
                <a:gd name="connsiteX8" fmla="*/ 13800 w 15307"/>
                <a:gd name="connsiteY8" fmla="*/ 15638 h 15638"/>
                <a:gd name="connsiteX9" fmla="*/ 13800 w 15307"/>
                <a:gd name="connsiteY9" fmla="*/ 14567 h 15638"/>
                <a:gd name="connsiteX10" fmla="*/ 15140 w 15307"/>
                <a:gd name="connsiteY10" fmla="*/ 8941 h 15638"/>
                <a:gd name="connsiteX11" fmla="*/ 9646 w 15307"/>
                <a:gd name="connsiteY11" fmla="*/ 99 h 15638"/>
                <a:gd name="connsiteX12" fmla="*/ 7369 w 15307"/>
                <a:gd name="connsiteY12" fmla="*/ 99 h 15638"/>
                <a:gd name="connsiteX13" fmla="*/ 5895 w 15307"/>
                <a:gd name="connsiteY13" fmla="*/ 99 h 15638"/>
                <a:gd name="connsiteX14" fmla="*/ 4689 w 15307"/>
                <a:gd name="connsiteY14" fmla="*/ 99 h 15638"/>
                <a:gd name="connsiteX15" fmla="*/ 3484 w 15307"/>
                <a:gd name="connsiteY15" fmla="*/ 903 h 15638"/>
                <a:gd name="connsiteX16" fmla="*/ 2546 w 15307"/>
                <a:gd name="connsiteY16" fmla="*/ 1707 h 15638"/>
                <a:gd name="connsiteX17" fmla="*/ 1742 w 15307"/>
                <a:gd name="connsiteY17" fmla="*/ 2912 h 15638"/>
                <a:gd name="connsiteX18" fmla="*/ 1742 w 15307"/>
                <a:gd name="connsiteY18" fmla="*/ 4252 h 15638"/>
                <a:gd name="connsiteX19" fmla="*/ 0 w 15307"/>
                <a:gd name="connsiteY19" fmla="*/ 11754 h 15638"/>
                <a:gd name="connsiteX20" fmla="*/ 0 w 15307"/>
                <a:gd name="connsiteY20" fmla="*/ 12557 h 15638"/>
                <a:gd name="connsiteX21" fmla="*/ 6967 w 15307"/>
                <a:gd name="connsiteY21" fmla="*/ 7199 h 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307" h="15638">
                  <a:moveTo>
                    <a:pt x="6967" y="7199"/>
                  </a:moveTo>
                  <a:lnTo>
                    <a:pt x="6967" y="7199"/>
                  </a:lnTo>
                  <a:lnTo>
                    <a:pt x="6967" y="7199"/>
                  </a:lnTo>
                  <a:cubicBezTo>
                    <a:pt x="6967" y="6533"/>
                    <a:pt x="7503" y="5990"/>
                    <a:pt x="8159" y="5985"/>
                  </a:cubicBezTo>
                  <a:cubicBezTo>
                    <a:pt x="8213" y="5985"/>
                    <a:pt x="8253" y="5988"/>
                    <a:pt x="8307" y="5994"/>
                  </a:cubicBezTo>
                  <a:cubicBezTo>
                    <a:pt x="8976" y="5994"/>
                    <a:pt x="9512" y="6533"/>
                    <a:pt x="9512" y="7199"/>
                  </a:cubicBezTo>
                  <a:lnTo>
                    <a:pt x="9512" y="8137"/>
                  </a:lnTo>
                  <a:cubicBezTo>
                    <a:pt x="12085" y="9320"/>
                    <a:pt x="13746" y="11872"/>
                    <a:pt x="13800" y="14701"/>
                  </a:cubicBezTo>
                  <a:lnTo>
                    <a:pt x="13800" y="15638"/>
                  </a:lnTo>
                  <a:lnTo>
                    <a:pt x="13800" y="14567"/>
                  </a:lnTo>
                  <a:lnTo>
                    <a:pt x="15140" y="8941"/>
                  </a:lnTo>
                  <a:cubicBezTo>
                    <a:pt x="15984" y="4997"/>
                    <a:pt x="13559" y="1091"/>
                    <a:pt x="9646" y="99"/>
                  </a:cubicBezTo>
                  <a:cubicBezTo>
                    <a:pt x="8896" y="-33"/>
                    <a:pt x="8119" y="-33"/>
                    <a:pt x="7369" y="99"/>
                  </a:cubicBezTo>
                  <a:lnTo>
                    <a:pt x="5895" y="99"/>
                  </a:lnTo>
                  <a:lnTo>
                    <a:pt x="4689" y="99"/>
                  </a:lnTo>
                  <a:cubicBezTo>
                    <a:pt x="4234" y="272"/>
                    <a:pt x="3818" y="547"/>
                    <a:pt x="3484" y="903"/>
                  </a:cubicBezTo>
                  <a:lnTo>
                    <a:pt x="2546" y="1707"/>
                  </a:lnTo>
                  <a:lnTo>
                    <a:pt x="1742" y="2912"/>
                  </a:lnTo>
                  <a:cubicBezTo>
                    <a:pt x="1661" y="3356"/>
                    <a:pt x="1661" y="3809"/>
                    <a:pt x="1742" y="4252"/>
                  </a:cubicBezTo>
                  <a:lnTo>
                    <a:pt x="0" y="11754"/>
                  </a:lnTo>
                  <a:cubicBezTo>
                    <a:pt x="0" y="11754"/>
                    <a:pt x="0" y="11754"/>
                    <a:pt x="0" y="12557"/>
                  </a:cubicBezTo>
                  <a:cubicBezTo>
                    <a:pt x="804" y="9376"/>
                    <a:pt x="3685" y="7160"/>
                    <a:pt x="6967" y="719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082F3D0A-457C-6534-07C2-0821EA830316}"/>
                </a:ext>
              </a:extLst>
            </p:cNvPr>
            <p:cNvSpPr/>
            <p:nvPr/>
          </p:nvSpPr>
          <p:spPr>
            <a:xfrm>
              <a:off x="1223750" y="5624392"/>
              <a:ext cx="159567" cy="14601"/>
            </a:xfrm>
            <a:custGeom>
              <a:avLst/>
              <a:gdLst>
                <a:gd name="connsiteX0" fmla="*/ 7369 w 159567"/>
                <a:gd name="connsiteY0" fmla="*/ 7234 h 14601"/>
                <a:gd name="connsiteX1" fmla="*/ 7369 w 159567"/>
                <a:gd name="connsiteY1" fmla="*/ 14601 h 14601"/>
                <a:gd name="connsiteX2" fmla="*/ 159567 w 159567"/>
                <a:gd name="connsiteY2" fmla="*/ 14601 h 14601"/>
                <a:gd name="connsiteX3" fmla="*/ 159567 w 159567"/>
                <a:gd name="connsiteY3" fmla="*/ 0 h 14601"/>
                <a:gd name="connsiteX4" fmla="*/ 0 w 159567"/>
                <a:gd name="connsiteY4" fmla="*/ 0 h 14601"/>
                <a:gd name="connsiteX5" fmla="*/ 7369 w 159567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7" h="14601">
                  <a:moveTo>
                    <a:pt x="7369" y="7234"/>
                  </a:moveTo>
                  <a:lnTo>
                    <a:pt x="7369" y="14601"/>
                  </a:lnTo>
                  <a:lnTo>
                    <a:pt x="159567" y="14601"/>
                  </a:lnTo>
                  <a:lnTo>
                    <a:pt x="159567" y="0"/>
                  </a:ln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E7FFB845-3EE1-0CD1-2B7C-95AD6E1BA19D}"/>
                </a:ext>
              </a:extLst>
            </p:cNvPr>
            <p:cNvSpPr/>
            <p:nvPr/>
          </p:nvSpPr>
          <p:spPr>
            <a:xfrm>
              <a:off x="1761362" y="5653729"/>
              <a:ext cx="7140" cy="176153"/>
            </a:xfrm>
            <a:custGeom>
              <a:avLst/>
              <a:gdLst>
                <a:gd name="connsiteX0" fmla="*/ 7141 w 7140"/>
                <a:gd name="connsiteY0" fmla="*/ 160212 h 176153"/>
                <a:gd name="connsiteX1" fmla="*/ 7141 w 7140"/>
                <a:gd name="connsiteY1" fmla="*/ 160212 h 176153"/>
                <a:gd name="connsiteX2" fmla="*/ 7141 w 7140"/>
                <a:gd name="connsiteY2" fmla="*/ 157935 h 176153"/>
                <a:gd name="connsiteX3" fmla="*/ 7141 w 7140"/>
                <a:gd name="connsiteY3" fmla="*/ 0 h 176153"/>
                <a:gd name="connsiteX4" fmla="*/ 7141 w 7140"/>
                <a:gd name="connsiteY4" fmla="*/ 0 h 176153"/>
                <a:gd name="connsiteX5" fmla="*/ 40 w 7140"/>
                <a:gd name="connsiteY5" fmla="*/ 6430 h 176153"/>
                <a:gd name="connsiteX6" fmla="*/ 40 w 7140"/>
                <a:gd name="connsiteY6" fmla="*/ 7234 h 176153"/>
                <a:gd name="connsiteX7" fmla="*/ 40 w 7140"/>
                <a:gd name="connsiteY7" fmla="*/ 176153 h 176153"/>
                <a:gd name="connsiteX8" fmla="*/ 2318 w 7140"/>
                <a:gd name="connsiteY8" fmla="*/ 176153 h 17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0" h="176153">
                  <a:moveTo>
                    <a:pt x="7141" y="160212"/>
                  </a:moveTo>
                  <a:lnTo>
                    <a:pt x="7141" y="160212"/>
                  </a:lnTo>
                  <a:lnTo>
                    <a:pt x="7141" y="157935"/>
                  </a:lnTo>
                  <a:lnTo>
                    <a:pt x="7141" y="0"/>
                  </a:lnTo>
                  <a:lnTo>
                    <a:pt x="7141" y="0"/>
                  </a:lnTo>
                  <a:cubicBezTo>
                    <a:pt x="3470" y="-16"/>
                    <a:pt x="389" y="2773"/>
                    <a:pt x="40" y="6430"/>
                  </a:cubicBezTo>
                  <a:cubicBezTo>
                    <a:pt x="-13" y="6695"/>
                    <a:pt x="-13" y="6969"/>
                    <a:pt x="40" y="7234"/>
                  </a:cubicBezTo>
                  <a:lnTo>
                    <a:pt x="40" y="176153"/>
                  </a:lnTo>
                  <a:lnTo>
                    <a:pt x="2318" y="17615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74C8148E-1593-A467-7EAE-DFA58214E122}"/>
                </a:ext>
              </a:extLst>
            </p:cNvPr>
            <p:cNvSpPr/>
            <p:nvPr/>
          </p:nvSpPr>
          <p:spPr>
            <a:xfrm>
              <a:off x="1770379" y="5654265"/>
              <a:ext cx="4287" cy="148691"/>
            </a:xfrm>
            <a:custGeom>
              <a:avLst/>
              <a:gdLst>
                <a:gd name="connsiteX0" fmla="*/ 1608 w 4287"/>
                <a:gd name="connsiteY0" fmla="*/ 146281 h 148691"/>
                <a:gd name="connsiteX1" fmla="*/ 1608 w 4287"/>
                <a:gd name="connsiteY1" fmla="*/ 146281 h 148691"/>
                <a:gd name="connsiteX2" fmla="*/ 1608 w 4287"/>
                <a:gd name="connsiteY2" fmla="*/ 144941 h 148691"/>
                <a:gd name="connsiteX3" fmla="*/ 2412 w 4287"/>
                <a:gd name="connsiteY3" fmla="*/ 143869 h 148691"/>
                <a:gd name="connsiteX4" fmla="*/ 3483 w 4287"/>
                <a:gd name="connsiteY4" fmla="*/ 143066 h 148691"/>
                <a:gd name="connsiteX5" fmla="*/ 4287 w 4287"/>
                <a:gd name="connsiteY5" fmla="*/ 142396 h 148691"/>
                <a:gd name="connsiteX6" fmla="*/ 4287 w 4287"/>
                <a:gd name="connsiteY6" fmla="*/ 6564 h 148691"/>
                <a:gd name="connsiteX7" fmla="*/ 0 w 4287"/>
                <a:gd name="connsiteY7" fmla="*/ 0 h 148691"/>
                <a:gd name="connsiteX8" fmla="*/ 0 w 4287"/>
                <a:gd name="connsiteY8" fmla="*/ 148692 h 14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7" h="148691">
                  <a:moveTo>
                    <a:pt x="1608" y="146281"/>
                  </a:moveTo>
                  <a:cubicBezTo>
                    <a:pt x="1608" y="146281"/>
                    <a:pt x="1608" y="146281"/>
                    <a:pt x="1608" y="146281"/>
                  </a:cubicBezTo>
                  <a:cubicBezTo>
                    <a:pt x="1581" y="145835"/>
                    <a:pt x="1581" y="145387"/>
                    <a:pt x="1608" y="144941"/>
                  </a:cubicBezTo>
                  <a:lnTo>
                    <a:pt x="2412" y="143869"/>
                  </a:lnTo>
                  <a:lnTo>
                    <a:pt x="3483" y="143066"/>
                  </a:lnTo>
                  <a:lnTo>
                    <a:pt x="4287" y="142396"/>
                  </a:lnTo>
                  <a:lnTo>
                    <a:pt x="4287" y="6564"/>
                  </a:lnTo>
                  <a:cubicBezTo>
                    <a:pt x="4234" y="3735"/>
                    <a:pt x="2572" y="1183"/>
                    <a:pt x="0" y="0"/>
                  </a:cubicBezTo>
                  <a:lnTo>
                    <a:pt x="0" y="1486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6E4F45AE-A6E1-6EB1-AD1C-34A1BD519FE7}"/>
                </a:ext>
              </a:extLst>
            </p:cNvPr>
            <p:cNvSpPr/>
            <p:nvPr/>
          </p:nvSpPr>
          <p:spPr>
            <a:xfrm>
              <a:off x="1427530" y="5825461"/>
              <a:ext cx="2545" cy="11654"/>
            </a:xfrm>
            <a:custGeom>
              <a:avLst/>
              <a:gdLst>
                <a:gd name="connsiteX0" fmla="*/ 0 w 2545"/>
                <a:gd name="connsiteY0" fmla="*/ 0 h 11654"/>
                <a:gd name="connsiteX1" fmla="*/ 0 w 2545"/>
                <a:gd name="connsiteY1" fmla="*/ 11654 h 11654"/>
                <a:gd name="connsiteX2" fmla="*/ 2546 w 2545"/>
                <a:gd name="connsiteY2" fmla="*/ 6296 h 11654"/>
                <a:gd name="connsiteX3" fmla="*/ 2546 w 2545"/>
                <a:gd name="connsiteY3" fmla="*/ 0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11654">
                  <a:moveTo>
                    <a:pt x="0" y="0"/>
                  </a:moveTo>
                  <a:lnTo>
                    <a:pt x="0" y="11654"/>
                  </a:lnTo>
                  <a:cubicBezTo>
                    <a:pt x="54" y="9590"/>
                    <a:pt x="978" y="7646"/>
                    <a:pt x="2546" y="6296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8B4B7DAE-A586-738A-A5EB-7AD215EB8110}"/>
                </a:ext>
              </a:extLst>
            </p:cNvPr>
            <p:cNvSpPr/>
            <p:nvPr/>
          </p:nvSpPr>
          <p:spPr>
            <a:xfrm>
              <a:off x="1427530" y="5624392"/>
              <a:ext cx="14603" cy="205891"/>
            </a:xfrm>
            <a:custGeom>
              <a:avLst/>
              <a:gdLst>
                <a:gd name="connsiteX0" fmla="*/ 7235 w 14603"/>
                <a:gd name="connsiteY0" fmla="*/ 0 h 205891"/>
                <a:gd name="connsiteX1" fmla="*/ 5091 w 14603"/>
                <a:gd name="connsiteY1" fmla="*/ 0 h 205891"/>
                <a:gd name="connsiteX2" fmla="*/ 2546 w 14603"/>
                <a:gd name="connsiteY2" fmla="*/ 1473 h 205891"/>
                <a:gd name="connsiteX3" fmla="*/ 0 w 14603"/>
                <a:gd name="connsiteY3" fmla="*/ 6832 h 205891"/>
                <a:gd name="connsiteX4" fmla="*/ 0 w 14603"/>
                <a:gd name="connsiteY4" fmla="*/ 198524 h 205891"/>
                <a:gd name="connsiteX5" fmla="*/ 3885 w 14603"/>
                <a:gd name="connsiteY5" fmla="*/ 198524 h 205891"/>
                <a:gd name="connsiteX6" fmla="*/ 5091 w 14603"/>
                <a:gd name="connsiteY6" fmla="*/ 199729 h 205891"/>
                <a:gd name="connsiteX7" fmla="*/ 5091 w 14603"/>
                <a:gd name="connsiteY7" fmla="*/ 205891 h 205891"/>
                <a:gd name="connsiteX8" fmla="*/ 7235 w 14603"/>
                <a:gd name="connsiteY8" fmla="*/ 205891 h 205891"/>
                <a:gd name="connsiteX9" fmla="*/ 14604 w 14603"/>
                <a:gd name="connsiteY9" fmla="*/ 205891 h 205891"/>
                <a:gd name="connsiteX10" fmla="*/ 14604 w 14603"/>
                <a:gd name="connsiteY10" fmla="*/ 7234 h 205891"/>
                <a:gd name="connsiteX11" fmla="*/ 14604 w 14603"/>
                <a:gd name="connsiteY11" fmla="*/ 7234 h 205891"/>
                <a:gd name="connsiteX12" fmla="*/ 7235 w 14603"/>
                <a:gd name="connsiteY12" fmla="*/ 0 h 20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3" h="205891">
                  <a:moveTo>
                    <a:pt x="7235" y="0"/>
                  </a:moveTo>
                  <a:lnTo>
                    <a:pt x="5091" y="0"/>
                  </a:lnTo>
                  <a:cubicBezTo>
                    <a:pt x="4153" y="304"/>
                    <a:pt x="3282" y="806"/>
                    <a:pt x="2546" y="1473"/>
                  </a:cubicBezTo>
                  <a:cubicBezTo>
                    <a:pt x="978" y="2824"/>
                    <a:pt x="54" y="4767"/>
                    <a:pt x="0" y="6832"/>
                  </a:cubicBezTo>
                  <a:lnTo>
                    <a:pt x="0" y="198524"/>
                  </a:lnTo>
                  <a:lnTo>
                    <a:pt x="3885" y="198524"/>
                  </a:lnTo>
                  <a:cubicBezTo>
                    <a:pt x="4555" y="198524"/>
                    <a:pt x="5091" y="199064"/>
                    <a:pt x="5091" y="199729"/>
                  </a:cubicBezTo>
                  <a:lnTo>
                    <a:pt x="5091" y="205891"/>
                  </a:lnTo>
                  <a:lnTo>
                    <a:pt x="7235" y="205891"/>
                  </a:lnTo>
                  <a:lnTo>
                    <a:pt x="14604" y="205891"/>
                  </a:lnTo>
                  <a:lnTo>
                    <a:pt x="14604" y="7234"/>
                  </a:lnTo>
                  <a:cubicBezTo>
                    <a:pt x="14604" y="7234"/>
                    <a:pt x="14604" y="7234"/>
                    <a:pt x="14604" y="7234"/>
                  </a:cubicBezTo>
                  <a:cubicBezTo>
                    <a:pt x="14537" y="3218"/>
                    <a:pt x="11254" y="0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C6D65ED3-F422-5159-4691-209FEE98CF7D}"/>
                </a:ext>
              </a:extLst>
            </p:cNvPr>
            <p:cNvSpPr/>
            <p:nvPr/>
          </p:nvSpPr>
          <p:spPr>
            <a:xfrm>
              <a:off x="1776274" y="5822782"/>
              <a:ext cx="1339" cy="7635"/>
            </a:xfrm>
            <a:custGeom>
              <a:avLst/>
              <a:gdLst>
                <a:gd name="connsiteX0" fmla="*/ 1340 w 1339"/>
                <a:gd name="connsiteY0" fmla="*/ 7636 h 7635"/>
                <a:gd name="connsiteX1" fmla="*/ 1340 w 1339"/>
                <a:gd name="connsiteY1" fmla="*/ 0 h 7635"/>
                <a:gd name="connsiteX2" fmla="*/ 0 w 1339"/>
                <a:gd name="connsiteY2" fmla="*/ 0 h 7635"/>
                <a:gd name="connsiteX3" fmla="*/ 0 w 1339"/>
                <a:gd name="connsiteY3" fmla="*/ 696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7635">
                  <a:moveTo>
                    <a:pt x="1340" y="7636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153256CC-A6A8-E33E-14D4-1A0D71B98DA9}"/>
                </a:ext>
              </a:extLst>
            </p:cNvPr>
            <p:cNvSpPr/>
            <p:nvPr/>
          </p:nvSpPr>
          <p:spPr>
            <a:xfrm>
              <a:off x="1780293" y="5818094"/>
              <a:ext cx="1607" cy="5626"/>
            </a:xfrm>
            <a:custGeom>
              <a:avLst/>
              <a:gdLst>
                <a:gd name="connsiteX0" fmla="*/ 1608 w 1607"/>
                <a:gd name="connsiteY0" fmla="*/ 0 h 5626"/>
                <a:gd name="connsiteX1" fmla="*/ 0 w 1607"/>
                <a:gd name="connsiteY1" fmla="*/ 2813 h 5626"/>
                <a:gd name="connsiteX2" fmla="*/ 0 w 1607"/>
                <a:gd name="connsiteY2" fmla="*/ 5626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7" h="5626">
                  <a:moveTo>
                    <a:pt x="1608" y="0"/>
                  </a:moveTo>
                  <a:cubicBezTo>
                    <a:pt x="1326" y="1060"/>
                    <a:pt x="764" y="2028"/>
                    <a:pt x="0" y="2813"/>
                  </a:cubicBezTo>
                  <a:lnTo>
                    <a:pt x="0" y="562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E57708D0-939C-945B-A5B7-112E82405FED}"/>
                </a:ext>
              </a:extLst>
            </p:cNvPr>
            <p:cNvSpPr/>
            <p:nvPr/>
          </p:nvSpPr>
          <p:spPr>
            <a:xfrm>
              <a:off x="1763680" y="5813941"/>
              <a:ext cx="4823" cy="15940"/>
            </a:xfrm>
            <a:custGeom>
              <a:avLst/>
              <a:gdLst>
                <a:gd name="connsiteX0" fmla="*/ 4823 w 4823"/>
                <a:gd name="connsiteY0" fmla="*/ 15941 h 15940"/>
                <a:gd name="connsiteX1" fmla="*/ 4823 w 4823"/>
                <a:gd name="connsiteY1" fmla="*/ 5760 h 15940"/>
                <a:gd name="connsiteX2" fmla="*/ 4823 w 4823"/>
                <a:gd name="connsiteY2" fmla="*/ 0 h 15940"/>
                <a:gd name="connsiteX3" fmla="*/ 0 w 4823"/>
                <a:gd name="connsiteY3" fmla="*/ 15941 h 15940"/>
                <a:gd name="connsiteX4" fmla="*/ 4823 w 4823"/>
                <a:gd name="connsiteY4" fmla="*/ 15941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" h="15940">
                  <a:moveTo>
                    <a:pt x="4823" y="15941"/>
                  </a:moveTo>
                  <a:lnTo>
                    <a:pt x="4823" y="5760"/>
                  </a:lnTo>
                  <a:cubicBezTo>
                    <a:pt x="4019" y="3922"/>
                    <a:pt x="4019" y="1838"/>
                    <a:pt x="4823" y="0"/>
                  </a:cubicBezTo>
                  <a:lnTo>
                    <a:pt x="0" y="15941"/>
                  </a:lnTo>
                  <a:lnTo>
                    <a:pt x="4823" y="1594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DFC79115-F331-15C0-D7C1-B332D34040D7}"/>
                </a:ext>
              </a:extLst>
            </p:cNvPr>
            <p:cNvSpPr/>
            <p:nvPr/>
          </p:nvSpPr>
          <p:spPr>
            <a:xfrm>
              <a:off x="1771183" y="5822380"/>
              <a:ext cx="2411" cy="7635"/>
            </a:xfrm>
            <a:custGeom>
              <a:avLst/>
              <a:gdLst>
                <a:gd name="connsiteX0" fmla="*/ 2412 w 2411"/>
                <a:gd name="connsiteY0" fmla="*/ 7502 h 7635"/>
                <a:gd name="connsiteX1" fmla="*/ 2412 w 2411"/>
                <a:gd name="connsiteY1" fmla="*/ 804 h 7635"/>
                <a:gd name="connsiteX2" fmla="*/ 1608 w 2411"/>
                <a:gd name="connsiteY2" fmla="*/ 804 h 7635"/>
                <a:gd name="connsiteX3" fmla="*/ 0 w 2411"/>
                <a:gd name="connsiteY3" fmla="*/ 0 h 7635"/>
                <a:gd name="connsiteX4" fmla="*/ 0 w 2411"/>
                <a:gd name="connsiteY4" fmla="*/ 763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635">
                  <a:moveTo>
                    <a:pt x="2412" y="7502"/>
                  </a:moveTo>
                  <a:lnTo>
                    <a:pt x="2412" y="804"/>
                  </a:lnTo>
                  <a:lnTo>
                    <a:pt x="1608" y="804"/>
                  </a:lnTo>
                  <a:cubicBezTo>
                    <a:pt x="1045" y="591"/>
                    <a:pt x="509" y="321"/>
                    <a:pt x="0" y="0"/>
                  </a:cubicBez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DE1E93CC-F8FE-98C1-F91A-54262FB0858A}"/>
                </a:ext>
              </a:extLst>
            </p:cNvPr>
            <p:cNvSpPr/>
            <p:nvPr/>
          </p:nvSpPr>
          <p:spPr>
            <a:xfrm>
              <a:off x="417340" y="5557414"/>
              <a:ext cx="169079" cy="13663"/>
            </a:xfrm>
            <a:custGeom>
              <a:avLst/>
              <a:gdLst>
                <a:gd name="connsiteX0" fmla="*/ 7369 w 169079"/>
                <a:gd name="connsiteY0" fmla="*/ 6430 h 13663"/>
                <a:gd name="connsiteX1" fmla="*/ 7369 w 169079"/>
                <a:gd name="connsiteY1" fmla="*/ 10181 h 13663"/>
                <a:gd name="connsiteX2" fmla="*/ 12058 w 169079"/>
                <a:gd name="connsiteY2" fmla="*/ 13664 h 13663"/>
                <a:gd name="connsiteX3" fmla="*/ 163185 w 169079"/>
                <a:gd name="connsiteY3" fmla="*/ 13664 h 13663"/>
                <a:gd name="connsiteX4" fmla="*/ 163185 w 169079"/>
                <a:gd name="connsiteY4" fmla="*/ 6430 h 13663"/>
                <a:gd name="connsiteX5" fmla="*/ 163185 w 169079"/>
                <a:gd name="connsiteY5" fmla="*/ 5359 h 13663"/>
                <a:gd name="connsiteX6" fmla="*/ 163185 w 169079"/>
                <a:gd name="connsiteY6" fmla="*/ 3885 h 13663"/>
                <a:gd name="connsiteX7" fmla="*/ 163989 w 169079"/>
                <a:gd name="connsiteY7" fmla="*/ 2545 h 13663"/>
                <a:gd name="connsiteX8" fmla="*/ 163989 w 169079"/>
                <a:gd name="connsiteY8" fmla="*/ 1608 h 13663"/>
                <a:gd name="connsiteX9" fmla="*/ 163989 w 169079"/>
                <a:gd name="connsiteY9" fmla="*/ 1608 h 13663"/>
                <a:gd name="connsiteX10" fmla="*/ 165194 w 169079"/>
                <a:gd name="connsiteY10" fmla="*/ 670 h 13663"/>
                <a:gd name="connsiteX11" fmla="*/ 166266 w 169079"/>
                <a:gd name="connsiteY11" fmla="*/ 0 h 13663"/>
                <a:gd name="connsiteX12" fmla="*/ 167472 w 169079"/>
                <a:gd name="connsiteY12" fmla="*/ 0 h 13663"/>
                <a:gd name="connsiteX13" fmla="*/ 169080 w 169079"/>
                <a:gd name="connsiteY13" fmla="*/ 0 h 13663"/>
                <a:gd name="connsiteX14" fmla="*/ 0 w 169079"/>
                <a:gd name="connsiteY14" fmla="*/ 0 h 13663"/>
                <a:gd name="connsiteX15" fmla="*/ 7369 w 169079"/>
                <a:gd name="connsiteY15" fmla="*/ 6430 h 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079" h="13663">
                  <a:moveTo>
                    <a:pt x="7369" y="6430"/>
                  </a:moveTo>
                  <a:lnTo>
                    <a:pt x="7369" y="10181"/>
                  </a:lnTo>
                  <a:lnTo>
                    <a:pt x="12058" y="13664"/>
                  </a:lnTo>
                  <a:lnTo>
                    <a:pt x="163185" y="13664"/>
                  </a:lnTo>
                  <a:lnTo>
                    <a:pt x="163185" y="6430"/>
                  </a:lnTo>
                  <a:cubicBezTo>
                    <a:pt x="163124" y="6075"/>
                    <a:pt x="163124" y="5713"/>
                    <a:pt x="163185" y="5359"/>
                  </a:cubicBezTo>
                  <a:cubicBezTo>
                    <a:pt x="163132" y="4868"/>
                    <a:pt x="163132" y="4375"/>
                    <a:pt x="163185" y="3885"/>
                  </a:cubicBezTo>
                  <a:lnTo>
                    <a:pt x="163989" y="2545"/>
                  </a:lnTo>
                  <a:cubicBezTo>
                    <a:pt x="163944" y="2235"/>
                    <a:pt x="163944" y="1919"/>
                    <a:pt x="163989" y="1608"/>
                  </a:cubicBezTo>
                  <a:lnTo>
                    <a:pt x="163989" y="1608"/>
                  </a:lnTo>
                  <a:lnTo>
                    <a:pt x="165194" y="670"/>
                  </a:lnTo>
                  <a:lnTo>
                    <a:pt x="166266" y="0"/>
                  </a:lnTo>
                  <a:lnTo>
                    <a:pt x="167472" y="0"/>
                  </a:lnTo>
                  <a:lnTo>
                    <a:pt x="169080" y="0"/>
                  </a:lnTo>
                  <a:lnTo>
                    <a:pt x="0" y="0"/>
                  </a:lnTo>
                  <a:cubicBezTo>
                    <a:pt x="3730" y="-31"/>
                    <a:pt x="6894" y="2732"/>
                    <a:pt x="7369" y="643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978733EE-D05C-149F-33BC-3D1647A927C0}"/>
                </a:ext>
              </a:extLst>
            </p:cNvPr>
            <p:cNvSpPr/>
            <p:nvPr/>
          </p:nvSpPr>
          <p:spPr>
            <a:xfrm>
              <a:off x="424708" y="5570810"/>
              <a:ext cx="401" cy="267"/>
            </a:xfrm>
            <a:custGeom>
              <a:avLst/>
              <a:gdLst>
                <a:gd name="connsiteX0" fmla="*/ 0 w 401"/>
                <a:gd name="connsiteY0" fmla="*/ 0 h 267"/>
                <a:gd name="connsiteX1" fmla="*/ 0 w 401"/>
                <a:gd name="connsiteY1" fmla="*/ 268 h 267"/>
                <a:gd name="connsiteX2" fmla="*/ 402 w 401"/>
                <a:gd name="connsiteY2" fmla="*/ 268 h 267"/>
                <a:gd name="connsiteX3" fmla="*/ 0 w 401"/>
                <a:gd name="connsiteY3" fmla="*/ 0 h 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" h="267">
                  <a:moveTo>
                    <a:pt x="0" y="0"/>
                  </a:moveTo>
                  <a:lnTo>
                    <a:pt x="0" y="268"/>
                  </a:lnTo>
                  <a:lnTo>
                    <a:pt x="40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094CA57B-DF9A-798A-98A5-5E926F3660F0}"/>
                </a:ext>
              </a:extLst>
            </p:cNvPr>
            <p:cNvSpPr/>
            <p:nvPr/>
          </p:nvSpPr>
          <p:spPr>
            <a:xfrm>
              <a:off x="424708" y="5567595"/>
              <a:ext cx="33494" cy="24782"/>
            </a:xfrm>
            <a:custGeom>
              <a:avLst/>
              <a:gdLst>
                <a:gd name="connsiteX0" fmla="*/ 29207 w 33494"/>
                <a:gd name="connsiteY0" fmla="*/ 24782 h 24782"/>
                <a:gd name="connsiteX1" fmla="*/ 33494 w 33494"/>
                <a:gd name="connsiteY1" fmla="*/ 24782 h 24782"/>
                <a:gd name="connsiteX2" fmla="*/ 4689 w 33494"/>
                <a:gd name="connsiteY2" fmla="*/ 3483 h 24782"/>
                <a:gd name="connsiteX3" fmla="*/ 0 w 33494"/>
                <a:gd name="connsiteY3" fmla="*/ 0 h 24782"/>
                <a:gd name="connsiteX4" fmla="*/ 0 w 33494"/>
                <a:gd name="connsiteY4" fmla="*/ 3215 h 24782"/>
                <a:gd name="connsiteX5" fmla="*/ 402 w 33494"/>
                <a:gd name="connsiteY5" fmla="*/ 3483 h 24782"/>
                <a:gd name="connsiteX6" fmla="*/ 29207 w 33494"/>
                <a:gd name="connsiteY6" fmla="*/ 24782 h 2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" h="24782">
                  <a:moveTo>
                    <a:pt x="29207" y="24782"/>
                  </a:moveTo>
                  <a:lnTo>
                    <a:pt x="33494" y="24782"/>
                  </a:lnTo>
                  <a:lnTo>
                    <a:pt x="4689" y="3483"/>
                  </a:lnTo>
                  <a:lnTo>
                    <a:pt x="0" y="0"/>
                  </a:lnTo>
                  <a:lnTo>
                    <a:pt x="0" y="3215"/>
                  </a:lnTo>
                  <a:lnTo>
                    <a:pt x="402" y="3483"/>
                  </a:lnTo>
                  <a:lnTo>
                    <a:pt x="29207" y="2478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ED3E9407-6AC4-937A-3928-F6815FE022ED}"/>
                </a:ext>
              </a:extLst>
            </p:cNvPr>
            <p:cNvSpPr/>
            <p:nvPr/>
          </p:nvSpPr>
          <p:spPr>
            <a:xfrm>
              <a:off x="410105" y="5556610"/>
              <a:ext cx="14603" cy="35766"/>
            </a:xfrm>
            <a:custGeom>
              <a:avLst/>
              <a:gdLst>
                <a:gd name="connsiteX0" fmla="*/ 14604 w 14603"/>
                <a:gd name="connsiteY0" fmla="*/ 35766 h 35766"/>
                <a:gd name="connsiteX1" fmla="*/ 14604 w 14603"/>
                <a:gd name="connsiteY1" fmla="*/ 7234 h 35766"/>
                <a:gd name="connsiteX2" fmla="*/ 7235 w 14603"/>
                <a:gd name="connsiteY2" fmla="*/ 0 h 35766"/>
                <a:gd name="connsiteX3" fmla="*/ 0 w 14603"/>
                <a:gd name="connsiteY3" fmla="*/ 7234 h 35766"/>
                <a:gd name="connsiteX4" fmla="*/ 0 w 14603"/>
                <a:gd name="connsiteY4" fmla="*/ 35766 h 35766"/>
                <a:gd name="connsiteX5" fmla="*/ 14604 w 14603"/>
                <a:gd name="connsiteY5" fmla="*/ 35766 h 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5766">
                  <a:moveTo>
                    <a:pt x="14604" y="35766"/>
                  </a:moveTo>
                  <a:lnTo>
                    <a:pt x="14604" y="7234"/>
                  </a:lnTo>
                  <a:cubicBezTo>
                    <a:pt x="14530" y="3218"/>
                    <a:pt x="11253" y="-1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35766"/>
                  </a:lnTo>
                  <a:lnTo>
                    <a:pt x="14604" y="357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247A4F28-5A59-262F-2454-BD491AA5CB82}"/>
                </a:ext>
              </a:extLst>
            </p:cNvPr>
            <p:cNvSpPr/>
            <p:nvPr/>
          </p:nvSpPr>
          <p:spPr>
            <a:xfrm>
              <a:off x="4274821" y="6550703"/>
              <a:ext cx="2545" cy="303009"/>
            </a:xfrm>
            <a:custGeom>
              <a:avLst/>
              <a:gdLst>
                <a:gd name="connsiteX0" fmla="*/ 1206 w 2545"/>
                <a:gd name="connsiteY0" fmla="*/ 0 h 303009"/>
                <a:gd name="connsiteX1" fmla="*/ 0 w 2545"/>
                <a:gd name="connsiteY1" fmla="*/ 0 h 303009"/>
                <a:gd name="connsiteX2" fmla="*/ 0 w 2545"/>
                <a:gd name="connsiteY2" fmla="*/ 303010 h 303009"/>
                <a:gd name="connsiteX3" fmla="*/ 2546 w 2545"/>
                <a:gd name="connsiteY3" fmla="*/ 303010 h 303009"/>
                <a:gd name="connsiteX4" fmla="*/ 2546 w 2545"/>
                <a:gd name="connsiteY4" fmla="*/ 0 h 30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303009">
                  <a:moveTo>
                    <a:pt x="1206" y="0"/>
                  </a:moveTo>
                  <a:lnTo>
                    <a:pt x="0" y="0"/>
                  </a:lnTo>
                  <a:lnTo>
                    <a:pt x="0" y="303010"/>
                  </a:lnTo>
                  <a:lnTo>
                    <a:pt x="2546" y="30301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89E8B295-13F4-E5D6-56CF-301FBD36B466}"/>
                </a:ext>
              </a:extLst>
            </p:cNvPr>
            <p:cNvSpPr/>
            <p:nvPr/>
          </p:nvSpPr>
          <p:spPr>
            <a:xfrm>
              <a:off x="4204751" y="6533423"/>
              <a:ext cx="71678" cy="15828"/>
            </a:xfrm>
            <a:custGeom>
              <a:avLst/>
              <a:gdLst>
                <a:gd name="connsiteX0" fmla="*/ 64041 w 71678"/>
                <a:gd name="connsiteY0" fmla="*/ 10047 h 15828"/>
                <a:gd name="connsiteX1" fmla="*/ 71276 w 71678"/>
                <a:gd name="connsiteY1" fmla="*/ 2679 h 15828"/>
                <a:gd name="connsiteX2" fmla="*/ 71276 w 71678"/>
                <a:gd name="connsiteY2" fmla="*/ 2679 h 15828"/>
                <a:gd name="connsiteX3" fmla="*/ 5359 w 71678"/>
                <a:gd name="connsiteY3" fmla="*/ 0 h 15828"/>
                <a:gd name="connsiteX4" fmla="*/ 5359 w 71678"/>
                <a:gd name="connsiteY4" fmla="*/ 6966 h 15828"/>
                <a:gd name="connsiteX5" fmla="*/ 5359 w 71678"/>
                <a:gd name="connsiteY5" fmla="*/ 6966 h 15828"/>
                <a:gd name="connsiteX6" fmla="*/ 5359 w 71678"/>
                <a:gd name="connsiteY6" fmla="*/ 8439 h 15828"/>
                <a:gd name="connsiteX7" fmla="*/ 5359 w 71678"/>
                <a:gd name="connsiteY7" fmla="*/ 9645 h 15828"/>
                <a:gd name="connsiteX8" fmla="*/ 4421 w 71678"/>
                <a:gd name="connsiteY8" fmla="*/ 10984 h 15828"/>
                <a:gd name="connsiteX9" fmla="*/ 3751 w 71678"/>
                <a:gd name="connsiteY9" fmla="*/ 11922 h 15828"/>
                <a:gd name="connsiteX10" fmla="*/ 2278 w 71678"/>
                <a:gd name="connsiteY10" fmla="*/ 12860 h 15828"/>
                <a:gd name="connsiteX11" fmla="*/ 1474 w 71678"/>
                <a:gd name="connsiteY11" fmla="*/ 12860 h 15828"/>
                <a:gd name="connsiteX12" fmla="*/ 0 w 71678"/>
                <a:gd name="connsiteY12" fmla="*/ 12860 h 15828"/>
                <a:gd name="connsiteX13" fmla="*/ 0 w 71678"/>
                <a:gd name="connsiteY13" fmla="*/ 12860 h 15828"/>
                <a:gd name="connsiteX14" fmla="*/ 70472 w 71678"/>
                <a:gd name="connsiteY14" fmla="*/ 15807 h 15828"/>
                <a:gd name="connsiteX15" fmla="*/ 71678 w 71678"/>
                <a:gd name="connsiteY15" fmla="*/ 15807 h 15828"/>
                <a:gd name="connsiteX16" fmla="*/ 64041 w 71678"/>
                <a:gd name="connsiteY16" fmla="*/ 10047 h 1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678" h="15828">
                  <a:moveTo>
                    <a:pt x="64041" y="10047"/>
                  </a:moveTo>
                  <a:cubicBezTo>
                    <a:pt x="64041" y="6028"/>
                    <a:pt x="67257" y="2746"/>
                    <a:pt x="71276" y="2679"/>
                  </a:cubicBezTo>
                  <a:lnTo>
                    <a:pt x="71276" y="2679"/>
                  </a:lnTo>
                  <a:lnTo>
                    <a:pt x="5359" y="0"/>
                  </a:lnTo>
                  <a:lnTo>
                    <a:pt x="5359" y="6966"/>
                  </a:lnTo>
                  <a:lnTo>
                    <a:pt x="5359" y="6966"/>
                  </a:lnTo>
                  <a:cubicBezTo>
                    <a:pt x="5413" y="7461"/>
                    <a:pt x="5413" y="7944"/>
                    <a:pt x="5359" y="8439"/>
                  </a:cubicBezTo>
                  <a:cubicBezTo>
                    <a:pt x="5359" y="8439"/>
                    <a:pt x="5359" y="9243"/>
                    <a:pt x="5359" y="9645"/>
                  </a:cubicBezTo>
                  <a:cubicBezTo>
                    <a:pt x="5091" y="10127"/>
                    <a:pt x="4783" y="10569"/>
                    <a:pt x="4421" y="10984"/>
                  </a:cubicBezTo>
                  <a:lnTo>
                    <a:pt x="3751" y="11922"/>
                  </a:lnTo>
                  <a:cubicBezTo>
                    <a:pt x="3309" y="12311"/>
                    <a:pt x="2813" y="12632"/>
                    <a:pt x="2278" y="12860"/>
                  </a:cubicBezTo>
                  <a:lnTo>
                    <a:pt x="1474" y="12860"/>
                  </a:lnTo>
                  <a:lnTo>
                    <a:pt x="0" y="12860"/>
                  </a:lnTo>
                  <a:lnTo>
                    <a:pt x="0" y="12860"/>
                  </a:lnTo>
                  <a:lnTo>
                    <a:pt x="70472" y="15807"/>
                  </a:lnTo>
                  <a:lnTo>
                    <a:pt x="71678" y="15807"/>
                  </a:lnTo>
                  <a:cubicBezTo>
                    <a:pt x="68047" y="16088"/>
                    <a:pt x="64778" y="13610"/>
                    <a:pt x="64041" y="100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B1CA65F3-464F-122D-C775-717880A30B23}"/>
                </a:ext>
              </a:extLst>
            </p:cNvPr>
            <p:cNvSpPr/>
            <p:nvPr/>
          </p:nvSpPr>
          <p:spPr>
            <a:xfrm>
              <a:off x="2229654" y="6539049"/>
              <a:ext cx="94722" cy="2545"/>
            </a:xfrm>
            <a:custGeom>
              <a:avLst/>
              <a:gdLst>
                <a:gd name="connsiteX0" fmla="*/ 93784 w 94722"/>
                <a:gd name="connsiteY0" fmla="*/ 0 h 2545"/>
                <a:gd name="connsiteX1" fmla="*/ 0 w 94722"/>
                <a:gd name="connsiteY1" fmla="*/ 0 h 2545"/>
                <a:gd name="connsiteX2" fmla="*/ 0 w 94722"/>
                <a:gd name="connsiteY2" fmla="*/ 2545 h 2545"/>
                <a:gd name="connsiteX3" fmla="*/ 94722 w 94722"/>
                <a:gd name="connsiteY3" fmla="*/ 2545 h 2545"/>
                <a:gd name="connsiteX4" fmla="*/ 94722 w 94722"/>
                <a:gd name="connsiteY4" fmla="*/ 1339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2" h="2545">
                  <a:moveTo>
                    <a:pt x="93784" y="0"/>
                  </a:moveTo>
                  <a:lnTo>
                    <a:pt x="0" y="0"/>
                  </a:lnTo>
                  <a:lnTo>
                    <a:pt x="0" y="2545"/>
                  </a:lnTo>
                  <a:lnTo>
                    <a:pt x="94722" y="2545"/>
                  </a:lnTo>
                  <a:cubicBezTo>
                    <a:pt x="94655" y="2143"/>
                    <a:pt x="94655" y="1742"/>
                    <a:pt x="94722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7D98E1DA-26C7-DF2E-E26E-F9216F664732}"/>
                </a:ext>
              </a:extLst>
            </p:cNvPr>
            <p:cNvSpPr/>
            <p:nvPr/>
          </p:nvSpPr>
          <p:spPr>
            <a:xfrm>
              <a:off x="590974" y="5558352"/>
              <a:ext cx="41131" cy="34025"/>
            </a:xfrm>
            <a:custGeom>
              <a:avLst/>
              <a:gdLst>
                <a:gd name="connsiteX0" fmla="*/ 4153 w 41131"/>
                <a:gd name="connsiteY0" fmla="*/ 21433 h 34025"/>
                <a:gd name="connsiteX1" fmla="*/ 18757 w 41131"/>
                <a:gd name="connsiteY1" fmla="*/ 34025 h 34025"/>
                <a:gd name="connsiteX2" fmla="*/ 41131 w 41131"/>
                <a:gd name="connsiteY2" fmla="*/ 34025 h 34025"/>
                <a:gd name="connsiteX3" fmla="*/ 938 w 41131"/>
                <a:gd name="connsiteY3" fmla="*/ 0 h 34025"/>
                <a:gd name="connsiteX4" fmla="*/ 0 w 41131"/>
                <a:gd name="connsiteY4" fmla="*/ 0 h 34025"/>
                <a:gd name="connsiteX5" fmla="*/ 3483 w 41131"/>
                <a:gd name="connsiteY5" fmla="*/ 6028 h 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31" h="34025">
                  <a:moveTo>
                    <a:pt x="4153" y="21433"/>
                  </a:moveTo>
                  <a:lnTo>
                    <a:pt x="18757" y="34025"/>
                  </a:lnTo>
                  <a:lnTo>
                    <a:pt x="41131" y="34025"/>
                  </a:lnTo>
                  <a:lnTo>
                    <a:pt x="938" y="0"/>
                  </a:lnTo>
                  <a:lnTo>
                    <a:pt x="0" y="0"/>
                  </a:lnTo>
                  <a:cubicBezTo>
                    <a:pt x="2097" y="1299"/>
                    <a:pt x="3404" y="3562"/>
                    <a:pt x="3483" y="60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CAB09970-200B-B030-9D3A-DF066600899A}"/>
                </a:ext>
              </a:extLst>
            </p:cNvPr>
            <p:cNvSpPr/>
            <p:nvPr/>
          </p:nvSpPr>
          <p:spPr>
            <a:xfrm>
              <a:off x="582351" y="5558486"/>
              <a:ext cx="49" cy="1071"/>
            </a:xfrm>
            <a:custGeom>
              <a:avLst/>
              <a:gdLst>
                <a:gd name="connsiteX0" fmla="*/ 49 w 49"/>
                <a:gd name="connsiteY0" fmla="*/ 134 h 1071"/>
                <a:gd name="connsiteX1" fmla="*/ 49 w 49"/>
                <a:gd name="connsiteY1" fmla="*/ 1072 h 1071"/>
                <a:gd name="connsiteX2" fmla="*/ 49 w 49"/>
                <a:gd name="connsiteY2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" h="1071">
                  <a:moveTo>
                    <a:pt x="49" y="134"/>
                  </a:moveTo>
                  <a:cubicBezTo>
                    <a:pt x="5" y="445"/>
                    <a:pt x="5" y="761"/>
                    <a:pt x="49" y="1072"/>
                  </a:cubicBezTo>
                  <a:cubicBezTo>
                    <a:pt x="-16" y="718"/>
                    <a:pt x="-16" y="354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EEBC0F07-F9E9-B792-7963-9FE56E068DA8}"/>
                </a:ext>
              </a:extLst>
            </p:cNvPr>
            <p:cNvSpPr/>
            <p:nvPr/>
          </p:nvSpPr>
          <p:spPr>
            <a:xfrm>
              <a:off x="1216248" y="5624392"/>
              <a:ext cx="14642" cy="213928"/>
            </a:xfrm>
            <a:custGeom>
              <a:avLst/>
              <a:gdLst>
                <a:gd name="connsiteX0" fmla="*/ 2948 w 14642"/>
                <a:gd name="connsiteY0" fmla="*/ 191558 h 213928"/>
                <a:gd name="connsiteX1" fmla="*/ 5627 w 14642"/>
                <a:gd name="connsiteY1" fmla="*/ 195979 h 213928"/>
                <a:gd name="connsiteX2" fmla="*/ 5627 w 14642"/>
                <a:gd name="connsiteY2" fmla="*/ 195979 h 213928"/>
                <a:gd name="connsiteX3" fmla="*/ 13666 w 14642"/>
                <a:gd name="connsiteY3" fmla="*/ 209374 h 213928"/>
                <a:gd name="connsiteX4" fmla="*/ 14604 w 14642"/>
                <a:gd name="connsiteY4" fmla="*/ 213929 h 213928"/>
                <a:gd name="connsiteX5" fmla="*/ 14604 w 14642"/>
                <a:gd name="connsiteY5" fmla="*/ 213125 h 213928"/>
                <a:gd name="connsiteX6" fmla="*/ 14604 w 14642"/>
                <a:gd name="connsiteY6" fmla="*/ 7234 h 213928"/>
                <a:gd name="connsiteX7" fmla="*/ 7235 w 14642"/>
                <a:gd name="connsiteY7" fmla="*/ 0 h 213928"/>
                <a:gd name="connsiteX8" fmla="*/ 0 w 14642"/>
                <a:gd name="connsiteY8" fmla="*/ 7234 h 213928"/>
                <a:gd name="connsiteX9" fmla="*/ 0 w 14642"/>
                <a:gd name="connsiteY9" fmla="*/ 187137 h 213928"/>
                <a:gd name="connsiteX10" fmla="*/ 2814 w 14642"/>
                <a:gd name="connsiteY10" fmla="*/ 191558 h 21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" h="213928">
                  <a:moveTo>
                    <a:pt x="2948" y="191558"/>
                  </a:moveTo>
                  <a:lnTo>
                    <a:pt x="5627" y="195979"/>
                  </a:lnTo>
                  <a:lnTo>
                    <a:pt x="5627" y="195979"/>
                  </a:lnTo>
                  <a:lnTo>
                    <a:pt x="13666" y="209374"/>
                  </a:lnTo>
                  <a:cubicBezTo>
                    <a:pt x="14436" y="210761"/>
                    <a:pt x="14763" y="212351"/>
                    <a:pt x="14604" y="213929"/>
                  </a:cubicBezTo>
                  <a:cubicBezTo>
                    <a:pt x="14604" y="213929"/>
                    <a:pt x="14604" y="213929"/>
                    <a:pt x="14604" y="213125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7137"/>
                  </a:lnTo>
                  <a:lnTo>
                    <a:pt x="2814" y="19155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2437B9AF-BCA9-52FE-16A8-1F1EE1ABAAFE}"/>
                </a:ext>
              </a:extLst>
            </p:cNvPr>
            <p:cNvSpPr/>
            <p:nvPr/>
          </p:nvSpPr>
          <p:spPr>
            <a:xfrm>
              <a:off x="1225090" y="5843412"/>
              <a:ext cx="2143" cy="100"/>
            </a:xfrm>
            <a:custGeom>
              <a:avLst/>
              <a:gdLst>
                <a:gd name="connsiteX0" fmla="*/ 2144 w 2143"/>
                <a:gd name="connsiteY0" fmla="*/ 0 h 100"/>
                <a:gd name="connsiteX1" fmla="*/ 0 w 2143"/>
                <a:gd name="connsiteY1" fmla="*/ 0 h 100"/>
                <a:gd name="connsiteX2" fmla="*/ 0 w 2143"/>
                <a:gd name="connsiteY2" fmla="*/ 0 h 100"/>
                <a:gd name="connsiteX3" fmla="*/ 2144 w 2143"/>
                <a:gd name="connsiteY3" fmla="*/ 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" h="100">
                  <a:moveTo>
                    <a:pt x="2144" y="0"/>
                  </a:moveTo>
                  <a:cubicBezTo>
                    <a:pt x="1435" y="134"/>
                    <a:pt x="709" y="134"/>
                    <a:pt x="0" y="0"/>
                  </a:cubicBezTo>
                  <a:lnTo>
                    <a:pt x="0" y="0"/>
                  </a:lnTo>
                  <a:cubicBezTo>
                    <a:pt x="709" y="131"/>
                    <a:pt x="1435" y="131"/>
                    <a:pt x="2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ABD7873C-1D1A-A1E9-9A13-4B9BE5DB259D}"/>
                </a:ext>
              </a:extLst>
            </p:cNvPr>
            <p:cNvSpPr/>
            <p:nvPr/>
          </p:nvSpPr>
          <p:spPr>
            <a:xfrm>
              <a:off x="1220669" y="5844081"/>
              <a:ext cx="1875" cy="57"/>
            </a:xfrm>
            <a:custGeom>
              <a:avLst/>
              <a:gdLst>
                <a:gd name="connsiteX0" fmla="*/ 1876 w 1875"/>
                <a:gd name="connsiteY0" fmla="*/ 0 h 57"/>
                <a:gd name="connsiteX1" fmla="*/ 0 w 1875"/>
                <a:gd name="connsiteY1" fmla="*/ 0 h 57"/>
                <a:gd name="connsiteX2" fmla="*/ 1876 w 1875"/>
                <a:gd name="connsiteY2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" h="57">
                  <a:moveTo>
                    <a:pt x="1876" y="0"/>
                  </a:moveTo>
                  <a:cubicBezTo>
                    <a:pt x="1253" y="76"/>
                    <a:pt x="623" y="76"/>
                    <a:pt x="0" y="0"/>
                  </a:cubicBezTo>
                  <a:lnTo>
                    <a:pt x="18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1B9EE406-72F3-86C3-D4B3-2F2898C63665}"/>
                </a:ext>
              </a:extLst>
            </p:cNvPr>
            <p:cNvSpPr/>
            <p:nvPr/>
          </p:nvSpPr>
          <p:spPr>
            <a:xfrm>
              <a:off x="1768637" y="5652114"/>
              <a:ext cx="2545" cy="159549"/>
            </a:xfrm>
            <a:custGeom>
              <a:avLst/>
              <a:gdLst>
                <a:gd name="connsiteX0" fmla="*/ 2546 w 2545"/>
                <a:gd name="connsiteY0" fmla="*/ 2151 h 159549"/>
                <a:gd name="connsiteX1" fmla="*/ 2546 w 2545"/>
                <a:gd name="connsiteY1" fmla="*/ 1213 h 159549"/>
                <a:gd name="connsiteX2" fmla="*/ 1340 w 2545"/>
                <a:gd name="connsiteY2" fmla="*/ 8 h 159549"/>
                <a:gd name="connsiteX3" fmla="*/ 13 w 2545"/>
                <a:gd name="connsiteY3" fmla="*/ 1071 h 159549"/>
                <a:gd name="connsiteX4" fmla="*/ 0 w 2545"/>
                <a:gd name="connsiteY4" fmla="*/ 1213 h 159549"/>
                <a:gd name="connsiteX5" fmla="*/ 0 w 2545"/>
                <a:gd name="connsiteY5" fmla="*/ 159550 h 159549"/>
                <a:gd name="connsiteX6" fmla="*/ 2546 w 2545"/>
                <a:gd name="connsiteY6" fmla="*/ 150843 h 1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159549">
                  <a:moveTo>
                    <a:pt x="2546" y="2151"/>
                  </a:move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1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159550"/>
                  </a:lnTo>
                  <a:lnTo>
                    <a:pt x="2546" y="1508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2DF3E4C2-5050-6B2A-B69B-0CBB0D9F4AFA}"/>
                </a:ext>
              </a:extLst>
            </p:cNvPr>
            <p:cNvSpPr/>
            <p:nvPr/>
          </p:nvSpPr>
          <p:spPr>
            <a:xfrm>
              <a:off x="1768637" y="5819701"/>
              <a:ext cx="2545" cy="10180"/>
            </a:xfrm>
            <a:custGeom>
              <a:avLst/>
              <a:gdLst>
                <a:gd name="connsiteX0" fmla="*/ 2546 w 2545"/>
                <a:gd name="connsiteY0" fmla="*/ 10181 h 10180"/>
                <a:gd name="connsiteX1" fmla="*/ 2546 w 2545"/>
                <a:gd name="connsiteY1" fmla="*/ 2545 h 10180"/>
                <a:gd name="connsiteX2" fmla="*/ 0 w 2545"/>
                <a:gd name="connsiteY2" fmla="*/ 0 h 10180"/>
                <a:gd name="connsiteX3" fmla="*/ 0 w 2545"/>
                <a:gd name="connsiteY3" fmla="*/ 10181 h 10180"/>
                <a:gd name="connsiteX4" fmla="*/ 2546 w 2545"/>
                <a:gd name="connsiteY4" fmla="*/ 10181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0180">
                  <a:moveTo>
                    <a:pt x="2546" y="10181"/>
                  </a:moveTo>
                  <a:lnTo>
                    <a:pt x="2546" y="2545"/>
                  </a:lnTo>
                  <a:cubicBezTo>
                    <a:pt x="1487" y="1945"/>
                    <a:pt x="603" y="1065"/>
                    <a:pt x="0" y="0"/>
                  </a:cubicBezTo>
                  <a:lnTo>
                    <a:pt x="0" y="10181"/>
                  </a:lnTo>
                  <a:lnTo>
                    <a:pt x="2546" y="1018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E983969B-50B3-DA7E-B8E1-AFEC9A0FF0E0}"/>
                </a:ext>
              </a:extLst>
            </p:cNvPr>
            <p:cNvSpPr/>
            <p:nvPr/>
          </p:nvSpPr>
          <p:spPr>
            <a:xfrm>
              <a:off x="1397921" y="5822908"/>
              <a:ext cx="33494" cy="2553"/>
            </a:xfrm>
            <a:custGeom>
              <a:avLst/>
              <a:gdLst>
                <a:gd name="connsiteX0" fmla="*/ 0 w 33494"/>
                <a:gd name="connsiteY0" fmla="*/ 1214 h 2553"/>
                <a:gd name="connsiteX1" fmla="*/ 0 w 33494"/>
                <a:gd name="connsiteY1" fmla="*/ 2553 h 2553"/>
                <a:gd name="connsiteX2" fmla="*/ 32155 w 33494"/>
                <a:gd name="connsiteY2" fmla="*/ 2553 h 2553"/>
                <a:gd name="connsiteX3" fmla="*/ 32155 w 33494"/>
                <a:gd name="connsiteY3" fmla="*/ 1214 h 2553"/>
                <a:gd name="connsiteX4" fmla="*/ 33347 w 33494"/>
                <a:gd name="connsiteY4" fmla="*/ 0 h 2553"/>
                <a:gd name="connsiteX5" fmla="*/ 33494 w 33494"/>
                <a:gd name="connsiteY5" fmla="*/ 8 h 2553"/>
                <a:gd name="connsiteX6" fmla="*/ 0 w 33494"/>
                <a:gd name="connsiteY6" fmla="*/ 8 h 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" h="2553">
                  <a:moveTo>
                    <a:pt x="0" y="1214"/>
                  </a:moveTo>
                  <a:lnTo>
                    <a:pt x="0" y="2553"/>
                  </a:lnTo>
                  <a:lnTo>
                    <a:pt x="32155" y="2553"/>
                  </a:lnTo>
                  <a:lnTo>
                    <a:pt x="32155" y="1214"/>
                  </a:lnTo>
                  <a:cubicBezTo>
                    <a:pt x="32155" y="548"/>
                    <a:pt x="32691" y="5"/>
                    <a:pt x="33347" y="0"/>
                  </a:cubicBezTo>
                  <a:cubicBezTo>
                    <a:pt x="33401" y="0"/>
                    <a:pt x="33441" y="3"/>
                    <a:pt x="33494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E551F8C3-8235-313F-F5E0-D566558509CD}"/>
                </a:ext>
              </a:extLst>
            </p:cNvPr>
            <p:cNvSpPr/>
            <p:nvPr/>
          </p:nvSpPr>
          <p:spPr>
            <a:xfrm>
              <a:off x="1383318" y="5824658"/>
              <a:ext cx="14603" cy="308100"/>
            </a:xfrm>
            <a:custGeom>
              <a:avLst/>
              <a:gdLst>
                <a:gd name="connsiteX0" fmla="*/ 14604 w 14603"/>
                <a:gd name="connsiteY0" fmla="*/ 308100 h 308100"/>
                <a:gd name="connsiteX1" fmla="*/ 14604 w 14603"/>
                <a:gd name="connsiteY1" fmla="*/ 0 h 308100"/>
                <a:gd name="connsiteX2" fmla="*/ 7235 w 14603"/>
                <a:gd name="connsiteY2" fmla="*/ 7368 h 308100"/>
                <a:gd name="connsiteX3" fmla="*/ 0 w 14603"/>
                <a:gd name="connsiteY3" fmla="*/ 135 h 308100"/>
                <a:gd name="connsiteX4" fmla="*/ 0 w 14603"/>
                <a:gd name="connsiteY4" fmla="*/ 0 h 308100"/>
                <a:gd name="connsiteX5" fmla="*/ 0 w 14603"/>
                <a:gd name="connsiteY5" fmla="*/ 308100 h 308100"/>
                <a:gd name="connsiteX6" fmla="*/ 14604 w 14603"/>
                <a:gd name="connsiteY6" fmla="*/ 308100 h 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08100">
                  <a:moveTo>
                    <a:pt x="14604" y="308100"/>
                  </a:moveTo>
                  <a:lnTo>
                    <a:pt x="14604" y="0"/>
                  </a:lnTo>
                  <a:cubicBezTo>
                    <a:pt x="14604" y="4070"/>
                    <a:pt x="11308" y="7368"/>
                    <a:pt x="7235" y="7368"/>
                  </a:cubicBezTo>
                  <a:cubicBezTo>
                    <a:pt x="3242" y="7369"/>
                    <a:pt x="0" y="4130"/>
                    <a:pt x="0" y="135"/>
                  </a:cubicBezTo>
                  <a:cubicBezTo>
                    <a:pt x="0" y="90"/>
                    <a:pt x="0" y="46"/>
                    <a:pt x="0" y="0"/>
                  </a:cubicBezTo>
                  <a:lnTo>
                    <a:pt x="0" y="308100"/>
                  </a:lnTo>
                  <a:lnTo>
                    <a:pt x="14604" y="30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5A623DC2-EC8A-B7C3-BD1F-4AC63EFF2C7B}"/>
                </a:ext>
              </a:extLst>
            </p:cNvPr>
            <p:cNvSpPr/>
            <p:nvPr/>
          </p:nvSpPr>
          <p:spPr>
            <a:xfrm>
              <a:off x="4164424" y="6540120"/>
              <a:ext cx="6967" cy="1205"/>
            </a:xfrm>
            <a:custGeom>
              <a:avLst/>
              <a:gdLst>
                <a:gd name="connsiteX0" fmla="*/ 0 w 6967"/>
                <a:gd name="connsiteY0" fmla="*/ 268 h 1205"/>
                <a:gd name="connsiteX1" fmla="*/ 0 w 6967"/>
                <a:gd name="connsiteY1" fmla="*/ 1206 h 1205"/>
                <a:gd name="connsiteX2" fmla="*/ 0 w 6967"/>
                <a:gd name="connsiteY2" fmla="*/ 1206 h 1205"/>
                <a:gd name="connsiteX3" fmla="*/ 6967 w 6967"/>
                <a:gd name="connsiteY3" fmla="*/ 1206 h 1205"/>
                <a:gd name="connsiteX4" fmla="*/ 6967 w 6967"/>
                <a:gd name="connsiteY4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7" h="1205">
                  <a:moveTo>
                    <a:pt x="0" y="268"/>
                  </a:moveTo>
                  <a:cubicBezTo>
                    <a:pt x="0" y="268"/>
                    <a:pt x="0" y="938"/>
                    <a:pt x="0" y="1206"/>
                  </a:cubicBezTo>
                  <a:lnTo>
                    <a:pt x="0" y="1206"/>
                  </a:lnTo>
                  <a:lnTo>
                    <a:pt x="6967" y="1206"/>
                  </a:lnTo>
                  <a:cubicBezTo>
                    <a:pt x="6967" y="1206"/>
                    <a:pt x="6967" y="402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0C2ED52E-9568-4976-C4FE-1D6BA50F8263}"/>
                </a:ext>
              </a:extLst>
            </p:cNvPr>
            <p:cNvSpPr/>
            <p:nvPr/>
          </p:nvSpPr>
          <p:spPr>
            <a:xfrm>
              <a:off x="3429557" y="6539049"/>
              <a:ext cx="75965" cy="2545"/>
            </a:xfrm>
            <a:custGeom>
              <a:avLst/>
              <a:gdLst>
                <a:gd name="connsiteX0" fmla="*/ 45418 w 75965"/>
                <a:gd name="connsiteY0" fmla="*/ 0 h 2545"/>
                <a:gd name="connsiteX1" fmla="*/ 24518 w 75965"/>
                <a:gd name="connsiteY1" fmla="*/ 0 h 2545"/>
                <a:gd name="connsiteX2" fmla="*/ 23459 w 75965"/>
                <a:gd name="connsiteY2" fmla="*/ 1339 h 2545"/>
                <a:gd name="connsiteX3" fmla="*/ 23178 w 75965"/>
                <a:gd name="connsiteY3" fmla="*/ 1339 h 2545"/>
                <a:gd name="connsiteX4" fmla="*/ 938 w 75965"/>
                <a:gd name="connsiteY4" fmla="*/ 1339 h 2545"/>
                <a:gd name="connsiteX5" fmla="*/ 0 w 75965"/>
                <a:gd name="connsiteY5" fmla="*/ 2545 h 2545"/>
                <a:gd name="connsiteX6" fmla="*/ 75965 w 75965"/>
                <a:gd name="connsiteY6" fmla="*/ 2545 h 2545"/>
                <a:gd name="connsiteX7" fmla="*/ 75965 w 75965"/>
                <a:gd name="connsiteY7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65" h="2545">
                  <a:moveTo>
                    <a:pt x="45418" y="0"/>
                  </a:moveTo>
                  <a:lnTo>
                    <a:pt x="24518" y="0"/>
                  </a:lnTo>
                  <a:cubicBezTo>
                    <a:pt x="24598" y="656"/>
                    <a:pt x="24129" y="1259"/>
                    <a:pt x="23459" y="1339"/>
                  </a:cubicBezTo>
                  <a:cubicBezTo>
                    <a:pt x="23366" y="1353"/>
                    <a:pt x="23272" y="1353"/>
                    <a:pt x="23178" y="1339"/>
                  </a:cubicBezTo>
                  <a:lnTo>
                    <a:pt x="938" y="1339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96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66DF3EF-F399-9C63-5E7C-70520BDC3F95}"/>
                </a:ext>
              </a:extLst>
            </p:cNvPr>
            <p:cNvSpPr/>
            <p:nvPr/>
          </p:nvSpPr>
          <p:spPr>
            <a:xfrm>
              <a:off x="1777614" y="5842072"/>
              <a:ext cx="2679" cy="621023"/>
            </a:xfrm>
            <a:custGeom>
              <a:avLst/>
              <a:gdLst>
                <a:gd name="connsiteX0" fmla="*/ 0 w 2679"/>
                <a:gd name="connsiteY0" fmla="*/ 621023 h 621023"/>
                <a:gd name="connsiteX1" fmla="*/ 2680 w 2679"/>
                <a:gd name="connsiteY1" fmla="*/ 621023 h 621023"/>
                <a:gd name="connsiteX2" fmla="*/ 2680 w 2679"/>
                <a:gd name="connsiteY2" fmla="*/ 0 h 621023"/>
                <a:gd name="connsiteX3" fmla="*/ 0 w 2679"/>
                <a:gd name="connsiteY3" fmla="*/ 1875 h 62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621023">
                  <a:moveTo>
                    <a:pt x="0" y="621023"/>
                  </a:moveTo>
                  <a:lnTo>
                    <a:pt x="2680" y="621023"/>
                  </a:ln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56B16B8C-A918-A8A4-F7DF-EBB515ECCEE6}"/>
                </a:ext>
              </a:extLst>
            </p:cNvPr>
            <p:cNvSpPr/>
            <p:nvPr/>
          </p:nvSpPr>
          <p:spPr>
            <a:xfrm>
              <a:off x="1777614" y="5820907"/>
              <a:ext cx="2679" cy="11386"/>
            </a:xfrm>
            <a:custGeom>
              <a:avLst/>
              <a:gdLst>
                <a:gd name="connsiteX0" fmla="*/ 2680 w 2679"/>
                <a:gd name="connsiteY0" fmla="*/ 11386 h 11386"/>
                <a:gd name="connsiteX1" fmla="*/ 2680 w 2679"/>
                <a:gd name="connsiteY1" fmla="*/ 0 h 11386"/>
                <a:gd name="connsiteX2" fmla="*/ 0 w 2679"/>
                <a:gd name="connsiteY2" fmla="*/ 1875 h 11386"/>
                <a:gd name="connsiteX3" fmla="*/ 0 w 2679"/>
                <a:gd name="connsiteY3" fmla="*/ 9511 h 11386"/>
                <a:gd name="connsiteX4" fmla="*/ 2680 w 2679"/>
                <a:gd name="connsiteY4" fmla="*/ 11386 h 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1386">
                  <a:moveTo>
                    <a:pt x="2680" y="11386"/>
                  </a:move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lnTo>
                    <a:pt x="0" y="9511"/>
                  </a:lnTo>
                  <a:cubicBezTo>
                    <a:pt x="1018" y="9932"/>
                    <a:pt x="1929" y="10572"/>
                    <a:pt x="2680" y="113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EDA48B73-1677-A4B2-B5C8-39311DD08AFF}"/>
                </a:ext>
              </a:extLst>
            </p:cNvPr>
            <p:cNvSpPr/>
            <p:nvPr/>
          </p:nvSpPr>
          <p:spPr>
            <a:xfrm>
              <a:off x="1773594" y="5822916"/>
              <a:ext cx="2679" cy="6965"/>
            </a:xfrm>
            <a:custGeom>
              <a:avLst/>
              <a:gdLst>
                <a:gd name="connsiteX0" fmla="*/ 1340 w 2679"/>
                <a:gd name="connsiteY0" fmla="*/ 6966 h 6965"/>
                <a:gd name="connsiteX1" fmla="*/ 2680 w 2679"/>
                <a:gd name="connsiteY1" fmla="*/ 6966 h 6965"/>
                <a:gd name="connsiteX2" fmla="*/ 2680 w 2679"/>
                <a:gd name="connsiteY2" fmla="*/ 0 h 6965"/>
                <a:gd name="connsiteX3" fmla="*/ 0 w 2679"/>
                <a:gd name="connsiteY3" fmla="*/ 0 h 6965"/>
                <a:gd name="connsiteX4" fmla="*/ 0 w 2679"/>
                <a:gd name="connsiteY4" fmla="*/ 6698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965">
                  <a:moveTo>
                    <a:pt x="1340" y="6966"/>
                  </a:moveTo>
                  <a:lnTo>
                    <a:pt x="2680" y="6966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669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2AD470C0-1CE0-8649-DC22-18B33025ECCE}"/>
                </a:ext>
              </a:extLst>
            </p:cNvPr>
            <p:cNvSpPr/>
            <p:nvPr/>
          </p:nvSpPr>
          <p:spPr>
            <a:xfrm>
              <a:off x="1774666" y="5796125"/>
              <a:ext cx="1205" cy="803"/>
            </a:xfrm>
            <a:custGeom>
              <a:avLst/>
              <a:gdLst>
                <a:gd name="connsiteX0" fmla="*/ 804 w 1205"/>
                <a:gd name="connsiteY0" fmla="*/ 134 h 803"/>
                <a:gd name="connsiteX1" fmla="*/ 0 w 1205"/>
                <a:gd name="connsiteY1" fmla="*/ 804 h 803"/>
                <a:gd name="connsiteX2" fmla="*/ 1206 w 1205"/>
                <a:gd name="connsiteY2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803">
                  <a:moveTo>
                    <a:pt x="804" y="134"/>
                  </a:moveTo>
                  <a:lnTo>
                    <a:pt x="0" y="804"/>
                  </a:lnTo>
                  <a:cubicBezTo>
                    <a:pt x="0" y="804"/>
                    <a:pt x="0" y="134"/>
                    <a:pt x="12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51DF0FE-C710-4819-28E7-95201FFB8136}"/>
                </a:ext>
              </a:extLst>
            </p:cNvPr>
            <p:cNvSpPr/>
            <p:nvPr/>
          </p:nvSpPr>
          <p:spPr>
            <a:xfrm>
              <a:off x="1767734" y="5800411"/>
              <a:ext cx="16444" cy="22638"/>
            </a:xfrm>
            <a:custGeom>
              <a:avLst/>
              <a:gdLst>
                <a:gd name="connsiteX0" fmla="*/ 769 w 16444"/>
                <a:gd name="connsiteY0" fmla="*/ 19290 h 22638"/>
                <a:gd name="connsiteX1" fmla="*/ 3315 w 16444"/>
                <a:gd name="connsiteY1" fmla="*/ 21835 h 22638"/>
                <a:gd name="connsiteX2" fmla="*/ 4923 w 16444"/>
                <a:gd name="connsiteY2" fmla="*/ 22639 h 22638"/>
                <a:gd name="connsiteX3" fmla="*/ 8406 w 16444"/>
                <a:gd name="connsiteY3" fmla="*/ 22639 h 22638"/>
                <a:gd name="connsiteX4" fmla="*/ 9746 w 16444"/>
                <a:gd name="connsiteY4" fmla="*/ 22639 h 22638"/>
                <a:gd name="connsiteX5" fmla="*/ 12425 w 16444"/>
                <a:gd name="connsiteY5" fmla="*/ 20763 h 22638"/>
                <a:gd name="connsiteX6" fmla="*/ 14033 w 16444"/>
                <a:gd name="connsiteY6" fmla="*/ 17950 h 22638"/>
                <a:gd name="connsiteX7" fmla="*/ 14033 w 16444"/>
                <a:gd name="connsiteY7" fmla="*/ 17950 h 22638"/>
                <a:gd name="connsiteX8" fmla="*/ 16445 w 16444"/>
                <a:gd name="connsiteY8" fmla="*/ 9779 h 22638"/>
                <a:gd name="connsiteX9" fmla="*/ 11086 w 16444"/>
                <a:gd name="connsiteY9" fmla="*/ 9779 h 22638"/>
                <a:gd name="connsiteX10" fmla="*/ 3851 w 16444"/>
                <a:gd name="connsiteY10" fmla="*/ 2545 h 22638"/>
                <a:gd name="connsiteX11" fmla="*/ 3851 w 16444"/>
                <a:gd name="connsiteY11" fmla="*/ 0 h 22638"/>
                <a:gd name="connsiteX12" fmla="*/ 3851 w 16444"/>
                <a:gd name="connsiteY12" fmla="*/ 0 h 22638"/>
                <a:gd name="connsiteX13" fmla="*/ 3047 w 16444"/>
                <a:gd name="connsiteY13" fmla="*/ 2411 h 22638"/>
                <a:gd name="connsiteX14" fmla="*/ 501 w 16444"/>
                <a:gd name="connsiteY14" fmla="*/ 11118 h 22638"/>
                <a:gd name="connsiteX15" fmla="*/ 501 w 16444"/>
                <a:gd name="connsiteY15" fmla="*/ 13396 h 22638"/>
                <a:gd name="connsiteX16" fmla="*/ 501 w 16444"/>
                <a:gd name="connsiteY16" fmla="*/ 13396 h 22638"/>
                <a:gd name="connsiteX17" fmla="*/ 769 w 16444"/>
                <a:gd name="connsiteY17" fmla="*/ 19290 h 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44" h="22638">
                  <a:moveTo>
                    <a:pt x="769" y="19290"/>
                  </a:moveTo>
                  <a:cubicBezTo>
                    <a:pt x="1372" y="20355"/>
                    <a:pt x="2256" y="21235"/>
                    <a:pt x="3315" y="21835"/>
                  </a:cubicBezTo>
                  <a:cubicBezTo>
                    <a:pt x="3824" y="22156"/>
                    <a:pt x="4360" y="22426"/>
                    <a:pt x="4923" y="22639"/>
                  </a:cubicBezTo>
                  <a:lnTo>
                    <a:pt x="8406" y="22639"/>
                  </a:lnTo>
                  <a:lnTo>
                    <a:pt x="9746" y="22639"/>
                  </a:lnTo>
                  <a:cubicBezTo>
                    <a:pt x="10764" y="22218"/>
                    <a:pt x="11675" y="21578"/>
                    <a:pt x="12425" y="20763"/>
                  </a:cubicBezTo>
                  <a:cubicBezTo>
                    <a:pt x="13189" y="19978"/>
                    <a:pt x="13752" y="19010"/>
                    <a:pt x="14033" y="17950"/>
                  </a:cubicBezTo>
                  <a:lnTo>
                    <a:pt x="14033" y="17950"/>
                  </a:lnTo>
                  <a:lnTo>
                    <a:pt x="16445" y="9779"/>
                  </a:lnTo>
                  <a:lnTo>
                    <a:pt x="11086" y="9779"/>
                  </a:lnTo>
                  <a:cubicBezTo>
                    <a:pt x="7093" y="9779"/>
                    <a:pt x="3851" y="6540"/>
                    <a:pt x="3851" y="2545"/>
                  </a:cubicBezTo>
                  <a:cubicBezTo>
                    <a:pt x="3717" y="1703"/>
                    <a:pt x="3717" y="843"/>
                    <a:pt x="3851" y="0"/>
                  </a:cubicBezTo>
                  <a:cubicBezTo>
                    <a:pt x="3851" y="0"/>
                    <a:pt x="3851" y="0"/>
                    <a:pt x="3851" y="0"/>
                  </a:cubicBezTo>
                  <a:lnTo>
                    <a:pt x="3047" y="2411"/>
                  </a:lnTo>
                  <a:lnTo>
                    <a:pt x="501" y="11118"/>
                  </a:lnTo>
                  <a:lnTo>
                    <a:pt x="501" y="13396"/>
                  </a:lnTo>
                  <a:lnTo>
                    <a:pt x="501" y="13396"/>
                  </a:lnTo>
                  <a:cubicBezTo>
                    <a:pt x="-249" y="15309"/>
                    <a:pt x="-155" y="17452"/>
                    <a:pt x="769" y="1929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03017904-E5CA-0EF3-341C-A03831261613}"/>
                </a:ext>
              </a:extLst>
            </p:cNvPr>
            <p:cNvSpPr/>
            <p:nvPr/>
          </p:nvSpPr>
          <p:spPr>
            <a:xfrm>
              <a:off x="2332013" y="6851570"/>
              <a:ext cx="4823" cy="2143"/>
            </a:xfrm>
            <a:custGeom>
              <a:avLst/>
              <a:gdLst>
                <a:gd name="connsiteX0" fmla="*/ 0 w 4823"/>
                <a:gd name="connsiteY0" fmla="*/ 0 h 2143"/>
                <a:gd name="connsiteX1" fmla="*/ 0 w 4823"/>
                <a:gd name="connsiteY1" fmla="*/ 2143 h 2143"/>
                <a:gd name="connsiteX2" fmla="*/ 4823 w 4823"/>
                <a:gd name="connsiteY2" fmla="*/ 2143 h 2143"/>
                <a:gd name="connsiteX3" fmla="*/ 2278 w 4823"/>
                <a:gd name="connsiteY3" fmla="*/ 804 h 2143"/>
                <a:gd name="connsiteX4" fmla="*/ 0 w 4823"/>
                <a:gd name="connsiteY4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" h="2143">
                  <a:moveTo>
                    <a:pt x="0" y="0"/>
                  </a:moveTo>
                  <a:lnTo>
                    <a:pt x="0" y="2143"/>
                  </a:lnTo>
                  <a:lnTo>
                    <a:pt x="4823" y="2143"/>
                  </a:lnTo>
                  <a:lnTo>
                    <a:pt x="2278" y="804"/>
                  </a:lnTo>
                  <a:cubicBezTo>
                    <a:pt x="1581" y="402"/>
                    <a:pt x="804" y="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A3CB975-82A7-5E7F-DE6C-EEB9D6986577}"/>
                </a:ext>
              </a:extLst>
            </p:cNvPr>
            <p:cNvSpPr/>
            <p:nvPr/>
          </p:nvSpPr>
          <p:spPr>
            <a:xfrm>
              <a:off x="2325582" y="6851570"/>
              <a:ext cx="3751" cy="2143"/>
            </a:xfrm>
            <a:custGeom>
              <a:avLst/>
              <a:gdLst>
                <a:gd name="connsiteX0" fmla="*/ 0 w 3751"/>
                <a:gd name="connsiteY0" fmla="*/ 2143 h 2143"/>
                <a:gd name="connsiteX1" fmla="*/ 3751 w 3751"/>
                <a:gd name="connsiteY1" fmla="*/ 2143 h 2143"/>
                <a:gd name="connsiteX2" fmla="*/ 3751 w 3751"/>
                <a:gd name="connsiteY2" fmla="*/ 0 h 2143"/>
                <a:gd name="connsiteX3" fmla="*/ 0 w 3751"/>
                <a:gd name="connsiteY3" fmla="*/ 2143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" h="2143">
                  <a:moveTo>
                    <a:pt x="0" y="2143"/>
                  </a:moveTo>
                  <a:lnTo>
                    <a:pt x="3751" y="2143"/>
                  </a:lnTo>
                  <a:lnTo>
                    <a:pt x="3751" y="0"/>
                  </a:lnTo>
                  <a:cubicBezTo>
                    <a:pt x="2304" y="308"/>
                    <a:pt x="992" y="1058"/>
                    <a:pt x="0" y="21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AB230E81-0ED1-BA29-F8B3-2CE10AC8229D}"/>
                </a:ext>
              </a:extLst>
            </p:cNvPr>
            <p:cNvSpPr/>
            <p:nvPr/>
          </p:nvSpPr>
          <p:spPr>
            <a:xfrm>
              <a:off x="2329333" y="6547354"/>
              <a:ext cx="2679" cy="306358"/>
            </a:xfrm>
            <a:custGeom>
              <a:avLst/>
              <a:gdLst>
                <a:gd name="connsiteX0" fmla="*/ 2680 w 2679"/>
                <a:gd name="connsiteY0" fmla="*/ 0 h 306358"/>
                <a:gd name="connsiteX1" fmla="*/ 1340 w 2679"/>
                <a:gd name="connsiteY1" fmla="*/ 0 h 306358"/>
                <a:gd name="connsiteX2" fmla="*/ 0 w 2679"/>
                <a:gd name="connsiteY2" fmla="*/ 0 h 306358"/>
                <a:gd name="connsiteX3" fmla="*/ 0 w 2679"/>
                <a:gd name="connsiteY3" fmla="*/ 306359 h 306358"/>
                <a:gd name="connsiteX4" fmla="*/ 2680 w 2679"/>
                <a:gd name="connsiteY4" fmla="*/ 306359 h 306358"/>
                <a:gd name="connsiteX5" fmla="*/ 2680 w 2679"/>
                <a:gd name="connsiteY5" fmla="*/ 0 h 3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06358">
                  <a:moveTo>
                    <a:pt x="2680" y="0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306359"/>
                  </a:lnTo>
                  <a:lnTo>
                    <a:pt x="2680" y="306359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64158CE-9AEB-D2DF-7970-123CB4D82260}"/>
                </a:ext>
              </a:extLst>
            </p:cNvPr>
            <p:cNvSpPr/>
            <p:nvPr/>
          </p:nvSpPr>
          <p:spPr>
            <a:xfrm>
              <a:off x="708071" y="6262294"/>
              <a:ext cx="258710" cy="1205"/>
            </a:xfrm>
            <a:custGeom>
              <a:avLst/>
              <a:gdLst>
                <a:gd name="connsiteX0" fmla="*/ 0 w 258710"/>
                <a:gd name="connsiteY0" fmla="*/ 0 h 1205"/>
                <a:gd name="connsiteX1" fmla="*/ 258711 w 258710"/>
                <a:gd name="connsiteY1" fmla="*/ 0 h 1205"/>
                <a:gd name="connsiteX2" fmla="*/ 258711 w 258710"/>
                <a:gd name="connsiteY2" fmla="*/ 1206 h 1205"/>
                <a:gd name="connsiteX3" fmla="*/ 0 w 258710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10" h="1205">
                  <a:moveTo>
                    <a:pt x="0" y="0"/>
                  </a:moveTo>
                  <a:lnTo>
                    <a:pt x="258711" y="0"/>
                  </a:lnTo>
                  <a:lnTo>
                    <a:pt x="258711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B7F4F809-85B4-1A49-B815-224BE3486DBC}"/>
                </a:ext>
              </a:extLst>
            </p:cNvPr>
            <p:cNvSpPr/>
            <p:nvPr/>
          </p:nvSpPr>
          <p:spPr>
            <a:xfrm>
              <a:off x="1430076" y="5842608"/>
              <a:ext cx="2545" cy="290150"/>
            </a:xfrm>
            <a:custGeom>
              <a:avLst/>
              <a:gdLst>
                <a:gd name="connsiteX0" fmla="*/ 1340 w 2545"/>
                <a:gd name="connsiteY0" fmla="*/ 290150 h 290150"/>
                <a:gd name="connsiteX1" fmla="*/ 2546 w 2545"/>
                <a:gd name="connsiteY1" fmla="*/ 290150 h 290150"/>
                <a:gd name="connsiteX2" fmla="*/ 2546 w 2545"/>
                <a:gd name="connsiteY2" fmla="*/ 1340 h 290150"/>
                <a:gd name="connsiteX3" fmla="*/ 0 w 2545"/>
                <a:gd name="connsiteY3" fmla="*/ 0 h 290150"/>
                <a:gd name="connsiteX4" fmla="*/ 0 w 2545"/>
                <a:gd name="connsiteY4" fmla="*/ 290150 h 2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90150">
                  <a:moveTo>
                    <a:pt x="1340" y="290150"/>
                  </a:moveTo>
                  <a:lnTo>
                    <a:pt x="2546" y="290150"/>
                  </a:lnTo>
                  <a:lnTo>
                    <a:pt x="2546" y="1340"/>
                  </a:lnTo>
                  <a:cubicBezTo>
                    <a:pt x="1608" y="1082"/>
                    <a:pt x="737" y="626"/>
                    <a:pt x="0" y="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C4D5A5B-F87E-BDA5-D285-C646DAAFFB01}"/>
                </a:ext>
              </a:extLst>
            </p:cNvPr>
            <p:cNvSpPr/>
            <p:nvPr/>
          </p:nvSpPr>
          <p:spPr>
            <a:xfrm>
              <a:off x="1430076" y="5822909"/>
              <a:ext cx="2545" cy="8848"/>
            </a:xfrm>
            <a:custGeom>
              <a:avLst/>
              <a:gdLst>
                <a:gd name="connsiteX0" fmla="*/ 0 w 2545"/>
                <a:gd name="connsiteY0" fmla="*/ 1213 h 8848"/>
                <a:gd name="connsiteX1" fmla="*/ 0 w 2545"/>
                <a:gd name="connsiteY1" fmla="*/ 8849 h 8848"/>
                <a:gd name="connsiteX2" fmla="*/ 2546 w 2545"/>
                <a:gd name="connsiteY2" fmla="*/ 7375 h 8848"/>
                <a:gd name="connsiteX3" fmla="*/ 2546 w 2545"/>
                <a:gd name="connsiteY3" fmla="*/ 1213 h 8848"/>
                <a:gd name="connsiteX4" fmla="*/ 1340 w 2545"/>
                <a:gd name="connsiteY4" fmla="*/ 8 h 8848"/>
                <a:gd name="connsiteX5" fmla="*/ 13 w 2545"/>
                <a:gd name="connsiteY5" fmla="*/ 1071 h 8848"/>
                <a:gd name="connsiteX6" fmla="*/ 0 w 2545"/>
                <a:gd name="connsiteY6" fmla="*/ 1213 h 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848">
                  <a:moveTo>
                    <a:pt x="0" y="1213"/>
                  </a:moveTo>
                  <a:lnTo>
                    <a:pt x="0" y="8849"/>
                  </a:lnTo>
                  <a:cubicBezTo>
                    <a:pt x="737" y="8182"/>
                    <a:pt x="1608" y="7679"/>
                    <a:pt x="2546" y="7375"/>
                  </a:cubicBez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3CB21534-BC2F-25E4-AF12-BD6477A7980F}"/>
                </a:ext>
              </a:extLst>
            </p:cNvPr>
            <p:cNvSpPr/>
            <p:nvPr/>
          </p:nvSpPr>
          <p:spPr>
            <a:xfrm>
              <a:off x="1773594" y="5844215"/>
              <a:ext cx="2679" cy="618879"/>
            </a:xfrm>
            <a:custGeom>
              <a:avLst/>
              <a:gdLst>
                <a:gd name="connsiteX0" fmla="*/ 2680 w 2679"/>
                <a:gd name="connsiteY0" fmla="*/ 618880 h 618879"/>
                <a:gd name="connsiteX1" fmla="*/ 2680 w 2679"/>
                <a:gd name="connsiteY1" fmla="*/ 0 h 618879"/>
                <a:gd name="connsiteX2" fmla="*/ 1340 w 2679"/>
                <a:gd name="connsiteY2" fmla="*/ 0 h 618879"/>
                <a:gd name="connsiteX3" fmla="*/ 0 w 2679"/>
                <a:gd name="connsiteY3" fmla="*/ 0 h 618879"/>
                <a:gd name="connsiteX4" fmla="*/ 0 w 2679"/>
                <a:gd name="connsiteY4" fmla="*/ 618612 h 618879"/>
                <a:gd name="connsiteX5" fmla="*/ 2680 w 2679"/>
                <a:gd name="connsiteY5" fmla="*/ 618612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618879">
                  <a:moveTo>
                    <a:pt x="2680" y="618880"/>
                  </a:move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618612"/>
                  </a:lnTo>
                  <a:lnTo>
                    <a:pt x="2680" y="6186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BC26FCD-BBBC-C47A-76B7-5CE8244B582B}"/>
                </a:ext>
              </a:extLst>
            </p:cNvPr>
            <p:cNvSpPr/>
            <p:nvPr/>
          </p:nvSpPr>
          <p:spPr>
            <a:xfrm>
              <a:off x="3416025" y="6498728"/>
              <a:ext cx="14603" cy="36436"/>
            </a:xfrm>
            <a:custGeom>
              <a:avLst/>
              <a:gdLst>
                <a:gd name="connsiteX0" fmla="*/ 7771 w 14603"/>
                <a:gd name="connsiteY0" fmla="*/ 31346 h 36436"/>
                <a:gd name="connsiteX1" fmla="*/ 14604 w 14603"/>
                <a:gd name="connsiteY1" fmla="*/ 36436 h 36436"/>
                <a:gd name="connsiteX2" fmla="*/ 14604 w 14603"/>
                <a:gd name="connsiteY2" fmla="*/ 7234 h 36436"/>
                <a:gd name="connsiteX3" fmla="*/ 7369 w 14603"/>
                <a:gd name="connsiteY3" fmla="*/ 7234 h 36436"/>
                <a:gd name="connsiteX4" fmla="*/ 0 w 14603"/>
                <a:gd name="connsiteY4" fmla="*/ 0 h 36436"/>
                <a:gd name="connsiteX5" fmla="*/ 0 w 14603"/>
                <a:gd name="connsiteY5" fmla="*/ 31346 h 36436"/>
                <a:gd name="connsiteX6" fmla="*/ 7771 w 14603"/>
                <a:gd name="connsiteY6" fmla="*/ 31346 h 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6436">
                  <a:moveTo>
                    <a:pt x="7771" y="31346"/>
                  </a:moveTo>
                  <a:cubicBezTo>
                    <a:pt x="10906" y="31386"/>
                    <a:pt x="13679" y="33436"/>
                    <a:pt x="14604" y="36436"/>
                  </a:cubicBezTo>
                  <a:lnTo>
                    <a:pt x="14604" y="7234"/>
                  </a:lnTo>
                  <a:lnTo>
                    <a:pt x="7369" y="7234"/>
                  </a:ln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7771" y="313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58FEF88C-2AA3-C468-1967-666B4C9418BD}"/>
                </a:ext>
              </a:extLst>
            </p:cNvPr>
            <p:cNvSpPr/>
            <p:nvPr/>
          </p:nvSpPr>
          <p:spPr>
            <a:xfrm>
              <a:off x="1957814" y="5646950"/>
              <a:ext cx="14603" cy="148371"/>
            </a:xfrm>
            <a:custGeom>
              <a:avLst/>
              <a:gdLst>
                <a:gd name="connsiteX0" fmla="*/ 0 w 14603"/>
                <a:gd name="connsiteY0" fmla="*/ 6377 h 148371"/>
                <a:gd name="connsiteX1" fmla="*/ 0 w 14603"/>
                <a:gd name="connsiteY1" fmla="*/ 148371 h 148371"/>
                <a:gd name="connsiteX2" fmla="*/ 14604 w 14603"/>
                <a:gd name="connsiteY2" fmla="*/ 148371 h 148371"/>
                <a:gd name="connsiteX3" fmla="*/ 14604 w 14603"/>
                <a:gd name="connsiteY3" fmla="*/ 6377 h 148371"/>
                <a:gd name="connsiteX4" fmla="*/ 6310 w 14603"/>
                <a:gd name="connsiteY4" fmla="*/ 68 h 148371"/>
                <a:gd name="connsiteX5" fmla="*/ 0 w 14603"/>
                <a:gd name="connsiteY5" fmla="*/ 6377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48371">
                  <a:moveTo>
                    <a:pt x="0" y="6377"/>
                  </a:moveTo>
                  <a:lnTo>
                    <a:pt x="0" y="148371"/>
                  </a:lnTo>
                  <a:lnTo>
                    <a:pt x="14604" y="148371"/>
                  </a:lnTo>
                  <a:lnTo>
                    <a:pt x="14604" y="6377"/>
                  </a:lnTo>
                  <a:cubicBezTo>
                    <a:pt x="14054" y="2345"/>
                    <a:pt x="10343" y="-480"/>
                    <a:pt x="6310" y="68"/>
                  </a:cubicBezTo>
                  <a:cubicBezTo>
                    <a:pt x="3028" y="514"/>
                    <a:pt x="442" y="3095"/>
                    <a:pt x="0" y="63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F5F2572-BA93-41FD-443A-396DD8AADEA4}"/>
                </a:ext>
              </a:extLst>
            </p:cNvPr>
            <p:cNvSpPr/>
            <p:nvPr/>
          </p:nvSpPr>
          <p:spPr>
            <a:xfrm>
              <a:off x="3575191" y="5887651"/>
              <a:ext cx="496654" cy="14701"/>
            </a:xfrm>
            <a:custGeom>
              <a:avLst/>
              <a:gdLst>
                <a:gd name="connsiteX0" fmla="*/ 8172 w 496654"/>
                <a:gd name="connsiteY0" fmla="*/ 5860 h 14701"/>
                <a:gd name="connsiteX1" fmla="*/ 3309 w 496654"/>
                <a:gd name="connsiteY1" fmla="*/ 14641 h 14701"/>
                <a:gd name="connsiteX2" fmla="*/ 3081 w 496654"/>
                <a:gd name="connsiteY2" fmla="*/ 14701 h 14701"/>
                <a:gd name="connsiteX3" fmla="*/ 489286 w 496654"/>
                <a:gd name="connsiteY3" fmla="*/ 14701 h 14701"/>
                <a:gd name="connsiteX4" fmla="*/ 489286 w 496654"/>
                <a:gd name="connsiteY4" fmla="*/ 7468 h 14701"/>
                <a:gd name="connsiteX5" fmla="*/ 496655 w 496654"/>
                <a:gd name="connsiteY5" fmla="*/ 100 h 14701"/>
                <a:gd name="connsiteX6" fmla="*/ 938 w 496654"/>
                <a:gd name="connsiteY6" fmla="*/ 100 h 14701"/>
                <a:gd name="connsiteX7" fmla="*/ 0 w 496654"/>
                <a:gd name="connsiteY7" fmla="*/ 100 h 14701"/>
                <a:gd name="connsiteX8" fmla="*/ 8172 w 496654"/>
                <a:gd name="connsiteY8" fmla="*/ 5860 h 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54" h="14701">
                  <a:moveTo>
                    <a:pt x="8172" y="5860"/>
                  </a:moveTo>
                  <a:cubicBezTo>
                    <a:pt x="9258" y="9630"/>
                    <a:pt x="7074" y="13561"/>
                    <a:pt x="3309" y="14641"/>
                  </a:cubicBezTo>
                  <a:cubicBezTo>
                    <a:pt x="3229" y="14662"/>
                    <a:pt x="3162" y="14683"/>
                    <a:pt x="3081" y="14701"/>
                  </a:cubicBezTo>
                  <a:lnTo>
                    <a:pt x="489286" y="14701"/>
                  </a:lnTo>
                  <a:lnTo>
                    <a:pt x="489286" y="7468"/>
                  </a:lnTo>
                  <a:cubicBezTo>
                    <a:pt x="489286" y="3398"/>
                    <a:pt x="492582" y="100"/>
                    <a:pt x="496655" y="100"/>
                  </a:cubicBezTo>
                  <a:lnTo>
                    <a:pt x="938" y="100"/>
                  </a:lnTo>
                  <a:lnTo>
                    <a:pt x="0" y="100"/>
                  </a:lnTo>
                  <a:cubicBezTo>
                    <a:pt x="3845" y="-548"/>
                    <a:pt x="7489" y="2022"/>
                    <a:pt x="8172" y="58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1B593B0-13E7-F2E6-E612-2417C628CB44}"/>
                </a:ext>
              </a:extLst>
            </p:cNvPr>
            <p:cNvSpPr/>
            <p:nvPr/>
          </p:nvSpPr>
          <p:spPr>
            <a:xfrm>
              <a:off x="3510881" y="5888746"/>
              <a:ext cx="72755" cy="29680"/>
            </a:xfrm>
            <a:custGeom>
              <a:avLst/>
              <a:gdLst>
                <a:gd name="connsiteX0" fmla="*/ 9111 w 72755"/>
                <a:gd name="connsiteY0" fmla="*/ 24189 h 29680"/>
                <a:gd name="connsiteX1" fmla="*/ 9111 w 72755"/>
                <a:gd name="connsiteY1" fmla="*/ 29681 h 29680"/>
                <a:gd name="connsiteX2" fmla="*/ 64175 w 72755"/>
                <a:gd name="connsiteY2" fmla="*/ 14946 h 29680"/>
                <a:gd name="connsiteX3" fmla="*/ 64175 w 72755"/>
                <a:gd name="connsiteY3" fmla="*/ 7042 h 29680"/>
                <a:gd name="connsiteX4" fmla="*/ 65234 w 72755"/>
                <a:gd name="connsiteY4" fmla="*/ 5703 h 29680"/>
                <a:gd name="connsiteX5" fmla="*/ 65515 w 72755"/>
                <a:gd name="connsiteY5" fmla="*/ 5703 h 29680"/>
                <a:gd name="connsiteX6" fmla="*/ 66734 w 72755"/>
                <a:gd name="connsiteY6" fmla="*/ 6900 h 29680"/>
                <a:gd name="connsiteX7" fmla="*/ 66721 w 72755"/>
                <a:gd name="connsiteY7" fmla="*/ 7042 h 29680"/>
                <a:gd name="connsiteX8" fmla="*/ 66721 w 72755"/>
                <a:gd name="connsiteY8" fmla="*/ 14142 h 29680"/>
                <a:gd name="connsiteX9" fmla="*/ 67391 w 72755"/>
                <a:gd name="connsiteY9" fmla="*/ 14142 h 29680"/>
                <a:gd name="connsiteX10" fmla="*/ 72535 w 72755"/>
                <a:gd name="connsiteY10" fmla="*/ 5523 h 29680"/>
                <a:gd name="connsiteX11" fmla="*/ 72482 w 72755"/>
                <a:gd name="connsiteY11" fmla="*/ 5301 h 29680"/>
                <a:gd name="connsiteX12" fmla="*/ 64577 w 72755"/>
                <a:gd name="connsiteY12" fmla="*/ 77 h 29680"/>
                <a:gd name="connsiteX13" fmla="*/ 63639 w 72755"/>
                <a:gd name="connsiteY13" fmla="*/ 77 h 29680"/>
                <a:gd name="connsiteX14" fmla="*/ 0 w 72755"/>
                <a:gd name="connsiteY14" fmla="*/ 17223 h 29680"/>
                <a:gd name="connsiteX15" fmla="*/ 0 w 72755"/>
                <a:gd name="connsiteY15" fmla="*/ 17223 h 29680"/>
                <a:gd name="connsiteX16" fmla="*/ 2412 w 72755"/>
                <a:gd name="connsiteY16" fmla="*/ 17223 h 29680"/>
                <a:gd name="connsiteX17" fmla="*/ 9111 w 72755"/>
                <a:gd name="connsiteY17" fmla="*/ 24189 h 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755" h="29680">
                  <a:moveTo>
                    <a:pt x="9111" y="24189"/>
                  </a:moveTo>
                  <a:lnTo>
                    <a:pt x="9111" y="29681"/>
                  </a:lnTo>
                  <a:lnTo>
                    <a:pt x="64175" y="14946"/>
                  </a:lnTo>
                  <a:lnTo>
                    <a:pt x="64175" y="7042"/>
                  </a:lnTo>
                  <a:cubicBezTo>
                    <a:pt x="64095" y="6381"/>
                    <a:pt x="64564" y="5782"/>
                    <a:pt x="65234" y="5703"/>
                  </a:cubicBezTo>
                  <a:cubicBezTo>
                    <a:pt x="65328" y="5692"/>
                    <a:pt x="65422" y="5692"/>
                    <a:pt x="65515" y="5703"/>
                  </a:cubicBezTo>
                  <a:cubicBezTo>
                    <a:pt x="66185" y="5699"/>
                    <a:pt x="66721" y="6235"/>
                    <a:pt x="66734" y="6900"/>
                  </a:cubicBezTo>
                  <a:cubicBezTo>
                    <a:pt x="66734" y="6949"/>
                    <a:pt x="66721" y="6995"/>
                    <a:pt x="66721" y="7042"/>
                  </a:cubicBezTo>
                  <a:lnTo>
                    <a:pt x="66721" y="14142"/>
                  </a:lnTo>
                  <a:lnTo>
                    <a:pt x="67391" y="14142"/>
                  </a:lnTo>
                  <a:cubicBezTo>
                    <a:pt x="71196" y="13184"/>
                    <a:pt x="73500" y="9325"/>
                    <a:pt x="72535" y="5523"/>
                  </a:cubicBezTo>
                  <a:cubicBezTo>
                    <a:pt x="72522" y="5448"/>
                    <a:pt x="72509" y="5375"/>
                    <a:pt x="72482" y="5301"/>
                  </a:cubicBezTo>
                  <a:cubicBezTo>
                    <a:pt x="71571" y="1799"/>
                    <a:pt x="68154" y="-451"/>
                    <a:pt x="64577" y="77"/>
                  </a:cubicBezTo>
                  <a:lnTo>
                    <a:pt x="63639" y="77"/>
                  </a:lnTo>
                  <a:lnTo>
                    <a:pt x="0" y="17223"/>
                  </a:lnTo>
                  <a:cubicBezTo>
                    <a:pt x="0" y="17223"/>
                    <a:pt x="0" y="17223"/>
                    <a:pt x="0" y="17223"/>
                  </a:cubicBezTo>
                  <a:cubicBezTo>
                    <a:pt x="804" y="17097"/>
                    <a:pt x="1608" y="17097"/>
                    <a:pt x="2412" y="17223"/>
                  </a:cubicBezTo>
                  <a:cubicBezTo>
                    <a:pt x="6069" y="17552"/>
                    <a:pt x="8923" y="20522"/>
                    <a:pt x="9111" y="241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3CC4E437-CDBA-4228-1177-99B81D2D9943}"/>
                </a:ext>
              </a:extLst>
            </p:cNvPr>
            <p:cNvSpPr/>
            <p:nvPr/>
          </p:nvSpPr>
          <p:spPr>
            <a:xfrm>
              <a:off x="3574644" y="5894440"/>
              <a:ext cx="2564" cy="959272"/>
            </a:xfrm>
            <a:custGeom>
              <a:avLst/>
              <a:gdLst>
                <a:gd name="connsiteX0" fmla="*/ 2556 w 2564"/>
                <a:gd name="connsiteY0" fmla="*/ 8448 h 959272"/>
                <a:gd name="connsiteX1" fmla="*/ 2556 w 2564"/>
                <a:gd name="connsiteY1" fmla="*/ 1348 h 959272"/>
                <a:gd name="connsiteX2" fmla="*/ 1497 w 2564"/>
                <a:gd name="connsiteY2" fmla="*/ 17 h 959272"/>
                <a:gd name="connsiteX3" fmla="*/ 1350 w 2564"/>
                <a:gd name="connsiteY3" fmla="*/ 9 h 959272"/>
                <a:gd name="connsiteX4" fmla="*/ 10 w 2564"/>
                <a:gd name="connsiteY4" fmla="*/ 1063 h 959272"/>
                <a:gd name="connsiteX5" fmla="*/ 10 w 2564"/>
                <a:gd name="connsiteY5" fmla="*/ 1348 h 959272"/>
                <a:gd name="connsiteX6" fmla="*/ 10 w 2564"/>
                <a:gd name="connsiteY6" fmla="*/ 959272 h 959272"/>
                <a:gd name="connsiteX7" fmla="*/ 2556 w 2564"/>
                <a:gd name="connsiteY7" fmla="*/ 959272 h 959272"/>
                <a:gd name="connsiteX8" fmla="*/ 2556 w 2564"/>
                <a:gd name="connsiteY8" fmla="*/ 8180 h 95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" h="959272">
                  <a:moveTo>
                    <a:pt x="2556" y="8448"/>
                  </a:move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4" y="9"/>
                    <a:pt x="1350" y="9"/>
                  </a:cubicBezTo>
                  <a:cubicBezTo>
                    <a:pt x="693" y="-70"/>
                    <a:pt x="91" y="403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959272"/>
                  </a:lnTo>
                  <a:lnTo>
                    <a:pt x="2556" y="959272"/>
                  </a:lnTo>
                  <a:lnTo>
                    <a:pt x="2556" y="81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0096382-762D-9CB6-C15B-408E65942A89}"/>
                </a:ext>
              </a:extLst>
            </p:cNvPr>
            <p:cNvSpPr/>
            <p:nvPr/>
          </p:nvSpPr>
          <p:spPr>
            <a:xfrm>
              <a:off x="1222009" y="5844215"/>
              <a:ext cx="2545" cy="288140"/>
            </a:xfrm>
            <a:custGeom>
              <a:avLst/>
              <a:gdLst>
                <a:gd name="connsiteX0" fmla="*/ 536 w 2545"/>
                <a:gd name="connsiteY0" fmla="*/ 282113 h 288140"/>
                <a:gd name="connsiteX1" fmla="*/ 536 w 2545"/>
                <a:gd name="connsiteY1" fmla="*/ 282917 h 288140"/>
                <a:gd name="connsiteX2" fmla="*/ 536 w 2545"/>
                <a:gd name="connsiteY2" fmla="*/ 284390 h 288140"/>
                <a:gd name="connsiteX3" fmla="*/ 536 w 2545"/>
                <a:gd name="connsiteY3" fmla="*/ 284390 h 288140"/>
                <a:gd name="connsiteX4" fmla="*/ 536 w 2545"/>
                <a:gd name="connsiteY4" fmla="*/ 288141 h 288140"/>
                <a:gd name="connsiteX5" fmla="*/ 2546 w 2545"/>
                <a:gd name="connsiteY5" fmla="*/ 288141 h 288140"/>
                <a:gd name="connsiteX6" fmla="*/ 2546 w 2545"/>
                <a:gd name="connsiteY6" fmla="*/ 0 h 288140"/>
                <a:gd name="connsiteX7" fmla="*/ 2546 w 2545"/>
                <a:gd name="connsiteY7" fmla="*/ 0 h 288140"/>
                <a:gd name="connsiteX8" fmla="*/ 1206 w 2545"/>
                <a:gd name="connsiteY8" fmla="*/ 0 h 288140"/>
                <a:gd name="connsiteX9" fmla="*/ 0 w 2545"/>
                <a:gd name="connsiteY9" fmla="*/ 0 h 288140"/>
                <a:gd name="connsiteX10" fmla="*/ 0 w 2545"/>
                <a:gd name="connsiteY10" fmla="*/ 0 h 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" h="288140">
                  <a:moveTo>
                    <a:pt x="536" y="282113"/>
                  </a:moveTo>
                  <a:cubicBezTo>
                    <a:pt x="473" y="282381"/>
                    <a:pt x="473" y="282649"/>
                    <a:pt x="536" y="282917"/>
                  </a:cubicBezTo>
                  <a:cubicBezTo>
                    <a:pt x="599" y="283412"/>
                    <a:pt x="599" y="283894"/>
                    <a:pt x="536" y="284390"/>
                  </a:cubicBezTo>
                  <a:cubicBezTo>
                    <a:pt x="536" y="284390"/>
                    <a:pt x="536" y="284390"/>
                    <a:pt x="536" y="284390"/>
                  </a:cubicBezTo>
                  <a:lnTo>
                    <a:pt x="536" y="288141"/>
                  </a:lnTo>
                  <a:lnTo>
                    <a:pt x="2546" y="288141"/>
                  </a:lnTo>
                  <a:lnTo>
                    <a:pt x="2546" y="0"/>
                  </a:lnTo>
                  <a:lnTo>
                    <a:pt x="2546" y="0"/>
                  </a:lnTo>
                  <a:cubicBezTo>
                    <a:pt x="2102" y="78"/>
                    <a:pt x="1649" y="78"/>
                    <a:pt x="1206" y="0"/>
                  </a:cubicBezTo>
                  <a:cubicBezTo>
                    <a:pt x="805" y="56"/>
                    <a:pt x="401" y="5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1772567-2B54-C54F-B1C2-CB90F7705EED}"/>
                </a:ext>
              </a:extLst>
            </p:cNvPr>
            <p:cNvSpPr/>
            <p:nvPr/>
          </p:nvSpPr>
          <p:spPr>
            <a:xfrm>
              <a:off x="1214238" y="5835776"/>
              <a:ext cx="2545" cy="284256"/>
            </a:xfrm>
            <a:custGeom>
              <a:avLst/>
              <a:gdLst>
                <a:gd name="connsiteX0" fmla="*/ 1206 w 2545"/>
                <a:gd name="connsiteY0" fmla="*/ 284256 h 284256"/>
                <a:gd name="connsiteX1" fmla="*/ 2546 w 2545"/>
                <a:gd name="connsiteY1" fmla="*/ 284256 h 284256"/>
                <a:gd name="connsiteX2" fmla="*/ 2546 w 2545"/>
                <a:gd name="connsiteY2" fmla="*/ 284256 h 284256"/>
                <a:gd name="connsiteX3" fmla="*/ 2546 w 2545"/>
                <a:gd name="connsiteY3" fmla="*/ 4153 h 284256"/>
                <a:gd name="connsiteX4" fmla="*/ 0 w 2545"/>
                <a:gd name="connsiteY4" fmla="*/ 0 h 284256"/>
                <a:gd name="connsiteX5" fmla="*/ 0 w 2545"/>
                <a:gd name="connsiteY5" fmla="*/ 283854 h 2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4256">
                  <a:moveTo>
                    <a:pt x="1206" y="284256"/>
                  </a:moveTo>
                  <a:cubicBezTo>
                    <a:pt x="1649" y="284189"/>
                    <a:pt x="2102" y="284189"/>
                    <a:pt x="2546" y="284256"/>
                  </a:cubicBezTo>
                  <a:lnTo>
                    <a:pt x="2546" y="284256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2838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62341B32-7321-CACD-A6A6-78939500DF0C}"/>
                </a:ext>
              </a:extLst>
            </p:cNvPr>
            <p:cNvSpPr/>
            <p:nvPr/>
          </p:nvSpPr>
          <p:spPr>
            <a:xfrm>
              <a:off x="1188112" y="5794116"/>
              <a:ext cx="2545" cy="312788"/>
            </a:xfrm>
            <a:custGeom>
              <a:avLst/>
              <a:gdLst>
                <a:gd name="connsiteX0" fmla="*/ 1742 w 2545"/>
                <a:gd name="connsiteY0" fmla="*/ 312789 h 312788"/>
                <a:gd name="connsiteX1" fmla="*/ 2546 w 2545"/>
                <a:gd name="connsiteY1" fmla="*/ 312789 h 312788"/>
                <a:gd name="connsiteX2" fmla="*/ 2546 w 2545"/>
                <a:gd name="connsiteY2" fmla="*/ 312789 h 312788"/>
                <a:gd name="connsiteX3" fmla="*/ 2546 w 2545"/>
                <a:gd name="connsiteY3" fmla="*/ 4153 h 312788"/>
                <a:gd name="connsiteX4" fmla="*/ 0 w 2545"/>
                <a:gd name="connsiteY4" fmla="*/ 0 h 312788"/>
                <a:gd name="connsiteX5" fmla="*/ 0 w 2545"/>
                <a:gd name="connsiteY5" fmla="*/ 312789 h 3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12788">
                  <a:moveTo>
                    <a:pt x="1742" y="312789"/>
                  </a:moveTo>
                  <a:lnTo>
                    <a:pt x="2546" y="312789"/>
                  </a:lnTo>
                  <a:lnTo>
                    <a:pt x="2546" y="312789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312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9EFD76C8-86A7-2F32-C376-B289970C86FE}"/>
                </a:ext>
              </a:extLst>
            </p:cNvPr>
            <p:cNvSpPr/>
            <p:nvPr/>
          </p:nvSpPr>
          <p:spPr>
            <a:xfrm>
              <a:off x="285774" y="6106904"/>
              <a:ext cx="23044" cy="2545"/>
            </a:xfrm>
            <a:custGeom>
              <a:avLst/>
              <a:gdLst>
                <a:gd name="connsiteX0" fmla="*/ 23044 w 23044"/>
                <a:gd name="connsiteY0" fmla="*/ 0 h 2545"/>
                <a:gd name="connsiteX1" fmla="*/ 0 w 23044"/>
                <a:gd name="connsiteY1" fmla="*/ 0 h 2545"/>
                <a:gd name="connsiteX2" fmla="*/ 10718 w 23044"/>
                <a:gd name="connsiteY2" fmla="*/ 2545 h 2545"/>
                <a:gd name="connsiteX3" fmla="*/ 20900 w 23044"/>
                <a:gd name="connsiteY3" fmla="*/ 2545 h 2545"/>
                <a:gd name="connsiteX4" fmla="*/ 23044 w 23044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" h="2545">
                  <a:moveTo>
                    <a:pt x="23044" y="0"/>
                  </a:moveTo>
                  <a:lnTo>
                    <a:pt x="0" y="0"/>
                  </a:lnTo>
                  <a:lnTo>
                    <a:pt x="10718" y="2545"/>
                  </a:lnTo>
                  <a:lnTo>
                    <a:pt x="20900" y="2545"/>
                  </a:lnTo>
                  <a:cubicBezTo>
                    <a:pt x="21384" y="1527"/>
                    <a:pt x="22122" y="656"/>
                    <a:pt x="230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8476F49-40D9-1650-6697-F90A84563732}"/>
                </a:ext>
              </a:extLst>
            </p:cNvPr>
            <p:cNvSpPr/>
            <p:nvPr/>
          </p:nvSpPr>
          <p:spPr>
            <a:xfrm>
              <a:off x="317928" y="6106904"/>
              <a:ext cx="40461" cy="2545"/>
            </a:xfrm>
            <a:custGeom>
              <a:avLst/>
              <a:gdLst>
                <a:gd name="connsiteX0" fmla="*/ 40193 w 40461"/>
                <a:gd name="connsiteY0" fmla="*/ 0 h 2545"/>
                <a:gd name="connsiteX1" fmla="*/ 0 w 40461"/>
                <a:gd name="connsiteY1" fmla="*/ 0 h 2545"/>
                <a:gd name="connsiteX2" fmla="*/ 2144 w 40461"/>
                <a:gd name="connsiteY2" fmla="*/ 2545 h 2545"/>
                <a:gd name="connsiteX3" fmla="*/ 40461 w 40461"/>
                <a:gd name="connsiteY3" fmla="*/ 2545 h 2545"/>
                <a:gd name="connsiteX4" fmla="*/ 40461 w 40461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1" h="2545">
                  <a:moveTo>
                    <a:pt x="40193" y="0"/>
                  </a:moveTo>
                  <a:lnTo>
                    <a:pt x="0" y="0"/>
                  </a:lnTo>
                  <a:cubicBezTo>
                    <a:pt x="955" y="616"/>
                    <a:pt x="1702" y="1500"/>
                    <a:pt x="2144" y="2545"/>
                  </a:cubicBezTo>
                  <a:lnTo>
                    <a:pt x="40461" y="2545"/>
                  </a:lnTo>
                  <a:lnTo>
                    <a:pt x="4046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EF0E1167-602A-293E-652F-76E4F77BFAC7}"/>
                </a:ext>
              </a:extLst>
            </p:cNvPr>
            <p:cNvSpPr/>
            <p:nvPr/>
          </p:nvSpPr>
          <p:spPr>
            <a:xfrm>
              <a:off x="1006171" y="6107148"/>
              <a:ext cx="184353" cy="2703"/>
            </a:xfrm>
            <a:custGeom>
              <a:avLst/>
              <a:gdLst>
                <a:gd name="connsiteX0" fmla="*/ 0 w 184353"/>
                <a:gd name="connsiteY0" fmla="*/ 2302 h 2703"/>
                <a:gd name="connsiteX1" fmla="*/ 183147 w 184353"/>
                <a:gd name="connsiteY1" fmla="*/ 2302 h 2703"/>
                <a:gd name="connsiteX2" fmla="*/ 183147 w 184353"/>
                <a:gd name="connsiteY2" fmla="*/ 2302 h 2703"/>
                <a:gd name="connsiteX3" fmla="*/ 182678 w 184353"/>
                <a:gd name="connsiteY3" fmla="*/ 627 h 2703"/>
                <a:gd name="connsiteX4" fmla="*/ 184353 w 184353"/>
                <a:gd name="connsiteY4" fmla="*/ 158 h 2703"/>
                <a:gd name="connsiteX5" fmla="*/ 0 w 184353"/>
                <a:gd name="connsiteY5" fmla="*/ 158 h 2703"/>
                <a:gd name="connsiteX6" fmla="*/ 0 w 184353"/>
                <a:gd name="connsiteY6" fmla="*/ 2704 h 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53" h="2703">
                  <a:moveTo>
                    <a:pt x="0" y="2302"/>
                  </a:moveTo>
                  <a:lnTo>
                    <a:pt x="183147" y="2302"/>
                  </a:lnTo>
                  <a:lnTo>
                    <a:pt x="183147" y="2302"/>
                  </a:lnTo>
                  <a:cubicBezTo>
                    <a:pt x="182555" y="1967"/>
                    <a:pt x="182345" y="1217"/>
                    <a:pt x="182678" y="627"/>
                  </a:cubicBezTo>
                  <a:cubicBezTo>
                    <a:pt x="183011" y="38"/>
                    <a:pt x="183761" y="-176"/>
                    <a:pt x="184353" y="158"/>
                  </a:cubicBezTo>
                  <a:lnTo>
                    <a:pt x="0" y="158"/>
                  </a:lnTo>
                  <a:lnTo>
                    <a:pt x="0" y="27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9498ED9C-8A96-1B6E-15EB-E88912C8E95B}"/>
                </a:ext>
              </a:extLst>
            </p:cNvPr>
            <p:cNvSpPr/>
            <p:nvPr/>
          </p:nvSpPr>
          <p:spPr>
            <a:xfrm>
              <a:off x="252767" y="5782327"/>
              <a:ext cx="14651" cy="325514"/>
            </a:xfrm>
            <a:custGeom>
              <a:avLst/>
              <a:gdLst>
                <a:gd name="connsiteX0" fmla="*/ 9159 w 14651"/>
                <a:gd name="connsiteY0" fmla="*/ 318817 h 325514"/>
                <a:gd name="connsiteX1" fmla="*/ 14652 w 14651"/>
                <a:gd name="connsiteY1" fmla="*/ 320157 h 325514"/>
                <a:gd name="connsiteX2" fmla="*/ 14652 w 14651"/>
                <a:gd name="connsiteY2" fmla="*/ 7234 h 325514"/>
                <a:gd name="connsiteX3" fmla="*/ 7417 w 14651"/>
                <a:gd name="connsiteY3" fmla="*/ 7234 h 325514"/>
                <a:gd name="connsiteX4" fmla="*/ 48 w 14651"/>
                <a:gd name="connsiteY4" fmla="*/ 0 h 325514"/>
                <a:gd name="connsiteX5" fmla="*/ 48 w 14651"/>
                <a:gd name="connsiteY5" fmla="*/ 325515 h 325514"/>
                <a:gd name="connsiteX6" fmla="*/ 48 w 14651"/>
                <a:gd name="connsiteY6" fmla="*/ 325515 h 325514"/>
                <a:gd name="connsiteX7" fmla="*/ 48 w 14651"/>
                <a:gd name="connsiteY7" fmla="*/ 323238 h 325514"/>
                <a:gd name="connsiteX8" fmla="*/ 9159 w 14651"/>
                <a:gd name="connsiteY8" fmla="*/ 318817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1" h="325514">
                  <a:moveTo>
                    <a:pt x="9159" y="318817"/>
                  </a:moveTo>
                  <a:lnTo>
                    <a:pt x="14652" y="320157"/>
                  </a:lnTo>
                  <a:lnTo>
                    <a:pt x="14652" y="7234"/>
                  </a:lnTo>
                  <a:lnTo>
                    <a:pt x="7417" y="7234"/>
                  </a:lnTo>
                  <a:cubicBezTo>
                    <a:pt x="3399" y="7234"/>
                    <a:pt x="122" y="4016"/>
                    <a:pt x="48" y="0"/>
                  </a:cubicBezTo>
                  <a:lnTo>
                    <a:pt x="48" y="325515"/>
                  </a:lnTo>
                  <a:cubicBezTo>
                    <a:pt x="48" y="325515"/>
                    <a:pt x="48" y="325515"/>
                    <a:pt x="48" y="325515"/>
                  </a:cubicBezTo>
                  <a:cubicBezTo>
                    <a:pt x="-16" y="324751"/>
                    <a:pt x="-16" y="324001"/>
                    <a:pt x="48" y="323238"/>
                  </a:cubicBezTo>
                  <a:cubicBezTo>
                    <a:pt x="1376" y="319527"/>
                    <a:pt x="5425" y="317571"/>
                    <a:pt x="9159" y="3188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A62CA874-FCE8-C513-6931-91072023E973}"/>
                </a:ext>
              </a:extLst>
            </p:cNvPr>
            <p:cNvSpPr/>
            <p:nvPr/>
          </p:nvSpPr>
          <p:spPr>
            <a:xfrm>
              <a:off x="1205797" y="6119764"/>
              <a:ext cx="6028" cy="1875"/>
            </a:xfrm>
            <a:custGeom>
              <a:avLst/>
              <a:gdLst>
                <a:gd name="connsiteX0" fmla="*/ 6029 w 6028"/>
                <a:gd name="connsiteY0" fmla="*/ 0 h 1875"/>
                <a:gd name="connsiteX1" fmla="*/ 6029 w 6028"/>
                <a:gd name="connsiteY1" fmla="*/ 0 h 1875"/>
                <a:gd name="connsiteX2" fmla="*/ 0 w 6028"/>
                <a:gd name="connsiteY2" fmla="*/ 0 h 1875"/>
                <a:gd name="connsiteX3" fmla="*/ 2278 w 6028"/>
                <a:gd name="connsiteY3" fmla="*/ 1875 h 1875"/>
                <a:gd name="connsiteX4" fmla="*/ 6029 w 6028"/>
                <a:gd name="connsiteY4" fmla="*/ 0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8" h="1875">
                  <a:moveTo>
                    <a:pt x="6029" y="0"/>
                  </a:moveTo>
                  <a:lnTo>
                    <a:pt x="6029" y="0"/>
                  </a:lnTo>
                  <a:lnTo>
                    <a:pt x="0" y="0"/>
                  </a:lnTo>
                  <a:lnTo>
                    <a:pt x="2278" y="1875"/>
                  </a:lnTo>
                  <a:cubicBezTo>
                    <a:pt x="3347" y="938"/>
                    <a:pt x="4638" y="295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633E2A54-7476-4455-61E8-477F61D624BF}"/>
                </a:ext>
              </a:extLst>
            </p:cNvPr>
            <p:cNvSpPr/>
            <p:nvPr/>
          </p:nvSpPr>
          <p:spPr>
            <a:xfrm>
              <a:off x="1006171" y="6119496"/>
              <a:ext cx="199626" cy="8707"/>
            </a:xfrm>
            <a:custGeom>
              <a:avLst/>
              <a:gdLst>
                <a:gd name="connsiteX0" fmla="*/ 0 w 199626"/>
                <a:gd name="connsiteY0" fmla="*/ 7368 h 8707"/>
                <a:gd name="connsiteX1" fmla="*/ 0 w 199626"/>
                <a:gd name="connsiteY1" fmla="*/ 8707 h 8707"/>
                <a:gd name="connsiteX2" fmla="*/ 199627 w 199626"/>
                <a:gd name="connsiteY2" fmla="*/ 8707 h 8707"/>
                <a:gd name="connsiteX3" fmla="*/ 199627 w 199626"/>
                <a:gd name="connsiteY3" fmla="*/ 3885 h 8707"/>
                <a:gd name="connsiteX4" fmla="*/ 194803 w 199626"/>
                <a:gd name="connsiteY4" fmla="*/ 0 h 8707"/>
                <a:gd name="connsiteX5" fmla="*/ 0 w 199626"/>
                <a:gd name="connsiteY5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26" h="8707">
                  <a:moveTo>
                    <a:pt x="0" y="7368"/>
                  </a:moveTo>
                  <a:lnTo>
                    <a:pt x="0" y="8707"/>
                  </a:lnTo>
                  <a:lnTo>
                    <a:pt x="199627" y="8707"/>
                  </a:lnTo>
                  <a:cubicBezTo>
                    <a:pt x="199040" y="7153"/>
                    <a:pt x="199040" y="5439"/>
                    <a:pt x="199627" y="3885"/>
                  </a:cubicBezTo>
                  <a:lnTo>
                    <a:pt x="194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C5591AF-0998-055D-9826-EA0E72149847}"/>
                </a:ext>
              </a:extLst>
            </p:cNvPr>
            <p:cNvSpPr/>
            <p:nvPr/>
          </p:nvSpPr>
          <p:spPr>
            <a:xfrm>
              <a:off x="1211826" y="5831623"/>
              <a:ext cx="2545" cy="288140"/>
            </a:xfrm>
            <a:custGeom>
              <a:avLst/>
              <a:gdLst>
                <a:gd name="connsiteX0" fmla="*/ 2546 w 2545"/>
                <a:gd name="connsiteY0" fmla="*/ 288141 h 288140"/>
                <a:gd name="connsiteX1" fmla="*/ 2546 w 2545"/>
                <a:gd name="connsiteY1" fmla="*/ 4153 h 288140"/>
                <a:gd name="connsiteX2" fmla="*/ 0 w 2545"/>
                <a:gd name="connsiteY2" fmla="*/ 0 h 288140"/>
                <a:gd name="connsiteX3" fmla="*/ 0 w 2545"/>
                <a:gd name="connsiteY3" fmla="*/ 288141 h 288140"/>
                <a:gd name="connsiteX4" fmla="*/ 2546 w 2545"/>
                <a:gd name="connsiteY4" fmla="*/ 288141 h 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88140">
                  <a:moveTo>
                    <a:pt x="2546" y="288141"/>
                  </a:moveTo>
                  <a:lnTo>
                    <a:pt x="2546" y="4153"/>
                  </a:lnTo>
                  <a:lnTo>
                    <a:pt x="0" y="0"/>
                  </a:lnTo>
                  <a:lnTo>
                    <a:pt x="0" y="288141"/>
                  </a:lnTo>
                  <a:cubicBezTo>
                    <a:pt x="843" y="288007"/>
                    <a:pt x="1702" y="288007"/>
                    <a:pt x="2546" y="2881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E791F681-F6CA-48DB-1D77-836320F6F772}"/>
                </a:ext>
              </a:extLst>
            </p:cNvPr>
            <p:cNvSpPr/>
            <p:nvPr/>
          </p:nvSpPr>
          <p:spPr>
            <a:xfrm>
              <a:off x="1209147" y="5819165"/>
              <a:ext cx="19466" cy="23542"/>
            </a:xfrm>
            <a:custGeom>
              <a:avLst/>
              <a:gdLst>
                <a:gd name="connsiteX0" fmla="*/ 10048 w 19466"/>
                <a:gd name="connsiteY0" fmla="*/ 11252 h 23542"/>
                <a:gd name="connsiteX1" fmla="*/ 6163 w 19466"/>
                <a:gd name="connsiteY1" fmla="*/ 12324 h 23542"/>
                <a:gd name="connsiteX2" fmla="*/ 0 w 19466"/>
                <a:gd name="connsiteY2" fmla="*/ 8841 h 23542"/>
                <a:gd name="connsiteX3" fmla="*/ 2278 w 19466"/>
                <a:gd name="connsiteY3" fmla="*/ 12458 h 23542"/>
                <a:gd name="connsiteX4" fmla="*/ 4823 w 19466"/>
                <a:gd name="connsiteY4" fmla="*/ 16611 h 23542"/>
                <a:gd name="connsiteX5" fmla="*/ 4823 w 19466"/>
                <a:gd name="connsiteY5" fmla="*/ 16611 h 23542"/>
                <a:gd name="connsiteX6" fmla="*/ 7369 w 19466"/>
                <a:gd name="connsiteY6" fmla="*/ 20763 h 23542"/>
                <a:gd name="connsiteX7" fmla="*/ 7369 w 19466"/>
                <a:gd name="connsiteY7" fmla="*/ 21701 h 23542"/>
                <a:gd name="connsiteX8" fmla="*/ 7369 w 19466"/>
                <a:gd name="connsiteY8" fmla="*/ 21701 h 23542"/>
                <a:gd name="connsiteX9" fmla="*/ 9244 w 19466"/>
                <a:gd name="connsiteY9" fmla="*/ 23442 h 23542"/>
                <a:gd name="connsiteX10" fmla="*/ 10048 w 19466"/>
                <a:gd name="connsiteY10" fmla="*/ 23442 h 23542"/>
                <a:gd name="connsiteX11" fmla="*/ 11924 w 19466"/>
                <a:gd name="connsiteY11" fmla="*/ 23442 h 23542"/>
                <a:gd name="connsiteX12" fmla="*/ 13130 w 19466"/>
                <a:gd name="connsiteY12" fmla="*/ 23442 h 23542"/>
                <a:gd name="connsiteX13" fmla="*/ 14470 w 19466"/>
                <a:gd name="connsiteY13" fmla="*/ 23442 h 23542"/>
                <a:gd name="connsiteX14" fmla="*/ 16613 w 19466"/>
                <a:gd name="connsiteY14" fmla="*/ 23442 h 23542"/>
                <a:gd name="connsiteX15" fmla="*/ 16613 w 19466"/>
                <a:gd name="connsiteY15" fmla="*/ 23442 h 23542"/>
                <a:gd name="connsiteX16" fmla="*/ 16613 w 19466"/>
                <a:gd name="connsiteY16" fmla="*/ 22773 h 23542"/>
                <a:gd name="connsiteX17" fmla="*/ 17685 w 19466"/>
                <a:gd name="connsiteY17" fmla="*/ 21835 h 23542"/>
                <a:gd name="connsiteX18" fmla="*/ 18489 w 19466"/>
                <a:gd name="connsiteY18" fmla="*/ 20629 h 23542"/>
                <a:gd name="connsiteX19" fmla="*/ 19427 w 19466"/>
                <a:gd name="connsiteY19" fmla="*/ 17950 h 23542"/>
                <a:gd name="connsiteX20" fmla="*/ 18489 w 19466"/>
                <a:gd name="connsiteY20" fmla="*/ 13396 h 23542"/>
                <a:gd name="connsiteX21" fmla="*/ 10450 w 19466"/>
                <a:gd name="connsiteY21" fmla="*/ 0 h 23542"/>
                <a:gd name="connsiteX22" fmla="*/ 10450 w 19466"/>
                <a:gd name="connsiteY22" fmla="*/ 0 h 23542"/>
                <a:gd name="connsiteX23" fmla="*/ 10957 w 19466"/>
                <a:gd name="connsiteY23" fmla="*/ 10407 h 23542"/>
                <a:gd name="connsiteX24" fmla="*/ 10048 w 19466"/>
                <a:gd name="connsiteY24" fmla="*/ 11252 h 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466" h="23542">
                  <a:moveTo>
                    <a:pt x="10048" y="11252"/>
                  </a:moveTo>
                  <a:cubicBezTo>
                    <a:pt x="8865" y="11934"/>
                    <a:pt x="7528" y="12303"/>
                    <a:pt x="6163" y="12324"/>
                  </a:cubicBezTo>
                  <a:cubicBezTo>
                    <a:pt x="3641" y="12316"/>
                    <a:pt x="1308" y="10997"/>
                    <a:pt x="0" y="8841"/>
                  </a:cubicBezTo>
                  <a:lnTo>
                    <a:pt x="2278" y="12458"/>
                  </a:lnTo>
                  <a:lnTo>
                    <a:pt x="4823" y="16611"/>
                  </a:lnTo>
                  <a:lnTo>
                    <a:pt x="4823" y="16611"/>
                  </a:lnTo>
                  <a:lnTo>
                    <a:pt x="7369" y="20763"/>
                  </a:lnTo>
                  <a:lnTo>
                    <a:pt x="7369" y="21701"/>
                  </a:lnTo>
                  <a:cubicBezTo>
                    <a:pt x="7369" y="21701"/>
                    <a:pt x="7369" y="21701"/>
                    <a:pt x="7369" y="21701"/>
                  </a:cubicBezTo>
                  <a:cubicBezTo>
                    <a:pt x="7927" y="22349"/>
                    <a:pt x="8557" y="22933"/>
                    <a:pt x="9244" y="23442"/>
                  </a:cubicBezTo>
                  <a:lnTo>
                    <a:pt x="10048" y="23442"/>
                  </a:lnTo>
                  <a:cubicBezTo>
                    <a:pt x="10671" y="23519"/>
                    <a:pt x="11301" y="23519"/>
                    <a:pt x="11924" y="23442"/>
                  </a:cubicBezTo>
                  <a:cubicBezTo>
                    <a:pt x="12325" y="23499"/>
                    <a:pt x="12729" y="23499"/>
                    <a:pt x="13130" y="23442"/>
                  </a:cubicBezTo>
                  <a:cubicBezTo>
                    <a:pt x="13573" y="23520"/>
                    <a:pt x="14026" y="23520"/>
                    <a:pt x="14470" y="23442"/>
                  </a:cubicBezTo>
                  <a:cubicBezTo>
                    <a:pt x="15178" y="23576"/>
                    <a:pt x="15905" y="23576"/>
                    <a:pt x="16613" y="23442"/>
                  </a:cubicBezTo>
                  <a:lnTo>
                    <a:pt x="16613" y="23442"/>
                  </a:lnTo>
                  <a:lnTo>
                    <a:pt x="16613" y="22773"/>
                  </a:lnTo>
                  <a:cubicBezTo>
                    <a:pt x="17029" y="22534"/>
                    <a:pt x="17393" y="22215"/>
                    <a:pt x="17685" y="21835"/>
                  </a:cubicBezTo>
                  <a:cubicBezTo>
                    <a:pt x="18041" y="21500"/>
                    <a:pt x="18316" y="21088"/>
                    <a:pt x="18489" y="20629"/>
                  </a:cubicBezTo>
                  <a:cubicBezTo>
                    <a:pt x="18935" y="19789"/>
                    <a:pt x="19253" y="18885"/>
                    <a:pt x="19427" y="17950"/>
                  </a:cubicBezTo>
                  <a:cubicBezTo>
                    <a:pt x="19586" y="16372"/>
                    <a:pt x="19259" y="14782"/>
                    <a:pt x="18489" y="13396"/>
                  </a:cubicBezTo>
                  <a:lnTo>
                    <a:pt x="10450" y="0"/>
                  </a:lnTo>
                  <a:lnTo>
                    <a:pt x="10450" y="0"/>
                  </a:lnTo>
                  <a:cubicBezTo>
                    <a:pt x="13465" y="2734"/>
                    <a:pt x="13691" y="7393"/>
                    <a:pt x="10957" y="10407"/>
                  </a:cubicBezTo>
                  <a:cubicBezTo>
                    <a:pt x="10678" y="10714"/>
                    <a:pt x="10374" y="10997"/>
                    <a:pt x="10048" y="112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B999637D-EBC4-F25A-BB90-4F86A6205FB8}"/>
                </a:ext>
              </a:extLst>
            </p:cNvPr>
            <p:cNvSpPr/>
            <p:nvPr/>
          </p:nvSpPr>
          <p:spPr>
            <a:xfrm>
              <a:off x="253571" y="6100916"/>
              <a:ext cx="52433" cy="25679"/>
            </a:xfrm>
            <a:custGeom>
              <a:avLst/>
              <a:gdLst>
                <a:gd name="connsiteX0" fmla="*/ 52433 w 52433"/>
                <a:gd name="connsiteY0" fmla="*/ 11614 h 25679"/>
                <a:gd name="connsiteX1" fmla="*/ 42787 w 52433"/>
                <a:gd name="connsiteY1" fmla="*/ 9203 h 25679"/>
                <a:gd name="connsiteX2" fmla="*/ 32069 w 52433"/>
                <a:gd name="connsiteY2" fmla="*/ 6658 h 25679"/>
                <a:gd name="connsiteX3" fmla="*/ 14384 w 52433"/>
                <a:gd name="connsiteY3" fmla="*/ 1568 h 25679"/>
                <a:gd name="connsiteX4" fmla="*/ 8891 w 52433"/>
                <a:gd name="connsiteY4" fmla="*/ 228 h 25679"/>
                <a:gd name="connsiteX5" fmla="*/ 84 w 52433"/>
                <a:gd name="connsiteY5" fmla="*/ 5439 h 25679"/>
                <a:gd name="connsiteX6" fmla="*/ 48 w 52433"/>
                <a:gd name="connsiteY6" fmla="*/ 5586 h 25679"/>
                <a:gd name="connsiteX7" fmla="*/ 48 w 52433"/>
                <a:gd name="connsiteY7" fmla="*/ 7864 h 25679"/>
                <a:gd name="connsiteX8" fmla="*/ 48 w 52433"/>
                <a:gd name="connsiteY8" fmla="*/ 9337 h 25679"/>
                <a:gd name="connsiteX9" fmla="*/ 48 w 52433"/>
                <a:gd name="connsiteY9" fmla="*/ 10543 h 25679"/>
                <a:gd name="connsiteX10" fmla="*/ 852 w 52433"/>
                <a:gd name="connsiteY10" fmla="*/ 11748 h 25679"/>
                <a:gd name="connsiteX11" fmla="*/ 1790 w 52433"/>
                <a:gd name="connsiteY11" fmla="*/ 12686 h 25679"/>
                <a:gd name="connsiteX12" fmla="*/ 2862 w 52433"/>
                <a:gd name="connsiteY12" fmla="*/ 13490 h 25679"/>
                <a:gd name="connsiteX13" fmla="*/ 4202 w 52433"/>
                <a:gd name="connsiteY13" fmla="*/ 14160 h 25679"/>
                <a:gd name="connsiteX14" fmla="*/ 4202 w 52433"/>
                <a:gd name="connsiteY14" fmla="*/ 14160 h 25679"/>
                <a:gd name="connsiteX15" fmla="*/ 51764 w 52433"/>
                <a:gd name="connsiteY15" fmla="*/ 25680 h 25679"/>
                <a:gd name="connsiteX16" fmla="*/ 51764 w 52433"/>
                <a:gd name="connsiteY16" fmla="*/ 11480 h 2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33" h="25679">
                  <a:moveTo>
                    <a:pt x="52433" y="11614"/>
                  </a:moveTo>
                  <a:lnTo>
                    <a:pt x="42787" y="9203"/>
                  </a:lnTo>
                  <a:lnTo>
                    <a:pt x="32069" y="6658"/>
                  </a:lnTo>
                  <a:lnTo>
                    <a:pt x="14384" y="1568"/>
                  </a:lnTo>
                  <a:lnTo>
                    <a:pt x="8891" y="228"/>
                  </a:lnTo>
                  <a:cubicBezTo>
                    <a:pt x="5020" y="-763"/>
                    <a:pt x="1079" y="1568"/>
                    <a:pt x="84" y="5439"/>
                  </a:cubicBezTo>
                  <a:cubicBezTo>
                    <a:pt x="72" y="5493"/>
                    <a:pt x="60" y="5533"/>
                    <a:pt x="48" y="5586"/>
                  </a:cubicBezTo>
                  <a:cubicBezTo>
                    <a:pt x="-16" y="6350"/>
                    <a:pt x="-16" y="7100"/>
                    <a:pt x="48" y="7864"/>
                  </a:cubicBezTo>
                  <a:cubicBezTo>
                    <a:pt x="-12" y="8359"/>
                    <a:pt x="-12" y="8842"/>
                    <a:pt x="48" y="9337"/>
                  </a:cubicBezTo>
                  <a:cubicBezTo>
                    <a:pt x="-8" y="9739"/>
                    <a:pt x="-8" y="10141"/>
                    <a:pt x="48" y="10543"/>
                  </a:cubicBezTo>
                  <a:lnTo>
                    <a:pt x="852" y="11748"/>
                  </a:lnTo>
                  <a:lnTo>
                    <a:pt x="1790" y="12686"/>
                  </a:lnTo>
                  <a:lnTo>
                    <a:pt x="2862" y="13490"/>
                  </a:lnTo>
                  <a:lnTo>
                    <a:pt x="4202" y="14160"/>
                  </a:lnTo>
                  <a:lnTo>
                    <a:pt x="4202" y="14160"/>
                  </a:lnTo>
                  <a:lnTo>
                    <a:pt x="51764" y="25680"/>
                  </a:lnTo>
                  <a:lnTo>
                    <a:pt x="51764" y="114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59C040A4-1D03-2B7E-BA3A-C4713DFAAB4D}"/>
                </a:ext>
              </a:extLst>
            </p:cNvPr>
            <p:cNvSpPr/>
            <p:nvPr/>
          </p:nvSpPr>
          <p:spPr>
            <a:xfrm>
              <a:off x="1205623" y="6123381"/>
              <a:ext cx="3523" cy="4822"/>
            </a:xfrm>
            <a:custGeom>
              <a:avLst/>
              <a:gdLst>
                <a:gd name="connsiteX0" fmla="*/ 174 w 3523"/>
                <a:gd name="connsiteY0" fmla="*/ 4822 h 4822"/>
                <a:gd name="connsiteX1" fmla="*/ 2720 w 3523"/>
                <a:gd name="connsiteY1" fmla="*/ 4822 h 4822"/>
                <a:gd name="connsiteX2" fmla="*/ 3524 w 3523"/>
                <a:gd name="connsiteY2" fmla="*/ 2143 h 4822"/>
                <a:gd name="connsiteX3" fmla="*/ 844 w 3523"/>
                <a:gd name="connsiteY3" fmla="*/ 0 h 4822"/>
                <a:gd name="connsiteX4" fmla="*/ 174 w 3523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" h="4822">
                  <a:moveTo>
                    <a:pt x="174" y="4822"/>
                  </a:moveTo>
                  <a:lnTo>
                    <a:pt x="2720" y="4822"/>
                  </a:lnTo>
                  <a:cubicBezTo>
                    <a:pt x="2844" y="3898"/>
                    <a:pt x="3115" y="2987"/>
                    <a:pt x="3524" y="2143"/>
                  </a:cubicBezTo>
                  <a:lnTo>
                    <a:pt x="844" y="0"/>
                  </a:lnTo>
                  <a:cubicBezTo>
                    <a:pt x="36" y="1473"/>
                    <a:pt x="-202" y="3188"/>
                    <a:pt x="174" y="48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0ECD83FD-52C2-6C51-7A85-7816D1473C7E}"/>
                </a:ext>
              </a:extLst>
            </p:cNvPr>
            <p:cNvSpPr/>
            <p:nvPr/>
          </p:nvSpPr>
          <p:spPr>
            <a:xfrm>
              <a:off x="1209549" y="6121405"/>
              <a:ext cx="10986" cy="3851"/>
            </a:xfrm>
            <a:custGeom>
              <a:avLst/>
              <a:gdLst>
                <a:gd name="connsiteX0" fmla="*/ 10986 w 10986"/>
                <a:gd name="connsiteY0" fmla="*/ 2244 h 3851"/>
                <a:gd name="connsiteX1" fmla="*/ 10986 w 10986"/>
                <a:gd name="connsiteY1" fmla="*/ 2244 h 3851"/>
                <a:gd name="connsiteX2" fmla="*/ 8307 w 10986"/>
                <a:gd name="connsiteY2" fmla="*/ 100 h 3851"/>
                <a:gd name="connsiteX3" fmla="*/ 8307 w 10986"/>
                <a:gd name="connsiteY3" fmla="*/ 100 h 3851"/>
                <a:gd name="connsiteX4" fmla="*/ 8307 w 10986"/>
                <a:gd name="connsiteY4" fmla="*/ 100 h 3851"/>
                <a:gd name="connsiteX5" fmla="*/ 6967 w 10986"/>
                <a:gd name="connsiteY5" fmla="*/ 100 h 3851"/>
                <a:gd name="connsiteX6" fmla="*/ 6029 w 10986"/>
                <a:gd name="connsiteY6" fmla="*/ 100 h 3851"/>
                <a:gd name="connsiteX7" fmla="*/ 6029 w 10986"/>
                <a:gd name="connsiteY7" fmla="*/ 100 h 3851"/>
                <a:gd name="connsiteX8" fmla="*/ 3483 w 10986"/>
                <a:gd name="connsiteY8" fmla="*/ 100 h 3851"/>
                <a:gd name="connsiteX9" fmla="*/ 0 w 10986"/>
                <a:gd name="connsiteY9" fmla="*/ 1708 h 3851"/>
                <a:gd name="connsiteX10" fmla="*/ 2680 w 10986"/>
                <a:gd name="connsiteY10" fmla="*/ 3851 h 3851"/>
                <a:gd name="connsiteX11" fmla="*/ 7369 w 10986"/>
                <a:gd name="connsiteY11" fmla="*/ 1976 h 3851"/>
                <a:gd name="connsiteX12" fmla="*/ 10986 w 10986"/>
                <a:gd name="connsiteY12" fmla="*/ 2244 h 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6" h="3851">
                  <a:moveTo>
                    <a:pt x="10986" y="2244"/>
                  </a:moveTo>
                  <a:cubicBezTo>
                    <a:pt x="10986" y="2244"/>
                    <a:pt x="10986" y="2244"/>
                    <a:pt x="10986" y="2244"/>
                  </a:cubicBezTo>
                  <a:lnTo>
                    <a:pt x="8307" y="100"/>
                  </a:lnTo>
                  <a:lnTo>
                    <a:pt x="8307" y="100"/>
                  </a:lnTo>
                  <a:lnTo>
                    <a:pt x="8307" y="100"/>
                  </a:lnTo>
                  <a:cubicBezTo>
                    <a:pt x="7863" y="33"/>
                    <a:pt x="7410" y="33"/>
                    <a:pt x="6967" y="100"/>
                  </a:cubicBezTo>
                  <a:lnTo>
                    <a:pt x="6029" y="100"/>
                  </a:lnTo>
                  <a:lnTo>
                    <a:pt x="6029" y="100"/>
                  </a:lnTo>
                  <a:cubicBezTo>
                    <a:pt x="5186" y="-33"/>
                    <a:pt x="4327" y="-33"/>
                    <a:pt x="3483" y="100"/>
                  </a:cubicBezTo>
                  <a:cubicBezTo>
                    <a:pt x="2213" y="355"/>
                    <a:pt x="1020" y="904"/>
                    <a:pt x="0" y="1708"/>
                  </a:cubicBezTo>
                  <a:lnTo>
                    <a:pt x="2680" y="3851"/>
                  </a:lnTo>
                  <a:cubicBezTo>
                    <a:pt x="3985" y="2713"/>
                    <a:pt x="5638" y="2056"/>
                    <a:pt x="7369" y="1976"/>
                  </a:cubicBezTo>
                  <a:cubicBezTo>
                    <a:pt x="8577" y="1735"/>
                    <a:pt x="9827" y="1829"/>
                    <a:pt x="10986" y="22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7B851B69-A1F0-00AB-C9FD-4A0028924CC1}"/>
                </a:ext>
              </a:extLst>
            </p:cNvPr>
            <p:cNvSpPr/>
            <p:nvPr/>
          </p:nvSpPr>
          <p:spPr>
            <a:xfrm>
              <a:off x="1189050" y="6107684"/>
              <a:ext cx="21704" cy="17572"/>
            </a:xfrm>
            <a:custGeom>
              <a:avLst/>
              <a:gdLst>
                <a:gd name="connsiteX0" fmla="*/ 0 w 21704"/>
                <a:gd name="connsiteY0" fmla="*/ 1498 h 17572"/>
                <a:gd name="connsiteX1" fmla="*/ 0 w 21704"/>
                <a:gd name="connsiteY1" fmla="*/ 1498 h 17572"/>
                <a:gd name="connsiteX2" fmla="*/ 12594 w 21704"/>
                <a:gd name="connsiteY2" fmla="*/ 11545 h 17572"/>
                <a:gd name="connsiteX3" fmla="*/ 17417 w 21704"/>
                <a:gd name="connsiteY3" fmla="*/ 15430 h 17572"/>
                <a:gd name="connsiteX4" fmla="*/ 20097 w 21704"/>
                <a:gd name="connsiteY4" fmla="*/ 17573 h 17572"/>
                <a:gd name="connsiteX5" fmla="*/ 21704 w 21704"/>
                <a:gd name="connsiteY5" fmla="*/ 15564 h 17572"/>
                <a:gd name="connsiteX6" fmla="*/ 19025 w 21704"/>
                <a:gd name="connsiteY6" fmla="*/ 13420 h 17572"/>
                <a:gd name="connsiteX7" fmla="*/ 16747 w 21704"/>
                <a:gd name="connsiteY7" fmla="*/ 11545 h 17572"/>
                <a:gd name="connsiteX8" fmla="*/ 2010 w 21704"/>
                <a:gd name="connsiteY8" fmla="*/ 158 h 17572"/>
                <a:gd name="connsiteX9" fmla="*/ 2010 w 21704"/>
                <a:gd name="connsiteY9" fmla="*/ 158 h 17572"/>
                <a:gd name="connsiteX10" fmla="*/ 2010 w 21704"/>
                <a:gd name="connsiteY10" fmla="*/ 158 h 17572"/>
                <a:gd name="connsiteX11" fmla="*/ 335 w 21704"/>
                <a:gd name="connsiteY11" fmla="*/ 627 h 17572"/>
                <a:gd name="connsiteX12" fmla="*/ 804 w 21704"/>
                <a:gd name="connsiteY12" fmla="*/ 2302 h 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04" h="17572">
                  <a:moveTo>
                    <a:pt x="0" y="1498"/>
                  </a:moveTo>
                  <a:lnTo>
                    <a:pt x="0" y="1498"/>
                  </a:lnTo>
                  <a:lnTo>
                    <a:pt x="12594" y="11545"/>
                  </a:lnTo>
                  <a:lnTo>
                    <a:pt x="17417" y="15430"/>
                  </a:lnTo>
                  <a:lnTo>
                    <a:pt x="20097" y="17573"/>
                  </a:lnTo>
                  <a:cubicBezTo>
                    <a:pt x="20515" y="16823"/>
                    <a:pt x="21059" y="16140"/>
                    <a:pt x="21704" y="15564"/>
                  </a:cubicBezTo>
                  <a:lnTo>
                    <a:pt x="19025" y="13420"/>
                  </a:lnTo>
                  <a:lnTo>
                    <a:pt x="16747" y="11545"/>
                  </a:lnTo>
                  <a:lnTo>
                    <a:pt x="2010" y="158"/>
                  </a:lnTo>
                  <a:lnTo>
                    <a:pt x="2010" y="158"/>
                  </a:lnTo>
                  <a:lnTo>
                    <a:pt x="2010" y="158"/>
                  </a:lnTo>
                  <a:cubicBezTo>
                    <a:pt x="1417" y="-176"/>
                    <a:pt x="668" y="38"/>
                    <a:pt x="335" y="627"/>
                  </a:cubicBezTo>
                  <a:cubicBezTo>
                    <a:pt x="1" y="1217"/>
                    <a:pt x="212" y="1967"/>
                    <a:pt x="804" y="2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0203CDB3-8269-BFBD-FC03-44E8262895CA}"/>
                </a:ext>
              </a:extLst>
            </p:cNvPr>
            <p:cNvSpPr/>
            <p:nvPr/>
          </p:nvSpPr>
          <p:spPr>
            <a:xfrm>
              <a:off x="1185835" y="5778443"/>
              <a:ext cx="33494" cy="45277"/>
            </a:xfrm>
            <a:custGeom>
              <a:avLst/>
              <a:gdLst>
                <a:gd name="connsiteX0" fmla="*/ 4019 w 33494"/>
                <a:gd name="connsiteY0" fmla="*/ 11118 h 45277"/>
                <a:gd name="connsiteX1" fmla="*/ 0 w 33494"/>
                <a:gd name="connsiteY1" fmla="*/ 11118 h 45277"/>
                <a:gd name="connsiteX2" fmla="*/ 2680 w 33494"/>
                <a:gd name="connsiteY2" fmla="*/ 15673 h 45277"/>
                <a:gd name="connsiteX3" fmla="*/ 5225 w 33494"/>
                <a:gd name="connsiteY3" fmla="*/ 19826 h 45277"/>
                <a:gd name="connsiteX4" fmla="*/ 21034 w 33494"/>
                <a:gd name="connsiteY4" fmla="*/ 45277 h 45277"/>
                <a:gd name="connsiteX5" fmla="*/ 23323 w 33494"/>
                <a:gd name="connsiteY5" fmla="*/ 35307 h 45277"/>
                <a:gd name="connsiteX6" fmla="*/ 23446 w 33494"/>
                <a:gd name="connsiteY6" fmla="*/ 35231 h 45277"/>
                <a:gd name="connsiteX7" fmla="*/ 33494 w 33494"/>
                <a:gd name="connsiteY7" fmla="*/ 37508 h 45277"/>
                <a:gd name="connsiteX8" fmla="*/ 33494 w 33494"/>
                <a:gd name="connsiteY8" fmla="*/ 37508 h 45277"/>
                <a:gd name="connsiteX9" fmla="*/ 30681 w 33494"/>
                <a:gd name="connsiteY9" fmla="*/ 33087 h 45277"/>
                <a:gd name="connsiteX10" fmla="*/ 10182 w 33494"/>
                <a:gd name="connsiteY10" fmla="*/ 0 h 45277"/>
                <a:gd name="connsiteX11" fmla="*/ 10182 w 33494"/>
                <a:gd name="connsiteY11" fmla="*/ 0 h 45277"/>
                <a:gd name="connsiteX12" fmla="*/ 11790 w 33494"/>
                <a:gd name="connsiteY12" fmla="*/ 4420 h 45277"/>
                <a:gd name="connsiteX13" fmla="*/ 4060 w 33494"/>
                <a:gd name="connsiteY13" fmla="*/ 11121 h 45277"/>
                <a:gd name="connsiteX14" fmla="*/ 4019 w 33494"/>
                <a:gd name="connsiteY14" fmla="*/ 11118 h 4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94" h="45277">
                  <a:moveTo>
                    <a:pt x="4019" y="11118"/>
                  </a:moveTo>
                  <a:lnTo>
                    <a:pt x="0" y="11118"/>
                  </a:lnTo>
                  <a:lnTo>
                    <a:pt x="2680" y="15673"/>
                  </a:lnTo>
                  <a:lnTo>
                    <a:pt x="5225" y="19826"/>
                  </a:lnTo>
                  <a:lnTo>
                    <a:pt x="21034" y="45277"/>
                  </a:lnTo>
                  <a:cubicBezTo>
                    <a:pt x="18912" y="41892"/>
                    <a:pt x="19937" y="37427"/>
                    <a:pt x="23323" y="35307"/>
                  </a:cubicBezTo>
                  <a:cubicBezTo>
                    <a:pt x="23363" y="35280"/>
                    <a:pt x="23404" y="35256"/>
                    <a:pt x="23446" y="35231"/>
                  </a:cubicBezTo>
                  <a:cubicBezTo>
                    <a:pt x="26858" y="33133"/>
                    <a:pt x="31320" y="34144"/>
                    <a:pt x="33494" y="37508"/>
                  </a:cubicBezTo>
                  <a:lnTo>
                    <a:pt x="33494" y="37508"/>
                  </a:lnTo>
                  <a:lnTo>
                    <a:pt x="30681" y="33087"/>
                  </a:lnTo>
                  <a:lnTo>
                    <a:pt x="10182" y="0"/>
                  </a:lnTo>
                  <a:cubicBezTo>
                    <a:pt x="10182" y="0"/>
                    <a:pt x="10182" y="0"/>
                    <a:pt x="10182" y="0"/>
                  </a:cubicBezTo>
                  <a:cubicBezTo>
                    <a:pt x="11204" y="1248"/>
                    <a:pt x="11773" y="2808"/>
                    <a:pt x="11790" y="4420"/>
                  </a:cubicBezTo>
                  <a:cubicBezTo>
                    <a:pt x="11506" y="8406"/>
                    <a:pt x="8044" y="11405"/>
                    <a:pt x="4060" y="11121"/>
                  </a:cubicBezTo>
                  <a:cubicBezTo>
                    <a:pt x="4046" y="11121"/>
                    <a:pt x="4033" y="11120"/>
                    <a:pt x="4019" y="1111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60B98162-763D-B7B0-69E5-928E5873CA16}"/>
                </a:ext>
              </a:extLst>
            </p:cNvPr>
            <p:cNvSpPr/>
            <p:nvPr/>
          </p:nvSpPr>
          <p:spPr>
            <a:xfrm>
              <a:off x="1205764" y="5812581"/>
              <a:ext cx="17300" cy="18908"/>
            </a:xfrm>
            <a:custGeom>
              <a:avLst/>
              <a:gdLst>
                <a:gd name="connsiteX0" fmla="*/ 3785 w 17300"/>
                <a:gd name="connsiteY0" fmla="*/ 15426 h 18908"/>
                <a:gd name="connsiteX1" fmla="*/ 3785 w 17300"/>
                <a:gd name="connsiteY1" fmla="*/ 15426 h 18908"/>
                <a:gd name="connsiteX2" fmla="*/ 9948 w 17300"/>
                <a:gd name="connsiteY2" fmla="*/ 18909 h 18908"/>
                <a:gd name="connsiteX3" fmla="*/ 13833 w 17300"/>
                <a:gd name="connsiteY3" fmla="*/ 17837 h 18908"/>
                <a:gd name="connsiteX4" fmla="*/ 16245 w 17300"/>
                <a:gd name="connsiteY4" fmla="*/ 7790 h 18908"/>
                <a:gd name="connsiteX5" fmla="*/ 16245 w 17300"/>
                <a:gd name="connsiteY5" fmla="*/ 7790 h 18908"/>
                <a:gd name="connsiteX6" fmla="*/ 13565 w 17300"/>
                <a:gd name="connsiteY6" fmla="*/ 3370 h 18908"/>
                <a:gd name="connsiteX7" fmla="*/ 3517 w 17300"/>
                <a:gd name="connsiteY7" fmla="*/ 1093 h 18908"/>
                <a:gd name="connsiteX8" fmla="*/ 1029 w 17300"/>
                <a:gd name="connsiteY8" fmla="*/ 11016 h 18908"/>
                <a:gd name="connsiteX9" fmla="*/ 1106 w 17300"/>
                <a:gd name="connsiteY9" fmla="*/ 11139 h 18908"/>
                <a:gd name="connsiteX10" fmla="*/ 1106 w 17300"/>
                <a:gd name="connsiteY10" fmla="*/ 11139 h 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00" h="18908">
                  <a:moveTo>
                    <a:pt x="3785" y="15426"/>
                  </a:moveTo>
                  <a:lnTo>
                    <a:pt x="3785" y="15426"/>
                  </a:lnTo>
                  <a:cubicBezTo>
                    <a:pt x="5093" y="17581"/>
                    <a:pt x="7427" y="18901"/>
                    <a:pt x="9948" y="18909"/>
                  </a:cubicBezTo>
                  <a:cubicBezTo>
                    <a:pt x="11313" y="18887"/>
                    <a:pt x="12650" y="18519"/>
                    <a:pt x="13833" y="17837"/>
                  </a:cubicBezTo>
                  <a:cubicBezTo>
                    <a:pt x="17244" y="15707"/>
                    <a:pt x="18318" y="11236"/>
                    <a:pt x="16245" y="7790"/>
                  </a:cubicBezTo>
                  <a:lnTo>
                    <a:pt x="16245" y="7790"/>
                  </a:lnTo>
                  <a:lnTo>
                    <a:pt x="13565" y="3370"/>
                  </a:lnTo>
                  <a:cubicBezTo>
                    <a:pt x="11391" y="6"/>
                    <a:pt x="6930" y="-1005"/>
                    <a:pt x="3517" y="1093"/>
                  </a:cubicBezTo>
                  <a:cubicBezTo>
                    <a:pt x="90" y="3146"/>
                    <a:pt x="-1023" y="7588"/>
                    <a:pt x="1029" y="11016"/>
                  </a:cubicBezTo>
                  <a:cubicBezTo>
                    <a:pt x="1055" y="11058"/>
                    <a:pt x="1080" y="11098"/>
                    <a:pt x="1106" y="11139"/>
                  </a:cubicBezTo>
                  <a:lnTo>
                    <a:pt x="1106" y="111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DBCA408-1036-3B2B-A5EB-25239D613365}"/>
                </a:ext>
              </a:extLst>
            </p:cNvPr>
            <p:cNvSpPr/>
            <p:nvPr/>
          </p:nvSpPr>
          <p:spPr>
            <a:xfrm>
              <a:off x="4164424" y="6540254"/>
              <a:ext cx="6296" cy="13395"/>
            </a:xfrm>
            <a:custGeom>
              <a:avLst/>
              <a:gdLst>
                <a:gd name="connsiteX0" fmla="*/ 6297 w 6296"/>
                <a:gd name="connsiteY0" fmla="*/ 0 h 13395"/>
                <a:gd name="connsiteX1" fmla="*/ 0 w 6296"/>
                <a:gd name="connsiteY1" fmla="*/ 0 h 13395"/>
                <a:gd name="connsiteX2" fmla="*/ 0 w 6296"/>
                <a:gd name="connsiteY2" fmla="*/ 0 h 13395"/>
                <a:gd name="connsiteX3" fmla="*/ 6297 w 6296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" h="13395">
                  <a:moveTo>
                    <a:pt x="62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CFB60A84-545E-21C0-7C2C-95800A82142F}"/>
                </a:ext>
              </a:extLst>
            </p:cNvPr>
            <p:cNvSpPr/>
            <p:nvPr/>
          </p:nvSpPr>
          <p:spPr>
            <a:xfrm>
              <a:off x="3430361" y="6537830"/>
              <a:ext cx="23713" cy="1542"/>
            </a:xfrm>
            <a:custGeom>
              <a:avLst/>
              <a:gdLst>
                <a:gd name="connsiteX0" fmla="*/ 23714 w 23713"/>
                <a:gd name="connsiteY0" fmla="*/ 1219 h 1542"/>
                <a:gd name="connsiteX1" fmla="*/ 23714 w 23713"/>
                <a:gd name="connsiteY1" fmla="*/ 1219 h 1542"/>
                <a:gd name="connsiteX2" fmla="*/ 22522 w 23713"/>
                <a:gd name="connsiteY2" fmla="*/ 0 h 1542"/>
                <a:gd name="connsiteX3" fmla="*/ 22374 w 23713"/>
                <a:gd name="connsiteY3" fmla="*/ 13 h 1542"/>
                <a:gd name="connsiteX4" fmla="*/ 12058 w 23713"/>
                <a:gd name="connsiteY4" fmla="*/ 13 h 1542"/>
                <a:gd name="connsiteX5" fmla="*/ 12058 w 23713"/>
                <a:gd name="connsiteY5" fmla="*/ 13 h 1542"/>
                <a:gd name="connsiteX6" fmla="*/ 10999 w 23713"/>
                <a:gd name="connsiteY6" fmla="*/ 1340 h 1542"/>
                <a:gd name="connsiteX7" fmla="*/ 10852 w 23713"/>
                <a:gd name="connsiteY7" fmla="*/ 1353 h 1542"/>
                <a:gd name="connsiteX8" fmla="*/ 0 w 23713"/>
                <a:gd name="connsiteY8" fmla="*/ 1353 h 1542"/>
                <a:gd name="connsiteX9" fmla="*/ 0 w 23713"/>
                <a:gd name="connsiteY9" fmla="*/ 1353 h 1542"/>
                <a:gd name="connsiteX10" fmla="*/ 22240 w 23713"/>
                <a:gd name="connsiteY10" fmla="*/ 1353 h 1542"/>
                <a:gd name="connsiteX11" fmla="*/ 23714 w 23713"/>
                <a:gd name="connsiteY11" fmla="*/ 1219 h 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3" h="1542">
                  <a:moveTo>
                    <a:pt x="23714" y="1219"/>
                  </a:moveTo>
                  <a:lnTo>
                    <a:pt x="23714" y="1219"/>
                  </a:lnTo>
                  <a:cubicBezTo>
                    <a:pt x="23714" y="549"/>
                    <a:pt x="23178" y="13"/>
                    <a:pt x="22522" y="0"/>
                  </a:cubicBezTo>
                  <a:cubicBezTo>
                    <a:pt x="22468" y="0"/>
                    <a:pt x="22428" y="13"/>
                    <a:pt x="22374" y="13"/>
                  </a:cubicBezTo>
                  <a:lnTo>
                    <a:pt x="12058" y="13"/>
                  </a:lnTo>
                  <a:lnTo>
                    <a:pt x="12058" y="13"/>
                  </a:lnTo>
                  <a:cubicBezTo>
                    <a:pt x="12138" y="670"/>
                    <a:pt x="11656" y="1273"/>
                    <a:pt x="10999" y="1340"/>
                  </a:cubicBezTo>
                  <a:cubicBezTo>
                    <a:pt x="10946" y="1353"/>
                    <a:pt x="10906" y="1353"/>
                    <a:pt x="10852" y="1353"/>
                  </a:cubicBezTo>
                  <a:lnTo>
                    <a:pt x="0" y="1353"/>
                  </a:lnTo>
                  <a:cubicBezTo>
                    <a:pt x="0" y="1353"/>
                    <a:pt x="0" y="1353"/>
                    <a:pt x="0" y="1353"/>
                  </a:cubicBezTo>
                  <a:lnTo>
                    <a:pt x="22240" y="1353"/>
                  </a:lnTo>
                  <a:cubicBezTo>
                    <a:pt x="22709" y="1648"/>
                    <a:pt x="23312" y="1594"/>
                    <a:pt x="23714" y="121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A366AE3-E250-6358-5D76-CCD0D1F9B3AF}"/>
                </a:ext>
              </a:extLst>
            </p:cNvPr>
            <p:cNvSpPr/>
            <p:nvPr/>
          </p:nvSpPr>
          <p:spPr>
            <a:xfrm>
              <a:off x="1991308" y="5845957"/>
              <a:ext cx="339365" cy="14601"/>
            </a:xfrm>
            <a:custGeom>
              <a:avLst/>
              <a:gdLst>
                <a:gd name="connsiteX0" fmla="*/ 0 w 339365"/>
                <a:gd name="connsiteY0" fmla="*/ 14601 h 14601"/>
                <a:gd name="connsiteX1" fmla="*/ 332130 w 339365"/>
                <a:gd name="connsiteY1" fmla="*/ 14601 h 14601"/>
                <a:gd name="connsiteX2" fmla="*/ 332130 w 339365"/>
                <a:gd name="connsiteY2" fmla="*/ 7368 h 14601"/>
                <a:gd name="connsiteX3" fmla="*/ 339365 w 339365"/>
                <a:gd name="connsiteY3" fmla="*/ 0 h 14601"/>
                <a:gd name="connsiteX4" fmla="*/ 0 w 339365"/>
                <a:gd name="connsiteY4" fmla="*/ 0 h 14601"/>
                <a:gd name="connsiteX5" fmla="*/ 0 w 339365"/>
                <a:gd name="connsiteY5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365" h="14601">
                  <a:moveTo>
                    <a:pt x="0" y="14601"/>
                  </a:moveTo>
                  <a:lnTo>
                    <a:pt x="332130" y="14601"/>
                  </a:lnTo>
                  <a:lnTo>
                    <a:pt x="332130" y="7368"/>
                  </a:lnTo>
                  <a:cubicBezTo>
                    <a:pt x="332130" y="3350"/>
                    <a:pt x="335346" y="74"/>
                    <a:pt x="339365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0EF7913A-15D0-3E2B-72A5-EB139BDDC53A}"/>
                </a:ext>
              </a:extLst>
            </p:cNvPr>
            <p:cNvSpPr/>
            <p:nvPr/>
          </p:nvSpPr>
          <p:spPr>
            <a:xfrm>
              <a:off x="4203009" y="5845955"/>
              <a:ext cx="221866" cy="14468"/>
            </a:xfrm>
            <a:custGeom>
              <a:avLst/>
              <a:gdLst>
                <a:gd name="connsiteX0" fmla="*/ 7235 w 221866"/>
                <a:gd name="connsiteY0" fmla="*/ 5762 h 14468"/>
                <a:gd name="connsiteX1" fmla="*/ 1608 w 221866"/>
                <a:gd name="connsiteY1" fmla="*/ 14469 h 14468"/>
                <a:gd name="connsiteX2" fmla="*/ 214632 w 221866"/>
                <a:gd name="connsiteY2" fmla="*/ 14469 h 14468"/>
                <a:gd name="connsiteX3" fmla="*/ 214632 w 221866"/>
                <a:gd name="connsiteY3" fmla="*/ 7369 h 14468"/>
                <a:gd name="connsiteX4" fmla="*/ 221867 w 221866"/>
                <a:gd name="connsiteY4" fmla="*/ 2 h 14468"/>
                <a:gd name="connsiteX5" fmla="*/ 0 w 221866"/>
                <a:gd name="connsiteY5" fmla="*/ 2 h 14468"/>
                <a:gd name="connsiteX6" fmla="*/ 0 w 221866"/>
                <a:gd name="connsiteY6" fmla="*/ 2 h 14468"/>
                <a:gd name="connsiteX7" fmla="*/ 7235 w 221866"/>
                <a:gd name="connsiteY7" fmla="*/ 5762 h 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66" h="14468">
                  <a:moveTo>
                    <a:pt x="7235" y="5762"/>
                  </a:moveTo>
                  <a:cubicBezTo>
                    <a:pt x="8066" y="9716"/>
                    <a:pt x="5560" y="13600"/>
                    <a:pt x="1608" y="14469"/>
                  </a:cubicBezTo>
                  <a:lnTo>
                    <a:pt x="214632" y="14469"/>
                  </a:lnTo>
                  <a:lnTo>
                    <a:pt x="214632" y="7369"/>
                  </a:lnTo>
                  <a:cubicBezTo>
                    <a:pt x="214632" y="3352"/>
                    <a:pt x="217848" y="75"/>
                    <a:pt x="221867" y="2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3484" y="-71"/>
                    <a:pt x="6525" y="2350"/>
                    <a:pt x="7235" y="57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CCEB74C6-919E-A7EE-7D47-D545FFF36F9B}"/>
                </a:ext>
              </a:extLst>
            </p:cNvPr>
            <p:cNvSpPr/>
            <p:nvPr/>
          </p:nvSpPr>
          <p:spPr>
            <a:xfrm>
              <a:off x="4170855" y="5853270"/>
              <a:ext cx="4555" cy="1125"/>
            </a:xfrm>
            <a:custGeom>
              <a:avLst/>
              <a:gdLst>
                <a:gd name="connsiteX0" fmla="*/ 3215 w 4555"/>
                <a:gd name="connsiteY0" fmla="*/ 54 h 1125"/>
                <a:gd name="connsiteX1" fmla="*/ 3215 w 4555"/>
                <a:gd name="connsiteY1" fmla="*/ 54 h 1125"/>
                <a:gd name="connsiteX2" fmla="*/ 4555 w 4555"/>
                <a:gd name="connsiteY2" fmla="*/ 54 h 1125"/>
                <a:gd name="connsiteX3" fmla="*/ 4555 w 4555"/>
                <a:gd name="connsiteY3" fmla="*/ 54 h 1125"/>
                <a:gd name="connsiteX4" fmla="*/ 0 w 4555"/>
                <a:gd name="connsiteY4" fmla="*/ 1126 h 1125"/>
                <a:gd name="connsiteX5" fmla="*/ 0 w 4555"/>
                <a:gd name="connsiteY5" fmla="*/ 1126 h 1125"/>
                <a:gd name="connsiteX6" fmla="*/ 2144 w 4555"/>
                <a:gd name="connsiteY6" fmla="*/ 1126 h 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" h="1125">
                  <a:moveTo>
                    <a:pt x="3215" y="54"/>
                  </a:moveTo>
                  <a:lnTo>
                    <a:pt x="3215" y="54"/>
                  </a:lnTo>
                  <a:cubicBezTo>
                    <a:pt x="3658" y="-18"/>
                    <a:pt x="4113" y="-18"/>
                    <a:pt x="4555" y="54"/>
                  </a:cubicBezTo>
                  <a:lnTo>
                    <a:pt x="4555" y="54"/>
                  </a:lnTo>
                  <a:lnTo>
                    <a:pt x="0" y="1126"/>
                  </a:lnTo>
                  <a:lnTo>
                    <a:pt x="0" y="1126"/>
                  </a:lnTo>
                  <a:cubicBezTo>
                    <a:pt x="710" y="985"/>
                    <a:pt x="1433" y="985"/>
                    <a:pt x="2144" y="11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7CD7C66B-6372-A9AB-BA36-82388BE888BB}"/>
                </a:ext>
              </a:extLst>
            </p:cNvPr>
            <p:cNvSpPr/>
            <p:nvPr/>
          </p:nvSpPr>
          <p:spPr>
            <a:xfrm>
              <a:off x="4201803" y="5860558"/>
              <a:ext cx="2545" cy="82517"/>
            </a:xfrm>
            <a:custGeom>
              <a:avLst/>
              <a:gdLst>
                <a:gd name="connsiteX0" fmla="*/ 1206 w 2545"/>
                <a:gd name="connsiteY0" fmla="*/ 82517 h 82517"/>
                <a:gd name="connsiteX1" fmla="*/ 2546 w 2545"/>
                <a:gd name="connsiteY1" fmla="*/ 82517 h 82517"/>
                <a:gd name="connsiteX2" fmla="*/ 2546 w 2545"/>
                <a:gd name="connsiteY2" fmla="*/ 0 h 82517"/>
                <a:gd name="connsiteX3" fmla="*/ 2546 w 2545"/>
                <a:gd name="connsiteY3" fmla="*/ 0 h 82517"/>
                <a:gd name="connsiteX4" fmla="*/ 0 w 2545"/>
                <a:gd name="connsiteY4" fmla="*/ 0 h 82517"/>
                <a:gd name="connsiteX5" fmla="*/ 0 w 2545"/>
                <a:gd name="connsiteY5" fmla="*/ 82383 h 8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82517">
                  <a:moveTo>
                    <a:pt x="1206" y="82517"/>
                  </a:moveTo>
                  <a:lnTo>
                    <a:pt x="2546" y="82517"/>
                  </a:lnTo>
                  <a:lnTo>
                    <a:pt x="2546" y="0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823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97D5B309-DCA7-84C6-9C4C-75336788C20D}"/>
                </a:ext>
              </a:extLst>
            </p:cNvPr>
            <p:cNvSpPr/>
            <p:nvPr/>
          </p:nvSpPr>
          <p:spPr>
            <a:xfrm>
              <a:off x="2337908" y="6530074"/>
              <a:ext cx="455121" cy="6965"/>
            </a:xfrm>
            <a:custGeom>
              <a:avLst/>
              <a:gdLst>
                <a:gd name="connsiteX0" fmla="*/ 0 w 455121"/>
                <a:gd name="connsiteY0" fmla="*/ 0 h 6965"/>
                <a:gd name="connsiteX1" fmla="*/ 455122 w 455121"/>
                <a:gd name="connsiteY1" fmla="*/ 0 h 6965"/>
                <a:gd name="connsiteX2" fmla="*/ 455122 w 455121"/>
                <a:gd name="connsiteY2" fmla="*/ 6966 h 6965"/>
                <a:gd name="connsiteX3" fmla="*/ 0 w 455121"/>
                <a:gd name="connsiteY3" fmla="*/ 6966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21" h="6965">
                  <a:moveTo>
                    <a:pt x="0" y="0"/>
                  </a:moveTo>
                  <a:lnTo>
                    <a:pt x="455122" y="0"/>
                  </a:lnTo>
                  <a:lnTo>
                    <a:pt x="455122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F47E4FF2-D2CA-CC8B-D22E-67FB7FFDE03F}"/>
                </a:ext>
              </a:extLst>
            </p:cNvPr>
            <p:cNvSpPr/>
            <p:nvPr/>
          </p:nvSpPr>
          <p:spPr>
            <a:xfrm>
              <a:off x="2336434" y="6539049"/>
              <a:ext cx="456729" cy="4956"/>
            </a:xfrm>
            <a:custGeom>
              <a:avLst/>
              <a:gdLst>
                <a:gd name="connsiteX0" fmla="*/ 1474 w 456729"/>
                <a:gd name="connsiteY0" fmla="*/ 670 h 4956"/>
                <a:gd name="connsiteX1" fmla="*/ 1474 w 456729"/>
                <a:gd name="connsiteY1" fmla="*/ 670 h 4956"/>
                <a:gd name="connsiteX2" fmla="*/ 0 w 456729"/>
                <a:gd name="connsiteY2" fmla="*/ 4956 h 4956"/>
                <a:gd name="connsiteX3" fmla="*/ 456729 w 456729"/>
                <a:gd name="connsiteY3" fmla="*/ 4956 h 4956"/>
                <a:gd name="connsiteX4" fmla="*/ 456729 w 456729"/>
                <a:gd name="connsiteY4" fmla="*/ 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29" h="4956">
                  <a:moveTo>
                    <a:pt x="1474" y="670"/>
                  </a:moveTo>
                  <a:lnTo>
                    <a:pt x="1474" y="670"/>
                  </a:lnTo>
                  <a:cubicBezTo>
                    <a:pt x="1474" y="2224"/>
                    <a:pt x="951" y="3737"/>
                    <a:pt x="0" y="4956"/>
                  </a:cubicBezTo>
                  <a:lnTo>
                    <a:pt x="456729" y="4956"/>
                  </a:lnTo>
                  <a:lnTo>
                    <a:pt x="45672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53BF457F-B8F2-AB02-A616-0978279839C8}"/>
                </a:ext>
              </a:extLst>
            </p:cNvPr>
            <p:cNvSpPr/>
            <p:nvPr/>
          </p:nvSpPr>
          <p:spPr>
            <a:xfrm>
              <a:off x="4078544" y="6531681"/>
              <a:ext cx="53591" cy="7099"/>
            </a:xfrm>
            <a:custGeom>
              <a:avLst/>
              <a:gdLst>
                <a:gd name="connsiteX0" fmla="*/ 47964 w 53591"/>
                <a:gd name="connsiteY0" fmla="*/ 5492 h 7099"/>
                <a:gd name="connsiteX1" fmla="*/ 47964 w 53591"/>
                <a:gd name="connsiteY1" fmla="*/ 5492 h 7099"/>
                <a:gd name="connsiteX2" fmla="*/ 47964 w 53591"/>
                <a:gd name="connsiteY2" fmla="*/ 4153 h 7099"/>
                <a:gd name="connsiteX3" fmla="*/ 47964 w 53591"/>
                <a:gd name="connsiteY3" fmla="*/ 2947 h 7099"/>
                <a:gd name="connsiteX4" fmla="*/ 49035 w 53591"/>
                <a:gd name="connsiteY4" fmla="*/ 1206 h 7099"/>
                <a:gd name="connsiteX5" fmla="*/ 49035 w 53591"/>
                <a:gd name="connsiteY5" fmla="*/ 1206 h 7099"/>
                <a:gd name="connsiteX6" fmla="*/ 50911 w 53591"/>
                <a:gd name="connsiteY6" fmla="*/ 0 h 7099"/>
                <a:gd name="connsiteX7" fmla="*/ 52519 w 53591"/>
                <a:gd name="connsiteY7" fmla="*/ 0 h 7099"/>
                <a:gd name="connsiteX8" fmla="*/ 53591 w 53591"/>
                <a:gd name="connsiteY8" fmla="*/ 0 h 7099"/>
                <a:gd name="connsiteX9" fmla="*/ 0 w 53591"/>
                <a:gd name="connsiteY9" fmla="*/ 0 h 7099"/>
                <a:gd name="connsiteX10" fmla="*/ 0 w 53591"/>
                <a:gd name="connsiteY10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91" h="7099">
                  <a:moveTo>
                    <a:pt x="47964" y="5492"/>
                  </a:moveTo>
                  <a:lnTo>
                    <a:pt x="47964" y="5492"/>
                  </a:lnTo>
                  <a:cubicBezTo>
                    <a:pt x="47910" y="5050"/>
                    <a:pt x="47910" y="4595"/>
                    <a:pt x="47964" y="4153"/>
                  </a:cubicBezTo>
                  <a:cubicBezTo>
                    <a:pt x="47843" y="3764"/>
                    <a:pt x="47843" y="3336"/>
                    <a:pt x="47964" y="2947"/>
                  </a:cubicBezTo>
                  <a:cubicBezTo>
                    <a:pt x="48245" y="2318"/>
                    <a:pt x="48607" y="1742"/>
                    <a:pt x="49035" y="1206"/>
                  </a:cubicBezTo>
                  <a:lnTo>
                    <a:pt x="49035" y="1206"/>
                  </a:lnTo>
                  <a:cubicBezTo>
                    <a:pt x="49571" y="683"/>
                    <a:pt x="50215" y="268"/>
                    <a:pt x="50911" y="0"/>
                  </a:cubicBezTo>
                  <a:lnTo>
                    <a:pt x="52519" y="0"/>
                  </a:lnTo>
                  <a:lnTo>
                    <a:pt x="53591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C52E06B6-FAD0-F565-6377-449DC05CB7D1}"/>
                </a:ext>
              </a:extLst>
            </p:cNvPr>
            <p:cNvSpPr/>
            <p:nvPr/>
          </p:nvSpPr>
          <p:spPr>
            <a:xfrm>
              <a:off x="4079214" y="6540522"/>
              <a:ext cx="53591" cy="4956"/>
            </a:xfrm>
            <a:custGeom>
              <a:avLst/>
              <a:gdLst>
                <a:gd name="connsiteX0" fmla="*/ 52385 w 53591"/>
                <a:gd name="connsiteY0" fmla="*/ 3885 h 4956"/>
                <a:gd name="connsiteX1" fmla="*/ 50911 w 53591"/>
                <a:gd name="connsiteY1" fmla="*/ 3885 h 4956"/>
                <a:gd name="connsiteX2" fmla="*/ 49840 w 53591"/>
                <a:gd name="connsiteY2" fmla="*/ 3081 h 4956"/>
                <a:gd name="connsiteX3" fmla="*/ 48634 w 53591"/>
                <a:gd name="connsiteY3" fmla="*/ 2277 h 4956"/>
                <a:gd name="connsiteX4" fmla="*/ 47830 w 53591"/>
                <a:gd name="connsiteY4" fmla="*/ 1206 h 4956"/>
                <a:gd name="connsiteX5" fmla="*/ 47160 w 53591"/>
                <a:gd name="connsiteY5" fmla="*/ 0 h 4956"/>
                <a:gd name="connsiteX6" fmla="*/ 47160 w 53591"/>
                <a:gd name="connsiteY6" fmla="*/ 0 h 4956"/>
                <a:gd name="connsiteX7" fmla="*/ 0 w 53591"/>
                <a:gd name="connsiteY7" fmla="*/ 0 h 4956"/>
                <a:gd name="connsiteX8" fmla="*/ 0 w 53591"/>
                <a:gd name="connsiteY8" fmla="*/ 4956 h 4956"/>
                <a:gd name="connsiteX9" fmla="*/ 53591 w 53591"/>
                <a:gd name="connsiteY9" fmla="*/ 4956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91" h="4956">
                  <a:moveTo>
                    <a:pt x="52385" y="3885"/>
                  </a:moveTo>
                  <a:cubicBezTo>
                    <a:pt x="51903" y="3965"/>
                    <a:pt x="51394" y="3965"/>
                    <a:pt x="50911" y="3885"/>
                  </a:cubicBezTo>
                  <a:cubicBezTo>
                    <a:pt x="50496" y="3697"/>
                    <a:pt x="50134" y="3416"/>
                    <a:pt x="49840" y="3081"/>
                  </a:cubicBezTo>
                  <a:cubicBezTo>
                    <a:pt x="49411" y="2867"/>
                    <a:pt x="49009" y="2585"/>
                    <a:pt x="48634" y="2277"/>
                  </a:cubicBezTo>
                  <a:lnTo>
                    <a:pt x="47830" y="1206"/>
                  </a:lnTo>
                  <a:cubicBezTo>
                    <a:pt x="47562" y="830"/>
                    <a:pt x="47334" y="429"/>
                    <a:pt x="47160" y="0"/>
                  </a:cubicBezTo>
                  <a:lnTo>
                    <a:pt x="47160" y="0"/>
                  </a:lnTo>
                  <a:lnTo>
                    <a:pt x="0" y="0"/>
                  </a:lnTo>
                  <a:lnTo>
                    <a:pt x="0" y="4956"/>
                  </a:lnTo>
                  <a:lnTo>
                    <a:pt x="53591" y="49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FCBBEB9F-311C-323D-8EF2-CABF9CD35307}"/>
                </a:ext>
              </a:extLst>
            </p:cNvPr>
            <p:cNvSpPr/>
            <p:nvPr/>
          </p:nvSpPr>
          <p:spPr>
            <a:xfrm>
              <a:off x="4156251" y="5949773"/>
              <a:ext cx="15675" cy="15003"/>
            </a:xfrm>
            <a:custGeom>
              <a:avLst/>
              <a:gdLst>
                <a:gd name="connsiteX0" fmla="*/ 8574 w 15675"/>
                <a:gd name="connsiteY0" fmla="*/ 8975 h 15003"/>
                <a:gd name="connsiteX1" fmla="*/ 8574 w 15675"/>
                <a:gd name="connsiteY1" fmla="*/ 15003 h 15003"/>
                <a:gd name="connsiteX2" fmla="*/ 15676 w 15675"/>
                <a:gd name="connsiteY2" fmla="*/ 13664 h 15003"/>
                <a:gd name="connsiteX3" fmla="*/ 15676 w 15675"/>
                <a:gd name="connsiteY3" fmla="*/ 13664 h 15003"/>
                <a:gd name="connsiteX4" fmla="*/ 14336 w 15675"/>
                <a:gd name="connsiteY4" fmla="*/ 13664 h 15003"/>
                <a:gd name="connsiteX5" fmla="*/ 13532 w 15675"/>
                <a:gd name="connsiteY5" fmla="*/ 13664 h 15003"/>
                <a:gd name="connsiteX6" fmla="*/ 12192 w 15675"/>
                <a:gd name="connsiteY6" fmla="*/ 12726 h 15003"/>
                <a:gd name="connsiteX7" fmla="*/ 11522 w 15675"/>
                <a:gd name="connsiteY7" fmla="*/ 11922 h 15003"/>
                <a:gd name="connsiteX8" fmla="*/ 10584 w 15675"/>
                <a:gd name="connsiteY8" fmla="*/ 10583 h 15003"/>
                <a:gd name="connsiteX9" fmla="*/ 10584 w 15675"/>
                <a:gd name="connsiteY9" fmla="*/ 9511 h 15003"/>
                <a:gd name="connsiteX10" fmla="*/ 10584 w 15675"/>
                <a:gd name="connsiteY10" fmla="*/ 8707 h 15003"/>
                <a:gd name="connsiteX11" fmla="*/ 10584 w 15675"/>
                <a:gd name="connsiteY11" fmla="*/ 8707 h 15003"/>
                <a:gd name="connsiteX12" fmla="*/ 10584 w 15675"/>
                <a:gd name="connsiteY12" fmla="*/ 8707 h 15003"/>
                <a:gd name="connsiteX13" fmla="*/ 10584 w 15675"/>
                <a:gd name="connsiteY13" fmla="*/ 0 h 15003"/>
                <a:gd name="connsiteX14" fmla="*/ 804 w 15675"/>
                <a:gd name="connsiteY14" fmla="*/ 1742 h 15003"/>
                <a:gd name="connsiteX15" fmla="*/ 0 w 15675"/>
                <a:gd name="connsiteY15" fmla="*/ 1742 h 15003"/>
                <a:gd name="connsiteX16" fmla="*/ 2010 w 15675"/>
                <a:gd name="connsiteY16" fmla="*/ 1742 h 15003"/>
                <a:gd name="connsiteX17" fmla="*/ 8574 w 15675"/>
                <a:gd name="connsiteY17" fmla="*/ 8975 h 1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75" h="15003">
                  <a:moveTo>
                    <a:pt x="8574" y="8975"/>
                  </a:moveTo>
                  <a:lnTo>
                    <a:pt x="8574" y="15003"/>
                  </a:lnTo>
                  <a:lnTo>
                    <a:pt x="15676" y="13664"/>
                  </a:lnTo>
                  <a:lnTo>
                    <a:pt x="15676" y="13664"/>
                  </a:lnTo>
                  <a:cubicBezTo>
                    <a:pt x="15233" y="13723"/>
                    <a:pt x="14778" y="13723"/>
                    <a:pt x="14336" y="13664"/>
                  </a:cubicBezTo>
                  <a:cubicBezTo>
                    <a:pt x="14336" y="13664"/>
                    <a:pt x="14336" y="13664"/>
                    <a:pt x="13532" y="13664"/>
                  </a:cubicBezTo>
                  <a:lnTo>
                    <a:pt x="12192" y="12726"/>
                  </a:lnTo>
                  <a:lnTo>
                    <a:pt x="11522" y="11922"/>
                  </a:lnTo>
                  <a:cubicBezTo>
                    <a:pt x="11133" y="11532"/>
                    <a:pt x="10812" y="11080"/>
                    <a:pt x="10584" y="10583"/>
                  </a:cubicBezTo>
                  <a:lnTo>
                    <a:pt x="10584" y="9511"/>
                  </a:lnTo>
                  <a:cubicBezTo>
                    <a:pt x="10531" y="9246"/>
                    <a:pt x="10531" y="8972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lnTo>
                    <a:pt x="10584" y="0"/>
                  </a:lnTo>
                  <a:lnTo>
                    <a:pt x="804" y="1742"/>
                  </a:lnTo>
                  <a:lnTo>
                    <a:pt x="0" y="1742"/>
                  </a:lnTo>
                  <a:cubicBezTo>
                    <a:pt x="670" y="1679"/>
                    <a:pt x="1340" y="1679"/>
                    <a:pt x="2010" y="1742"/>
                  </a:cubicBezTo>
                  <a:cubicBezTo>
                    <a:pt x="5707" y="2147"/>
                    <a:pt x="8534" y="5251"/>
                    <a:pt x="8574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DA6F51E0-57AA-C087-4A3A-550FA697A70F}"/>
                </a:ext>
              </a:extLst>
            </p:cNvPr>
            <p:cNvSpPr/>
            <p:nvPr/>
          </p:nvSpPr>
          <p:spPr>
            <a:xfrm>
              <a:off x="4174606" y="596303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  <a:gd name="connsiteX3" fmla="*/ 0 w 13397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35442614-B345-268F-CA40-E2E9B792824A}"/>
                </a:ext>
              </a:extLst>
            </p:cNvPr>
            <p:cNvSpPr/>
            <p:nvPr/>
          </p:nvSpPr>
          <p:spPr>
            <a:xfrm>
              <a:off x="4132001" y="6530074"/>
              <a:ext cx="18220" cy="803"/>
            </a:xfrm>
            <a:custGeom>
              <a:avLst/>
              <a:gdLst>
                <a:gd name="connsiteX0" fmla="*/ 1474 w 18220"/>
                <a:gd name="connsiteY0" fmla="*/ 0 h 803"/>
                <a:gd name="connsiteX1" fmla="*/ 18221 w 18220"/>
                <a:gd name="connsiteY1" fmla="*/ 804 h 803"/>
                <a:gd name="connsiteX2" fmla="*/ 18221 w 18220"/>
                <a:gd name="connsiteY2" fmla="*/ 0 h 803"/>
                <a:gd name="connsiteX3" fmla="*/ 1072 w 18220"/>
                <a:gd name="connsiteY3" fmla="*/ 0 h 803"/>
                <a:gd name="connsiteX4" fmla="*/ 0 w 18220"/>
                <a:gd name="connsiteY4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20" h="803">
                  <a:moveTo>
                    <a:pt x="1474" y="0"/>
                  </a:moveTo>
                  <a:lnTo>
                    <a:pt x="18221" y="804"/>
                  </a:lnTo>
                  <a:lnTo>
                    <a:pt x="18221" y="0"/>
                  </a:lnTo>
                  <a:lnTo>
                    <a:pt x="1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9C0A6C3-7401-ECCF-39A6-01A38C3A2E50}"/>
                </a:ext>
              </a:extLst>
            </p:cNvPr>
            <p:cNvSpPr/>
            <p:nvPr/>
          </p:nvSpPr>
          <p:spPr>
            <a:xfrm>
              <a:off x="4164424" y="6537441"/>
              <a:ext cx="6296" cy="2545"/>
            </a:xfrm>
            <a:custGeom>
              <a:avLst/>
              <a:gdLst>
                <a:gd name="connsiteX0" fmla="*/ 0 w 6296"/>
                <a:gd name="connsiteY0" fmla="*/ 2545 h 2545"/>
                <a:gd name="connsiteX1" fmla="*/ 6297 w 6296"/>
                <a:gd name="connsiteY1" fmla="*/ 2545 h 2545"/>
                <a:gd name="connsiteX2" fmla="*/ 6297 w 6296"/>
                <a:gd name="connsiteY2" fmla="*/ 1206 h 2545"/>
                <a:gd name="connsiteX3" fmla="*/ 6297 w 6296"/>
                <a:gd name="connsiteY3" fmla="*/ 0 h 2545"/>
                <a:gd name="connsiteX4" fmla="*/ 268 w 6296"/>
                <a:gd name="connsiteY4" fmla="*/ 0 h 2545"/>
                <a:gd name="connsiteX5" fmla="*/ 268 w 6296"/>
                <a:gd name="connsiteY5" fmla="*/ 1206 h 2545"/>
                <a:gd name="connsiteX6" fmla="*/ 268 w 6296"/>
                <a:gd name="connsiteY6" fmla="*/ 1206 h 2545"/>
                <a:gd name="connsiteX7" fmla="*/ 0 w 6296"/>
                <a:gd name="connsiteY7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6" h="2545">
                  <a:moveTo>
                    <a:pt x="0" y="2545"/>
                  </a:moveTo>
                  <a:lnTo>
                    <a:pt x="6297" y="2545"/>
                  </a:lnTo>
                  <a:cubicBezTo>
                    <a:pt x="6297" y="2545"/>
                    <a:pt x="6297" y="1741"/>
                    <a:pt x="6297" y="1206"/>
                  </a:cubicBezTo>
                  <a:cubicBezTo>
                    <a:pt x="6230" y="804"/>
                    <a:pt x="6230" y="402"/>
                    <a:pt x="6297" y="0"/>
                  </a:cubicBezTo>
                  <a:lnTo>
                    <a:pt x="268" y="0"/>
                  </a:lnTo>
                  <a:lnTo>
                    <a:pt x="268" y="1206"/>
                  </a:lnTo>
                  <a:lnTo>
                    <a:pt x="268" y="1206"/>
                  </a:lnTo>
                  <a:cubicBezTo>
                    <a:pt x="255" y="1661"/>
                    <a:pt x="161" y="2116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112D9EE0-7F81-3FF3-5D1D-03B2D8DEB94E}"/>
                </a:ext>
              </a:extLst>
            </p:cNvPr>
            <p:cNvSpPr/>
            <p:nvPr/>
          </p:nvSpPr>
          <p:spPr>
            <a:xfrm>
              <a:off x="4171927" y="5963035"/>
              <a:ext cx="2679" cy="572128"/>
            </a:xfrm>
            <a:custGeom>
              <a:avLst/>
              <a:gdLst>
                <a:gd name="connsiteX0" fmla="*/ 2679 w 2679"/>
                <a:gd name="connsiteY0" fmla="*/ 569852 h 572128"/>
                <a:gd name="connsiteX1" fmla="*/ 2679 w 2679"/>
                <a:gd name="connsiteY1" fmla="*/ 0 h 572128"/>
                <a:gd name="connsiteX2" fmla="*/ 0 w 2679"/>
                <a:gd name="connsiteY2" fmla="*/ 0 h 572128"/>
                <a:gd name="connsiteX3" fmla="*/ 0 w 2679"/>
                <a:gd name="connsiteY3" fmla="*/ 572129 h 572128"/>
                <a:gd name="connsiteX4" fmla="*/ 2679 w 2679"/>
                <a:gd name="connsiteY4" fmla="*/ 569852 h 57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572128">
                  <a:moveTo>
                    <a:pt x="2679" y="569852"/>
                  </a:moveTo>
                  <a:lnTo>
                    <a:pt x="2679" y="0"/>
                  </a:lnTo>
                  <a:lnTo>
                    <a:pt x="0" y="0"/>
                  </a:lnTo>
                  <a:lnTo>
                    <a:pt x="0" y="572129"/>
                  </a:lnTo>
                  <a:cubicBezTo>
                    <a:pt x="696" y="571165"/>
                    <a:pt x="1621" y="570388"/>
                    <a:pt x="2679" y="5698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5BE820B2-7C1E-6037-4129-63EDFFDCBBBE}"/>
                </a:ext>
              </a:extLst>
            </p:cNvPr>
            <p:cNvSpPr/>
            <p:nvPr/>
          </p:nvSpPr>
          <p:spPr>
            <a:xfrm>
              <a:off x="4210110" y="5949103"/>
              <a:ext cx="207799" cy="2545"/>
            </a:xfrm>
            <a:custGeom>
              <a:avLst/>
              <a:gdLst>
                <a:gd name="connsiteX0" fmla="*/ 268 w 207799"/>
                <a:gd name="connsiteY0" fmla="*/ 1206 h 2545"/>
                <a:gd name="connsiteX1" fmla="*/ 268 w 207799"/>
                <a:gd name="connsiteY1" fmla="*/ 2545 h 2545"/>
                <a:gd name="connsiteX2" fmla="*/ 207799 w 207799"/>
                <a:gd name="connsiteY2" fmla="*/ 2545 h 2545"/>
                <a:gd name="connsiteX3" fmla="*/ 207799 w 207799"/>
                <a:gd name="connsiteY3" fmla="*/ 1206 h 2545"/>
                <a:gd name="connsiteX4" fmla="*/ 207799 w 207799"/>
                <a:gd name="connsiteY4" fmla="*/ 0 h 2545"/>
                <a:gd name="connsiteX5" fmla="*/ 0 w 207799"/>
                <a:gd name="connsiteY5" fmla="*/ 0 h 2545"/>
                <a:gd name="connsiteX6" fmla="*/ 268 w 207799"/>
                <a:gd name="connsiteY6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99" h="2545">
                  <a:moveTo>
                    <a:pt x="268" y="1206"/>
                  </a:moveTo>
                  <a:lnTo>
                    <a:pt x="268" y="2545"/>
                  </a:lnTo>
                  <a:lnTo>
                    <a:pt x="207799" y="2545"/>
                  </a:lnTo>
                  <a:cubicBezTo>
                    <a:pt x="207719" y="2102"/>
                    <a:pt x="207719" y="1649"/>
                    <a:pt x="207799" y="1206"/>
                  </a:cubicBezTo>
                  <a:lnTo>
                    <a:pt x="207799" y="0"/>
                  </a:lnTo>
                  <a:lnTo>
                    <a:pt x="0" y="0"/>
                  </a:lnTo>
                  <a:cubicBezTo>
                    <a:pt x="148" y="384"/>
                    <a:pt x="241" y="792"/>
                    <a:pt x="268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6877786C-D1A8-1B64-9C98-F81B5EDAE7FB}"/>
                </a:ext>
              </a:extLst>
            </p:cNvPr>
            <p:cNvSpPr/>
            <p:nvPr/>
          </p:nvSpPr>
          <p:spPr>
            <a:xfrm>
              <a:off x="4184788" y="5956203"/>
              <a:ext cx="60" cy="937"/>
            </a:xfrm>
            <a:custGeom>
              <a:avLst/>
              <a:gdLst>
                <a:gd name="connsiteX0" fmla="*/ 0 w 60"/>
                <a:gd name="connsiteY0" fmla="*/ 0 h 937"/>
                <a:gd name="connsiteX1" fmla="*/ 0 w 60"/>
                <a:gd name="connsiteY1" fmla="*/ 938 h 937"/>
                <a:gd name="connsiteX2" fmla="*/ 0 w 60"/>
                <a:gd name="connsiteY2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" h="937">
                  <a:moveTo>
                    <a:pt x="0" y="0"/>
                  </a:moveTo>
                  <a:cubicBezTo>
                    <a:pt x="80" y="308"/>
                    <a:pt x="80" y="630"/>
                    <a:pt x="0" y="938"/>
                  </a:cubicBezTo>
                  <a:cubicBezTo>
                    <a:pt x="80" y="630"/>
                    <a:pt x="80" y="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3B4E379B-6930-1FFC-4D91-716D4E61B657}"/>
                </a:ext>
              </a:extLst>
            </p:cNvPr>
            <p:cNvSpPr/>
            <p:nvPr/>
          </p:nvSpPr>
          <p:spPr>
            <a:xfrm>
              <a:off x="4179429" y="5961829"/>
              <a:ext cx="669" cy="13395"/>
            </a:xfrm>
            <a:custGeom>
              <a:avLst/>
              <a:gdLst>
                <a:gd name="connsiteX0" fmla="*/ 670 w 669"/>
                <a:gd name="connsiteY0" fmla="*/ 0 h 13395"/>
                <a:gd name="connsiteX1" fmla="*/ 0 w 669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" h="13395">
                  <a:moveTo>
                    <a:pt x="6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E069A4CC-1110-B738-FA90-DB6EE03C9644}"/>
                </a:ext>
              </a:extLst>
            </p:cNvPr>
            <p:cNvSpPr/>
            <p:nvPr/>
          </p:nvSpPr>
          <p:spPr>
            <a:xfrm>
              <a:off x="4166641" y="5956471"/>
              <a:ext cx="60" cy="1473"/>
            </a:xfrm>
            <a:custGeom>
              <a:avLst/>
              <a:gdLst>
                <a:gd name="connsiteX0" fmla="*/ 60 w 60"/>
                <a:gd name="connsiteY0" fmla="*/ 670 h 1473"/>
                <a:gd name="connsiteX1" fmla="*/ 60 w 60"/>
                <a:gd name="connsiteY1" fmla="*/ 1474 h 1473"/>
                <a:gd name="connsiteX2" fmla="*/ 60 w 60"/>
                <a:gd name="connsiteY2" fmla="*/ 0 h 1473"/>
                <a:gd name="connsiteX3" fmla="*/ 60 w 60"/>
                <a:gd name="connsiteY3" fmla="*/ 67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473">
                  <a:moveTo>
                    <a:pt x="60" y="670"/>
                  </a:moveTo>
                  <a:cubicBezTo>
                    <a:pt x="7" y="935"/>
                    <a:pt x="7" y="1208"/>
                    <a:pt x="60" y="1474"/>
                  </a:cubicBezTo>
                  <a:cubicBezTo>
                    <a:pt x="-20" y="985"/>
                    <a:pt x="-20" y="489"/>
                    <a:pt x="60" y="0"/>
                  </a:cubicBezTo>
                  <a:cubicBezTo>
                    <a:pt x="60" y="0"/>
                    <a:pt x="60" y="402"/>
                    <a:pt x="6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3AD67ED-B35B-EBA4-4EEC-89CAD87B2936}"/>
                </a:ext>
              </a:extLst>
            </p:cNvPr>
            <p:cNvSpPr/>
            <p:nvPr/>
          </p:nvSpPr>
          <p:spPr>
            <a:xfrm>
              <a:off x="4170587" y="5963035"/>
              <a:ext cx="2679" cy="150"/>
            </a:xfrm>
            <a:custGeom>
              <a:avLst/>
              <a:gdLst>
                <a:gd name="connsiteX0" fmla="*/ 2679 w 2679"/>
                <a:gd name="connsiteY0" fmla="*/ 0 h 150"/>
                <a:gd name="connsiteX1" fmla="*/ 0 w 2679"/>
                <a:gd name="connsiteY1" fmla="*/ 0 h 150"/>
                <a:gd name="connsiteX2" fmla="*/ 1340 w 2679"/>
                <a:gd name="connsiteY2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" h="150">
                  <a:moveTo>
                    <a:pt x="2679" y="0"/>
                  </a:moveTo>
                  <a:cubicBezTo>
                    <a:pt x="1795" y="201"/>
                    <a:pt x="884" y="201"/>
                    <a:pt x="0" y="0"/>
                  </a:cubicBezTo>
                  <a:cubicBezTo>
                    <a:pt x="442" y="59"/>
                    <a:pt x="897" y="59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98F1F225-5B7A-4CD9-8C0E-A2C7BAF1CA77}"/>
                </a:ext>
              </a:extLst>
            </p:cNvPr>
            <p:cNvSpPr/>
            <p:nvPr/>
          </p:nvSpPr>
          <p:spPr>
            <a:xfrm>
              <a:off x="4173266" y="5962901"/>
              <a:ext cx="3215" cy="804"/>
            </a:xfrm>
            <a:custGeom>
              <a:avLst/>
              <a:gdLst>
                <a:gd name="connsiteX0" fmla="*/ 1340 w 3215"/>
                <a:gd name="connsiteY0" fmla="*/ 0 h 804"/>
                <a:gd name="connsiteX1" fmla="*/ 1340 w 3215"/>
                <a:gd name="connsiteY1" fmla="*/ 0 h 804"/>
                <a:gd name="connsiteX2" fmla="*/ 3216 w 3215"/>
                <a:gd name="connsiteY2" fmla="*/ 0 h 804"/>
                <a:gd name="connsiteX3" fmla="*/ 3216 w 3215"/>
                <a:gd name="connsiteY3" fmla="*/ 0 h 804"/>
                <a:gd name="connsiteX4" fmla="*/ 0 w 3215"/>
                <a:gd name="connsiteY4" fmla="*/ 804 h 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" h="804">
                  <a:moveTo>
                    <a:pt x="1340" y="0"/>
                  </a:moveTo>
                  <a:lnTo>
                    <a:pt x="1340" y="0"/>
                  </a:lnTo>
                  <a:lnTo>
                    <a:pt x="3216" y="0"/>
                  </a:lnTo>
                  <a:lnTo>
                    <a:pt x="3216" y="0"/>
                  </a:lnTo>
                  <a:cubicBezTo>
                    <a:pt x="2238" y="544"/>
                    <a:pt x="1126" y="821"/>
                    <a:pt x="0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CFF0D572-91F4-423C-D0ED-08F246666D95}"/>
                </a:ext>
              </a:extLst>
            </p:cNvPr>
            <p:cNvSpPr/>
            <p:nvPr/>
          </p:nvSpPr>
          <p:spPr>
            <a:xfrm>
              <a:off x="4417373" y="5846091"/>
              <a:ext cx="14469" cy="111452"/>
            </a:xfrm>
            <a:custGeom>
              <a:avLst/>
              <a:gdLst>
                <a:gd name="connsiteX0" fmla="*/ 268 w 14469"/>
                <a:gd name="connsiteY0" fmla="*/ 7234 h 111452"/>
                <a:gd name="connsiteX1" fmla="*/ 268 w 14469"/>
                <a:gd name="connsiteY1" fmla="*/ 104218 h 111452"/>
                <a:gd name="connsiteX2" fmla="*/ 268 w 14469"/>
                <a:gd name="connsiteY2" fmla="*/ 105558 h 111452"/>
                <a:gd name="connsiteX3" fmla="*/ 7235 w 14469"/>
                <a:gd name="connsiteY3" fmla="*/ 111452 h 111452"/>
                <a:gd name="connsiteX4" fmla="*/ 14470 w 14469"/>
                <a:gd name="connsiteY4" fmla="*/ 104218 h 111452"/>
                <a:gd name="connsiteX5" fmla="*/ 14470 w 14469"/>
                <a:gd name="connsiteY5" fmla="*/ 7234 h 111452"/>
                <a:gd name="connsiteX6" fmla="*/ 7235 w 14469"/>
                <a:gd name="connsiteY6" fmla="*/ 0 h 111452"/>
                <a:gd name="connsiteX7" fmla="*/ 0 w 14469"/>
                <a:gd name="connsiteY7" fmla="*/ 7234 h 11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111452">
                  <a:moveTo>
                    <a:pt x="268" y="7234"/>
                  </a:moveTo>
                  <a:lnTo>
                    <a:pt x="268" y="104218"/>
                  </a:lnTo>
                  <a:cubicBezTo>
                    <a:pt x="188" y="104662"/>
                    <a:pt x="188" y="105114"/>
                    <a:pt x="268" y="105558"/>
                  </a:cubicBezTo>
                  <a:cubicBezTo>
                    <a:pt x="804" y="108982"/>
                    <a:pt x="3765" y="111493"/>
                    <a:pt x="7235" y="111452"/>
                  </a:cubicBezTo>
                  <a:cubicBezTo>
                    <a:pt x="11227" y="111452"/>
                    <a:pt x="14470" y="108213"/>
                    <a:pt x="14470" y="104218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2F78C941-605A-7D26-EAB8-E560C138E037}"/>
                </a:ext>
              </a:extLst>
            </p:cNvPr>
            <p:cNvSpPr/>
            <p:nvPr/>
          </p:nvSpPr>
          <p:spPr>
            <a:xfrm>
              <a:off x="4185056" y="5953658"/>
              <a:ext cx="10986" cy="2545"/>
            </a:xfrm>
            <a:custGeom>
              <a:avLst/>
              <a:gdLst>
                <a:gd name="connsiteX0" fmla="*/ 10718 w 10986"/>
                <a:gd name="connsiteY0" fmla="*/ 2545 h 2545"/>
                <a:gd name="connsiteX1" fmla="*/ 10718 w 10986"/>
                <a:gd name="connsiteY1" fmla="*/ 0 h 2545"/>
                <a:gd name="connsiteX2" fmla="*/ 6967 w 10986"/>
                <a:gd name="connsiteY2" fmla="*/ 0 h 2545"/>
                <a:gd name="connsiteX3" fmla="*/ 0 w 10986"/>
                <a:gd name="connsiteY3" fmla="*/ 1340 h 2545"/>
                <a:gd name="connsiteX4" fmla="*/ 0 w 10986"/>
                <a:gd name="connsiteY4" fmla="*/ 1340 h 2545"/>
                <a:gd name="connsiteX5" fmla="*/ 0 w 10986"/>
                <a:gd name="connsiteY5" fmla="*/ 2545 h 2545"/>
                <a:gd name="connsiteX6" fmla="*/ 10986 w 10986"/>
                <a:gd name="connsiteY6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86" h="2545">
                  <a:moveTo>
                    <a:pt x="10718" y="2545"/>
                  </a:moveTo>
                  <a:lnTo>
                    <a:pt x="10718" y="0"/>
                  </a:lnTo>
                  <a:lnTo>
                    <a:pt x="6967" y="0"/>
                  </a:lnTo>
                  <a:lnTo>
                    <a:pt x="0" y="1340"/>
                  </a:lnTo>
                  <a:lnTo>
                    <a:pt x="0" y="1340"/>
                  </a:lnTo>
                  <a:cubicBezTo>
                    <a:pt x="67" y="1739"/>
                    <a:pt x="67" y="2146"/>
                    <a:pt x="0" y="2545"/>
                  </a:cubicBezTo>
                  <a:lnTo>
                    <a:pt x="10986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DDEF2EFC-E074-AB86-397B-3EF3A147FEBC}"/>
                </a:ext>
              </a:extLst>
            </p:cNvPr>
            <p:cNvSpPr/>
            <p:nvPr/>
          </p:nvSpPr>
          <p:spPr>
            <a:xfrm>
              <a:off x="4176482" y="5962097"/>
              <a:ext cx="2679" cy="570119"/>
            </a:xfrm>
            <a:custGeom>
              <a:avLst/>
              <a:gdLst>
                <a:gd name="connsiteX0" fmla="*/ 0 w 2679"/>
                <a:gd name="connsiteY0" fmla="*/ 570120 h 570119"/>
                <a:gd name="connsiteX1" fmla="*/ 1608 w 2679"/>
                <a:gd name="connsiteY1" fmla="*/ 570120 h 570119"/>
                <a:gd name="connsiteX2" fmla="*/ 2679 w 2679"/>
                <a:gd name="connsiteY2" fmla="*/ 570120 h 570119"/>
                <a:gd name="connsiteX3" fmla="*/ 2679 w 2679"/>
                <a:gd name="connsiteY3" fmla="*/ 0 h 570119"/>
                <a:gd name="connsiteX4" fmla="*/ 2679 w 2679"/>
                <a:gd name="connsiteY4" fmla="*/ 0 h 570119"/>
                <a:gd name="connsiteX5" fmla="*/ 1339 w 2679"/>
                <a:gd name="connsiteY5" fmla="*/ 0 h 570119"/>
                <a:gd name="connsiteX6" fmla="*/ 0 w 2679"/>
                <a:gd name="connsiteY6" fmla="*/ 0 h 570119"/>
                <a:gd name="connsiteX7" fmla="*/ 0 w 2679"/>
                <a:gd name="connsiteY7" fmla="*/ 569986 h 57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570119">
                  <a:moveTo>
                    <a:pt x="0" y="570120"/>
                  </a:moveTo>
                  <a:lnTo>
                    <a:pt x="1608" y="570120"/>
                  </a:lnTo>
                  <a:lnTo>
                    <a:pt x="2679" y="57012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5699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22DFFE7F-E8FE-8903-2355-1FE1161C504F}"/>
                </a:ext>
              </a:extLst>
            </p:cNvPr>
            <p:cNvSpPr/>
            <p:nvPr/>
          </p:nvSpPr>
          <p:spPr>
            <a:xfrm>
              <a:off x="4204349" y="6547354"/>
              <a:ext cx="1473" cy="13395"/>
            </a:xfrm>
            <a:custGeom>
              <a:avLst/>
              <a:gdLst>
                <a:gd name="connsiteX0" fmla="*/ 0 w 1473"/>
                <a:gd name="connsiteY0" fmla="*/ 0 h 13395"/>
                <a:gd name="connsiteX1" fmla="*/ 0 w 1473"/>
                <a:gd name="connsiteY1" fmla="*/ 0 h 13395"/>
                <a:gd name="connsiteX2" fmla="*/ 1474 w 147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" h="13395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747E6B55-124D-8E0F-614B-5D0479785054}"/>
                </a:ext>
              </a:extLst>
            </p:cNvPr>
            <p:cNvSpPr/>
            <p:nvPr/>
          </p:nvSpPr>
          <p:spPr>
            <a:xfrm>
              <a:off x="4210378" y="6540656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0 h 1607"/>
                <a:gd name="connsiteX2" fmla="*/ 0 w 50"/>
                <a:gd name="connsiteY2" fmla="*/ 1607 h 1607"/>
                <a:gd name="connsiteX3" fmla="*/ 0 w 50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cubicBezTo>
                    <a:pt x="67" y="1072"/>
                    <a:pt x="67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7F88215-7B69-2BBD-4D57-E9D4F46FB692}"/>
                </a:ext>
              </a:extLst>
            </p:cNvPr>
            <p:cNvSpPr/>
            <p:nvPr/>
          </p:nvSpPr>
          <p:spPr>
            <a:xfrm>
              <a:off x="4170804" y="6532083"/>
              <a:ext cx="30864" cy="14601"/>
            </a:xfrm>
            <a:custGeom>
              <a:avLst/>
              <a:gdLst>
                <a:gd name="connsiteX0" fmla="*/ 24970 w 30864"/>
                <a:gd name="connsiteY0" fmla="*/ 8305 h 14601"/>
                <a:gd name="connsiteX1" fmla="*/ 24970 w 30864"/>
                <a:gd name="connsiteY1" fmla="*/ 670 h 14601"/>
                <a:gd name="connsiteX2" fmla="*/ 8357 w 30864"/>
                <a:gd name="connsiteY2" fmla="*/ 0 h 14601"/>
                <a:gd name="connsiteX3" fmla="*/ 7285 w 30864"/>
                <a:gd name="connsiteY3" fmla="*/ 0 h 14601"/>
                <a:gd name="connsiteX4" fmla="*/ 5678 w 30864"/>
                <a:gd name="connsiteY4" fmla="*/ 0 h 14601"/>
                <a:gd name="connsiteX5" fmla="*/ 3802 w 30864"/>
                <a:gd name="connsiteY5" fmla="*/ 0 h 14601"/>
                <a:gd name="connsiteX6" fmla="*/ 1122 w 30864"/>
                <a:gd name="connsiteY6" fmla="*/ 2277 h 14601"/>
                <a:gd name="connsiteX7" fmla="*/ 50 w 30864"/>
                <a:gd name="connsiteY7" fmla="*/ 4822 h 14601"/>
                <a:gd name="connsiteX8" fmla="*/ 50 w 30864"/>
                <a:gd name="connsiteY8" fmla="*/ 6028 h 14601"/>
                <a:gd name="connsiteX9" fmla="*/ 50 w 30864"/>
                <a:gd name="connsiteY9" fmla="*/ 7368 h 14601"/>
                <a:gd name="connsiteX10" fmla="*/ 50 w 30864"/>
                <a:gd name="connsiteY10" fmla="*/ 7368 h 14601"/>
                <a:gd name="connsiteX11" fmla="*/ 50 w 30864"/>
                <a:gd name="connsiteY11" fmla="*/ 8573 h 14601"/>
                <a:gd name="connsiteX12" fmla="*/ 6615 w 30864"/>
                <a:gd name="connsiteY12" fmla="*/ 13530 h 14601"/>
                <a:gd name="connsiteX13" fmla="*/ 30865 w 30864"/>
                <a:gd name="connsiteY13" fmla="*/ 14601 h 14601"/>
                <a:gd name="connsiteX14" fmla="*/ 30865 w 30864"/>
                <a:gd name="connsiteY14" fmla="*/ 14601 h 14601"/>
                <a:gd name="connsiteX15" fmla="*/ 24970 w 30864"/>
                <a:gd name="connsiteY15" fmla="*/ 8305 h 14601"/>
                <a:gd name="connsiteX16" fmla="*/ 7017 w 30864"/>
                <a:gd name="connsiteY16" fmla="*/ 8305 h 14601"/>
                <a:gd name="connsiteX17" fmla="*/ 2462 w 30864"/>
                <a:gd name="connsiteY17" fmla="*/ 8305 h 14601"/>
                <a:gd name="connsiteX18" fmla="*/ 1122 w 30864"/>
                <a:gd name="connsiteY18" fmla="*/ 6966 h 14601"/>
                <a:gd name="connsiteX19" fmla="*/ 2462 w 30864"/>
                <a:gd name="connsiteY19" fmla="*/ 5760 h 14601"/>
                <a:gd name="connsiteX20" fmla="*/ 7017 w 30864"/>
                <a:gd name="connsiteY20" fmla="*/ 5760 h 14601"/>
                <a:gd name="connsiteX21" fmla="*/ 8357 w 30864"/>
                <a:gd name="connsiteY21" fmla="*/ 7100 h 14601"/>
                <a:gd name="connsiteX22" fmla="*/ 7017 w 30864"/>
                <a:gd name="connsiteY22" fmla="*/ 8439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864" h="14601">
                  <a:moveTo>
                    <a:pt x="24970" y="8305"/>
                  </a:moveTo>
                  <a:lnTo>
                    <a:pt x="24970" y="670"/>
                  </a:lnTo>
                  <a:lnTo>
                    <a:pt x="8357" y="0"/>
                  </a:lnTo>
                  <a:lnTo>
                    <a:pt x="7285" y="0"/>
                  </a:lnTo>
                  <a:lnTo>
                    <a:pt x="5678" y="0"/>
                  </a:lnTo>
                  <a:lnTo>
                    <a:pt x="3802" y="0"/>
                  </a:lnTo>
                  <a:cubicBezTo>
                    <a:pt x="2743" y="536"/>
                    <a:pt x="1819" y="1313"/>
                    <a:pt x="1122" y="2277"/>
                  </a:cubicBezTo>
                  <a:cubicBezTo>
                    <a:pt x="600" y="3054"/>
                    <a:pt x="238" y="3912"/>
                    <a:pt x="50" y="4822"/>
                  </a:cubicBezTo>
                  <a:cubicBezTo>
                    <a:pt x="-17" y="5224"/>
                    <a:pt x="-17" y="5626"/>
                    <a:pt x="50" y="6028"/>
                  </a:cubicBezTo>
                  <a:cubicBezTo>
                    <a:pt x="50" y="6028"/>
                    <a:pt x="50" y="6966"/>
                    <a:pt x="50" y="7368"/>
                  </a:cubicBezTo>
                  <a:lnTo>
                    <a:pt x="50" y="7368"/>
                  </a:lnTo>
                  <a:cubicBezTo>
                    <a:pt x="50" y="7368"/>
                    <a:pt x="50" y="8171"/>
                    <a:pt x="50" y="8573"/>
                  </a:cubicBezTo>
                  <a:cubicBezTo>
                    <a:pt x="988" y="11426"/>
                    <a:pt x="3614" y="13409"/>
                    <a:pt x="6615" y="13530"/>
                  </a:cubicBezTo>
                  <a:lnTo>
                    <a:pt x="30865" y="14601"/>
                  </a:lnTo>
                  <a:lnTo>
                    <a:pt x="30865" y="14601"/>
                  </a:lnTo>
                  <a:cubicBezTo>
                    <a:pt x="27730" y="14025"/>
                    <a:pt x="25332" y="11480"/>
                    <a:pt x="24970" y="8305"/>
                  </a:cubicBezTo>
                  <a:close/>
                  <a:moveTo>
                    <a:pt x="7017" y="8305"/>
                  </a:moveTo>
                  <a:lnTo>
                    <a:pt x="2462" y="8305"/>
                  </a:lnTo>
                  <a:cubicBezTo>
                    <a:pt x="1725" y="8305"/>
                    <a:pt x="1122" y="7702"/>
                    <a:pt x="1122" y="6966"/>
                  </a:cubicBezTo>
                  <a:cubicBezTo>
                    <a:pt x="1122" y="6296"/>
                    <a:pt x="1792" y="5626"/>
                    <a:pt x="2462" y="5760"/>
                  </a:cubicBezTo>
                  <a:lnTo>
                    <a:pt x="7017" y="5760"/>
                  </a:lnTo>
                  <a:cubicBezTo>
                    <a:pt x="7754" y="5760"/>
                    <a:pt x="8357" y="6363"/>
                    <a:pt x="8357" y="7100"/>
                  </a:cubicBezTo>
                  <a:cubicBezTo>
                    <a:pt x="8290" y="7810"/>
                    <a:pt x="7727" y="8372"/>
                    <a:pt x="7017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0AD7B4FB-07CD-DE5B-84E0-9F876450189B}"/>
                </a:ext>
              </a:extLst>
            </p:cNvPr>
            <p:cNvSpPr/>
            <p:nvPr/>
          </p:nvSpPr>
          <p:spPr>
            <a:xfrm>
              <a:off x="4185056" y="5950309"/>
              <a:ext cx="10718" cy="4688"/>
            </a:xfrm>
            <a:custGeom>
              <a:avLst/>
              <a:gdLst>
                <a:gd name="connsiteX0" fmla="*/ 10718 w 10718"/>
                <a:gd name="connsiteY0" fmla="*/ 2679 h 4688"/>
                <a:gd name="connsiteX1" fmla="*/ 10718 w 10718"/>
                <a:gd name="connsiteY1" fmla="*/ 0 h 4688"/>
                <a:gd name="connsiteX2" fmla="*/ 0 w 10718"/>
                <a:gd name="connsiteY2" fmla="*/ 2009 h 4688"/>
                <a:gd name="connsiteX3" fmla="*/ 0 w 10718"/>
                <a:gd name="connsiteY3" fmla="*/ 4688 h 4688"/>
                <a:gd name="connsiteX4" fmla="*/ 6967 w 10718"/>
                <a:gd name="connsiteY4" fmla="*/ 3349 h 4688"/>
                <a:gd name="connsiteX5" fmla="*/ 10718 w 10718"/>
                <a:gd name="connsiteY5" fmla="*/ 2679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4688">
                  <a:moveTo>
                    <a:pt x="10718" y="2679"/>
                  </a:moveTo>
                  <a:lnTo>
                    <a:pt x="10718" y="0"/>
                  </a:lnTo>
                  <a:lnTo>
                    <a:pt x="0" y="2009"/>
                  </a:lnTo>
                  <a:lnTo>
                    <a:pt x="0" y="4688"/>
                  </a:lnTo>
                  <a:lnTo>
                    <a:pt x="6967" y="3349"/>
                  </a:lnTo>
                  <a:lnTo>
                    <a:pt x="10718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BE16DD6D-1D61-BA17-CFCD-FA725D697B8F}"/>
                </a:ext>
              </a:extLst>
            </p:cNvPr>
            <p:cNvSpPr/>
            <p:nvPr/>
          </p:nvSpPr>
          <p:spPr>
            <a:xfrm>
              <a:off x="4171927" y="6537977"/>
              <a:ext cx="7234" cy="2545"/>
            </a:xfrm>
            <a:custGeom>
              <a:avLst/>
              <a:gdLst>
                <a:gd name="connsiteX0" fmla="*/ 5895 w 7234"/>
                <a:gd name="connsiteY0" fmla="*/ 0 h 2545"/>
                <a:gd name="connsiteX1" fmla="*/ 1339 w 7234"/>
                <a:gd name="connsiteY1" fmla="*/ 0 h 2545"/>
                <a:gd name="connsiteX2" fmla="*/ 0 w 7234"/>
                <a:gd name="connsiteY2" fmla="*/ 1206 h 2545"/>
                <a:gd name="connsiteX3" fmla="*/ 1339 w 7234"/>
                <a:gd name="connsiteY3" fmla="*/ 2545 h 2545"/>
                <a:gd name="connsiteX4" fmla="*/ 5895 w 7234"/>
                <a:gd name="connsiteY4" fmla="*/ 2545 h 2545"/>
                <a:gd name="connsiteX5" fmla="*/ 7234 w 7234"/>
                <a:gd name="connsiteY5" fmla="*/ 1340 h 2545"/>
                <a:gd name="connsiteX6" fmla="*/ 5895 w 7234"/>
                <a:gd name="connsiteY6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2545">
                  <a:moveTo>
                    <a:pt x="5895" y="0"/>
                  </a:moveTo>
                  <a:lnTo>
                    <a:pt x="1339" y="0"/>
                  </a:lnTo>
                  <a:cubicBezTo>
                    <a:pt x="670" y="0"/>
                    <a:pt x="134" y="0"/>
                    <a:pt x="0" y="1206"/>
                  </a:cubicBezTo>
                  <a:cubicBezTo>
                    <a:pt x="0" y="1942"/>
                    <a:pt x="603" y="2545"/>
                    <a:pt x="1339" y="2545"/>
                  </a:cubicBezTo>
                  <a:lnTo>
                    <a:pt x="5895" y="2545"/>
                  </a:lnTo>
                  <a:cubicBezTo>
                    <a:pt x="6565" y="2492"/>
                    <a:pt x="7114" y="1996"/>
                    <a:pt x="7234" y="1340"/>
                  </a:cubicBezTo>
                  <a:cubicBezTo>
                    <a:pt x="7234" y="603"/>
                    <a:pt x="6632" y="0"/>
                    <a:pt x="5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6F69B483-78EE-5CDF-981B-78B3D90FCF19}"/>
                </a:ext>
              </a:extLst>
            </p:cNvPr>
            <p:cNvSpPr/>
            <p:nvPr/>
          </p:nvSpPr>
          <p:spPr>
            <a:xfrm>
              <a:off x="4175946" y="5846707"/>
              <a:ext cx="34189" cy="18003"/>
            </a:xfrm>
            <a:custGeom>
              <a:avLst/>
              <a:gdLst>
                <a:gd name="connsiteX0" fmla="*/ 1875 w 34189"/>
                <a:gd name="connsiteY0" fmla="*/ 4876 h 18003"/>
                <a:gd name="connsiteX1" fmla="*/ 9110 w 34189"/>
                <a:gd name="connsiteY1" fmla="*/ 12109 h 18003"/>
                <a:gd name="connsiteX2" fmla="*/ 9110 w 34189"/>
                <a:gd name="connsiteY2" fmla="*/ 18003 h 18003"/>
                <a:gd name="connsiteX3" fmla="*/ 25858 w 34189"/>
                <a:gd name="connsiteY3" fmla="*/ 14252 h 18003"/>
                <a:gd name="connsiteX4" fmla="*/ 28403 w 34189"/>
                <a:gd name="connsiteY4" fmla="*/ 14252 h 18003"/>
                <a:gd name="connsiteX5" fmla="*/ 28403 w 34189"/>
                <a:gd name="connsiteY5" fmla="*/ 14252 h 18003"/>
                <a:gd name="connsiteX6" fmla="*/ 34030 w 34189"/>
                <a:gd name="connsiteY6" fmla="*/ 5545 h 18003"/>
                <a:gd name="connsiteX7" fmla="*/ 26126 w 34189"/>
                <a:gd name="connsiteY7" fmla="*/ 53 h 18003"/>
                <a:gd name="connsiteX8" fmla="*/ 25322 w 34189"/>
                <a:gd name="connsiteY8" fmla="*/ 53 h 18003"/>
                <a:gd name="connsiteX9" fmla="*/ 0 w 34189"/>
                <a:gd name="connsiteY9" fmla="*/ 5545 h 18003"/>
                <a:gd name="connsiteX10" fmla="*/ 0 w 34189"/>
                <a:gd name="connsiteY10" fmla="*/ 5545 h 18003"/>
                <a:gd name="connsiteX11" fmla="*/ 1875 w 34189"/>
                <a:gd name="connsiteY11" fmla="*/ 4876 h 1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89" h="18003">
                  <a:moveTo>
                    <a:pt x="1875" y="4876"/>
                  </a:moveTo>
                  <a:cubicBezTo>
                    <a:pt x="5868" y="4876"/>
                    <a:pt x="9110" y="8115"/>
                    <a:pt x="9110" y="12109"/>
                  </a:cubicBezTo>
                  <a:lnTo>
                    <a:pt x="9110" y="18003"/>
                  </a:lnTo>
                  <a:lnTo>
                    <a:pt x="25858" y="14252"/>
                  </a:lnTo>
                  <a:lnTo>
                    <a:pt x="28403" y="14252"/>
                  </a:lnTo>
                  <a:lnTo>
                    <a:pt x="28403" y="14252"/>
                  </a:lnTo>
                  <a:cubicBezTo>
                    <a:pt x="32356" y="13383"/>
                    <a:pt x="34861" y="9500"/>
                    <a:pt x="34030" y="5545"/>
                  </a:cubicBezTo>
                  <a:cubicBezTo>
                    <a:pt x="33173" y="1973"/>
                    <a:pt x="29770" y="-389"/>
                    <a:pt x="26126" y="53"/>
                  </a:cubicBezTo>
                  <a:cubicBezTo>
                    <a:pt x="26126" y="53"/>
                    <a:pt x="26126" y="53"/>
                    <a:pt x="25322" y="53"/>
                  </a:cubicBezTo>
                  <a:lnTo>
                    <a:pt x="0" y="5545"/>
                  </a:lnTo>
                  <a:lnTo>
                    <a:pt x="0" y="5545"/>
                  </a:lnTo>
                  <a:cubicBezTo>
                    <a:pt x="603" y="5261"/>
                    <a:pt x="1233" y="5036"/>
                    <a:pt x="1875" y="487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1D45C5B7-D69C-FB81-E889-0CAB96CC9799}"/>
                </a:ext>
              </a:extLst>
            </p:cNvPr>
            <p:cNvSpPr/>
            <p:nvPr/>
          </p:nvSpPr>
          <p:spPr>
            <a:xfrm>
              <a:off x="0" y="47548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EB3FEF10-6F96-61D9-60F5-D510B94C95EE}"/>
                </a:ext>
              </a:extLst>
            </p:cNvPr>
            <p:cNvSpPr/>
            <p:nvPr/>
          </p:nvSpPr>
          <p:spPr>
            <a:xfrm>
              <a:off x="2337908" y="6537173"/>
              <a:ext cx="455255" cy="2545"/>
            </a:xfrm>
            <a:custGeom>
              <a:avLst/>
              <a:gdLst>
                <a:gd name="connsiteX0" fmla="*/ 0 w 455255"/>
                <a:gd name="connsiteY0" fmla="*/ 1875 h 2545"/>
                <a:gd name="connsiteX1" fmla="*/ 0 w 455255"/>
                <a:gd name="connsiteY1" fmla="*/ 2545 h 2545"/>
                <a:gd name="connsiteX2" fmla="*/ 455256 w 455255"/>
                <a:gd name="connsiteY2" fmla="*/ 2545 h 2545"/>
                <a:gd name="connsiteX3" fmla="*/ 455256 w 455255"/>
                <a:gd name="connsiteY3" fmla="*/ 1875 h 2545"/>
                <a:gd name="connsiteX4" fmla="*/ 455256 w 455255"/>
                <a:gd name="connsiteY4" fmla="*/ 1206 h 2545"/>
                <a:gd name="connsiteX5" fmla="*/ 455256 w 455255"/>
                <a:gd name="connsiteY5" fmla="*/ 268 h 2545"/>
                <a:gd name="connsiteX6" fmla="*/ 455256 w 455255"/>
                <a:gd name="connsiteY6" fmla="*/ 0 h 2545"/>
                <a:gd name="connsiteX7" fmla="*/ 0 w 455255"/>
                <a:gd name="connsiteY7" fmla="*/ 0 h 2545"/>
                <a:gd name="connsiteX8" fmla="*/ 0 w 455255"/>
                <a:gd name="connsiteY8" fmla="*/ 268 h 2545"/>
                <a:gd name="connsiteX9" fmla="*/ 0 w 455255"/>
                <a:gd name="connsiteY9" fmla="*/ 1206 h 2545"/>
                <a:gd name="connsiteX10" fmla="*/ 0 w 455255"/>
                <a:gd name="connsiteY10" fmla="*/ 187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255" h="2545">
                  <a:moveTo>
                    <a:pt x="0" y="1875"/>
                  </a:moveTo>
                  <a:lnTo>
                    <a:pt x="0" y="2545"/>
                  </a:lnTo>
                  <a:lnTo>
                    <a:pt x="455256" y="2545"/>
                  </a:lnTo>
                  <a:lnTo>
                    <a:pt x="455256" y="1875"/>
                  </a:lnTo>
                  <a:lnTo>
                    <a:pt x="455256" y="1206"/>
                  </a:lnTo>
                  <a:lnTo>
                    <a:pt x="455256" y="268"/>
                  </a:lnTo>
                  <a:lnTo>
                    <a:pt x="455256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206"/>
                  </a:lnTo>
                  <a:lnTo>
                    <a:pt x="0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A85CAFE8-D701-A8BA-856D-D2B869FD1C52}"/>
                </a:ext>
              </a:extLst>
            </p:cNvPr>
            <p:cNvSpPr/>
            <p:nvPr/>
          </p:nvSpPr>
          <p:spPr>
            <a:xfrm>
              <a:off x="3431834" y="6538268"/>
              <a:ext cx="12044" cy="2387"/>
            </a:xfrm>
            <a:custGeom>
              <a:avLst/>
              <a:gdLst>
                <a:gd name="connsiteX0" fmla="*/ 11388 w 12044"/>
                <a:gd name="connsiteY0" fmla="*/ 111 h 2387"/>
                <a:gd name="connsiteX1" fmla="*/ 11388 w 12044"/>
                <a:gd name="connsiteY1" fmla="*/ 111 h 2387"/>
                <a:gd name="connsiteX2" fmla="*/ 10450 w 12044"/>
                <a:gd name="connsiteY2" fmla="*/ 111 h 2387"/>
                <a:gd name="connsiteX3" fmla="*/ 0 w 12044"/>
                <a:gd name="connsiteY3" fmla="*/ 111 h 2387"/>
                <a:gd name="connsiteX4" fmla="*/ 0 w 12044"/>
                <a:gd name="connsiteY4" fmla="*/ 111 h 2387"/>
                <a:gd name="connsiteX5" fmla="*/ 0 w 12044"/>
                <a:gd name="connsiteY5" fmla="*/ 2388 h 2387"/>
                <a:gd name="connsiteX6" fmla="*/ 10852 w 12044"/>
                <a:gd name="connsiteY6" fmla="*/ 2388 h 2387"/>
                <a:gd name="connsiteX7" fmla="*/ 12045 w 12044"/>
                <a:gd name="connsiteY7" fmla="*/ 1169 h 2387"/>
                <a:gd name="connsiteX8" fmla="*/ 11388 w 12044"/>
                <a:gd name="connsiteY8" fmla="*/ 111 h 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4" h="2387">
                  <a:moveTo>
                    <a:pt x="11388" y="111"/>
                  </a:moveTo>
                  <a:lnTo>
                    <a:pt x="11388" y="111"/>
                  </a:lnTo>
                  <a:cubicBezTo>
                    <a:pt x="11093" y="-37"/>
                    <a:pt x="10745" y="-37"/>
                    <a:pt x="10450" y="111"/>
                  </a:cubicBezTo>
                  <a:lnTo>
                    <a:pt x="0" y="111"/>
                  </a:lnTo>
                  <a:lnTo>
                    <a:pt x="0" y="111"/>
                  </a:lnTo>
                  <a:cubicBezTo>
                    <a:pt x="134" y="861"/>
                    <a:pt x="134" y="1638"/>
                    <a:pt x="0" y="2388"/>
                  </a:cubicBezTo>
                  <a:lnTo>
                    <a:pt x="10852" y="2388"/>
                  </a:lnTo>
                  <a:cubicBezTo>
                    <a:pt x="11522" y="2374"/>
                    <a:pt x="12045" y="1825"/>
                    <a:pt x="12045" y="1169"/>
                  </a:cubicBezTo>
                  <a:cubicBezTo>
                    <a:pt x="12031" y="727"/>
                    <a:pt x="11790" y="311"/>
                    <a:pt x="11388" y="1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4808BDA9-B058-CBA2-9F94-2FB68136C412}"/>
                </a:ext>
              </a:extLst>
            </p:cNvPr>
            <p:cNvSpPr/>
            <p:nvPr/>
          </p:nvSpPr>
          <p:spPr>
            <a:xfrm>
              <a:off x="4079080" y="6537173"/>
              <a:ext cx="47428" cy="2545"/>
            </a:xfrm>
            <a:custGeom>
              <a:avLst/>
              <a:gdLst>
                <a:gd name="connsiteX0" fmla="*/ 0 w 47428"/>
                <a:gd name="connsiteY0" fmla="*/ 1875 h 2545"/>
                <a:gd name="connsiteX1" fmla="*/ 0 w 47428"/>
                <a:gd name="connsiteY1" fmla="*/ 2545 h 2545"/>
                <a:gd name="connsiteX2" fmla="*/ 47428 w 47428"/>
                <a:gd name="connsiteY2" fmla="*/ 2545 h 2545"/>
                <a:gd name="connsiteX3" fmla="*/ 47428 w 47428"/>
                <a:gd name="connsiteY3" fmla="*/ 0 h 2545"/>
                <a:gd name="connsiteX4" fmla="*/ 670 w 47428"/>
                <a:gd name="connsiteY4" fmla="*/ 0 h 2545"/>
                <a:gd name="connsiteX5" fmla="*/ 670 w 47428"/>
                <a:gd name="connsiteY5" fmla="*/ 187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8" h="2545">
                  <a:moveTo>
                    <a:pt x="0" y="1875"/>
                  </a:moveTo>
                  <a:lnTo>
                    <a:pt x="0" y="2545"/>
                  </a:lnTo>
                  <a:lnTo>
                    <a:pt x="47428" y="2545"/>
                  </a:lnTo>
                  <a:cubicBezTo>
                    <a:pt x="47294" y="1701"/>
                    <a:pt x="47294" y="844"/>
                    <a:pt x="47428" y="0"/>
                  </a:cubicBezTo>
                  <a:lnTo>
                    <a:pt x="670" y="0"/>
                  </a:lnTo>
                  <a:lnTo>
                    <a:pt x="670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4D614AA3-7208-23F7-7D9E-F14450C8483B}"/>
                </a:ext>
              </a:extLst>
            </p:cNvPr>
            <p:cNvSpPr/>
            <p:nvPr/>
          </p:nvSpPr>
          <p:spPr>
            <a:xfrm>
              <a:off x="4163218" y="6541594"/>
              <a:ext cx="803" cy="1205"/>
            </a:xfrm>
            <a:custGeom>
              <a:avLst/>
              <a:gdLst>
                <a:gd name="connsiteX0" fmla="*/ 0 w 803"/>
                <a:gd name="connsiteY0" fmla="*/ 1206 h 1205"/>
                <a:gd name="connsiteX1" fmla="*/ 804 w 803"/>
                <a:gd name="connsiteY1" fmla="*/ 0 h 1205"/>
                <a:gd name="connsiteX2" fmla="*/ 804 w 803"/>
                <a:gd name="connsiteY2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" h="1205">
                  <a:moveTo>
                    <a:pt x="0" y="1206"/>
                  </a:move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E73065EC-D4B6-03B9-32CD-366FB71980ED}"/>
                </a:ext>
              </a:extLst>
            </p:cNvPr>
            <p:cNvSpPr/>
            <p:nvPr/>
          </p:nvSpPr>
          <p:spPr>
            <a:xfrm>
              <a:off x="4164825" y="6538781"/>
              <a:ext cx="80" cy="1607"/>
            </a:xfrm>
            <a:custGeom>
              <a:avLst/>
              <a:gdLst>
                <a:gd name="connsiteX0" fmla="*/ 0 w 80"/>
                <a:gd name="connsiteY0" fmla="*/ 0 h 1607"/>
                <a:gd name="connsiteX1" fmla="*/ 0 w 80"/>
                <a:gd name="connsiteY1" fmla="*/ 0 h 1607"/>
                <a:gd name="connsiteX2" fmla="*/ 0 w 80"/>
                <a:gd name="connsiteY2" fmla="*/ 1607 h 1607"/>
                <a:gd name="connsiteX3" fmla="*/ 0 w 80"/>
                <a:gd name="connsiteY3" fmla="*/ 1607 h 1607"/>
                <a:gd name="connsiteX4" fmla="*/ 0 w 80"/>
                <a:gd name="connsiteY4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" h="1607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lnTo>
                    <a:pt x="0" y="1607"/>
                  </a:lnTo>
                  <a:cubicBezTo>
                    <a:pt x="108" y="1072"/>
                    <a:pt x="108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F42DB838-EDB0-43F8-2073-C5B551F2B137}"/>
                </a:ext>
              </a:extLst>
            </p:cNvPr>
            <p:cNvSpPr/>
            <p:nvPr/>
          </p:nvSpPr>
          <p:spPr>
            <a:xfrm>
              <a:off x="4126508" y="6529404"/>
              <a:ext cx="30680" cy="15672"/>
            </a:xfrm>
            <a:custGeom>
              <a:avLst/>
              <a:gdLst>
                <a:gd name="connsiteX0" fmla="*/ 0 w 30680"/>
                <a:gd name="connsiteY0" fmla="*/ 10717 h 15672"/>
                <a:gd name="connsiteX1" fmla="*/ 670 w 30680"/>
                <a:gd name="connsiteY1" fmla="*/ 11922 h 15672"/>
                <a:gd name="connsiteX2" fmla="*/ 1474 w 30680"/>
                <a:gd name="connsiteY2" fmla="*/ 12994 h 15672"/>
                <a:gd name="connsiteX3" fmla="*/ 2680 w 30680"/>
                <a:gd name="connsiteY3" fmla="*/ 13798 h 15672"/>
                <a:gd name="connsiteX4" fmla="*/ 3751 w 30680"/>
                <a:gd name="connsiteY4" fmla="*/ 14601 h 15672"/>
                <a:gd name="connsiteX5" fmla="*/ 5225 w 30680"/>
                <a:gd name="connsiteY5" fmla="*/ 14601 h 15672"/>
                <a:gd name="connsiteX6" fmla="*/ 6431 w 30680"/>
                <a:gd name="connsiteY6" fmla="*/ 14601 h 15672"/>
                <a:gd name="connsiteX7" fmla="*/ 6431 w 30680"/>
                <a:gd name="connsiteY7" fmla="*/ 14601 h 15672"/>
                <a:gd name="connsiteX8" fmla="*/ 30681 w 30680"/>
                <a:gd name="connsiteY8" fmla="*/ 15673 h 15672"/>
                <a:gd name="connsiteX9" fmla="*/ 30681 w 30680"/>
                <a:gd name="connsiteY9" fmla="*/ 15673 h 15672"/>
                <a:gd name="connsiteX10" fmla="*/ 23446 w 30680"/>
                <a:gd name="connsiteY10" fmla="*/ 8305 h 15672"/>
                <a:gd name="connsiteX11" fmla="*/ 23446 w 30680"/>
                <a:gd name="connsiteY11" fmla="*/ 804 h 15672"/>
                <a:gd name="connsiteX12" fmla="*/ 6699 w 30680"/>
                <a:gd name="connsiteY12" fmla="*/ 0 h 15672"/>
                <a:gd name="connsiteX13" fmla="*/ 5225 w 30680"/>
                <a:gd name="connsiteY13" fmla="*/ 0 h 15672"/>
                <a:gd name="connsiteX14" fmla="*/ 3617 w 30680"/>
                <a:gd name="connsiteY14" fmla="*/ 0 h 15672"/>
                <a:gd name="connsiteX15" fmla="*/ 1742 w 30680"/>
                <a:gd name="connsiteY15" fmla="*/ 1206 h 15672"/>
                <a:gd name="connsiteX16" fmla="*/ 1742 w 30680"/>
                <a:gd name="connsiteY16" fmla="*/ 1206 h 15672"/>
                <a:gd name="connsiteX17" fmla="*/ 670 w 30680"/>
                <a:gd name="connsiteY17" fmla="*/ 2947 h 15672"/>
                <a:gd name="connsiteX18" fmla="*/ 670 w 30680"/>
                <a:gd name="connsiteY18" fmla="*/ 4153 h 15672"/>
                <a:gd name="connsiteX19" fmla="*/ 670 w 30680"/>
                <a:gd name="connsiteY19" fmla="*/ 5492 h 15672"/>
                <a:gd name="connsiteX20" fmla="*/ 670 w 30680"/>
                <a:gd name="connsiteY20" fmla="*/ 5492 h 15672"/>
                <a:gd name="connsiteX21" fmla="*/ 670 w 30680"/>
                <a:gd name="connsiteY21" fmla="*/ 8037 h 1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680" h="15672">
                  <a:moveTo>
                    <a:pt x="0" y="10717"/>
                  </a:moveTo>
                  <a:cubicBezTo>
                    <a:pt x="174" y="11145"/>
                    <a:pt x="402" y="11547"/>
                    <a:pt x="670" y="11922"/>
                  </a:cubicBezTo>
                  <a:lnTo>
                    <a:pt x="1474" y="12994"/>
                  </a:lnTo>
                  <a:cubicBezTo>
                    <a:pt x="1849" y="13302"/>
                    <a:pt x="2251" y="13583"/>
                    <a:pt x="2680" y="13798"/>
                  </a:cubicBezTo>
                  <a:cubicBezTo>
                    <a:pt x="2974" y="14132"/>
                    <a:pt x="3336" y="14414"/>
                    <a:pt x="3751" y="14601"/>
                  </a:cubicBezTo>
                  <a:cubicBezTo>
                    <a:pt x="4234" y="14682"/>
                    <a:pt x="4743" y="14682"/>
                    <a:pt x="5225" y="14601"/>
                  </a:cubicBezTo>
                  <a:lnTo>
                    <a:pt x="6431" y="14601"/>
                  </a:lnTo>
                  <a:lnTo>
                    <a:pt x="6431" y="14601"/>
                  </a:lnTo>
                  <a:lnTo>
                    <a:pt x="30681" y="15673"/>
                  </a:lnTo>
                  <a:lnTo>
                    <a:pt x="30681" y="15673"/>
                  </a:lnTo>
                  <a:cubicBezTo>
                    <a:pt x="26661" y="15606"/>
                    <a:pt x="23446" y="12324"/>
                    <a:pt x="23446" y="8305"/>
                  </a:cubicBezTo>
                  <a:lnTo>
                    <a:pt x="23446" y="804"/>
                  </a:lnTo>
                  <a:lnTo>
                    <a:pt x="6699" y="0"/>
                  </a:lnTo>
                  <a:lnTo>
                    <a:pt x="5225" y="0"/>
                  </a:lnTo>
                  <a:lnTo>
                    <a:pt x="3617" y="0"/>
                  </a:lnTo>
                  <a:cubicBezTo>
                    <a:pt x="2921" y="268"/>
                    <a:pt x="2278" y="683"/>
                    <a:pt x="1742" y="1206"/>
                  </a:cubicBezTo>
                  <a:lnTo>
                    <a:pt x="1742" y="1206"/>
                  </a:lnTo>
                  <a:cubicBezTo>
                    <a:pt x="1313" y="1742"/>
                    <a:pt x="951" y="2318"/>
                    <a:pt x="670" y="2947"/>
                  </a:cubicBezTo>
                  <a:cubicBezTo>
                    <a:pt x="549" y="3335"/>
                    <a:pt x="549" y="3764"/>
                    <a:pt x="670" y="4153"/>
                  </a:cubicBezTo>
                  <a:cubicBezTo>
                    <a:pt x="616" y="4595"/>
                    <a:pt x="616" y="5050"/>
                    <a:pt x="670" y="5492"/>
                  </a:cubicBezTo>
                  <a:lnTo>
                    <a:pt x="670" y="5492"/>
                  </a:lnTo>
                  <a:cubicBezTo>
                    <a:pt x="536" y="6336"/>
                    <a:pt x="536" y="7194"/>
                    <a:pt x="670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371B9D4-8C67-C45B-87E3-E6EABA528DBE}"/>
                </a:ext>
              </a:extLst>
            </p:cNvPr>
            <p:cNvSpPr/>
            <p:nvPr/>
          </p:nvSpPr>
          <p:spPr>
            <a:xfrm>
              <a:off x="986878" y="6021038"/>
              <a:ext cx="16479" cy="16208"/>
            </a:xfrm>
            <a:custGeom>
              <a:avLst/>
              <a:gdLst>
                <a:gd name="connsiteX0" fmla="*/ 0 w 16479"/>
                <a:gd name="connsiteY0" fmla="*/ 10315 h 16208"/>
                <a:gd name="connsiteX1" fmla="*/ 0 w 16479"/>
                <a:gd name="connsiteY1" fmla="*/ 12994 h 16208"/>
                <a:gd name="connsiteX2" fmla="*/ 4689 w 16479"/>
                <a:gd name="connsiteY2" fmla="*/ 16209 h 16208"/>
                <a:gd name="connsiteX3" fmla="*/ 4689 w 16479"/>
                <a:gd name="connsiteY3" fmla="*/ 12324 h 16208"/>
                <a:gd name="connsiteX4" fmla="*/ 11924 w 16479"/>
                <a:gd name="connsiteY4" fmla="*/ 4956 h 16208"/>
                <a:gd name="connsiteX5" fmla="*/ 16479 w 16479"/>
                <a:gd name="connsiteY5" fmla="*/ 6698 h 16208"/>
                <a:gd name="connsiteX6" fmla="*/ 16479 w 16479"/>
                <a:gd name="connsiteY6" fmla="*/ 6698 h 16208"/>
                <a:gd name="connsiteX7" fmla="*/ 6431 w 16479"/>
                <a:gd name="connsiteY7" fmla="*/ 0 h 16208"/>
                <a:gd name="connsiteX8" fmla="*/ 6431 w 16479"/>
                <a:gd name="connsiteY8" fmla="*/ 3885 h 16208"/>
                <a:gd name="connsiteX9" fmla="*/ 0 w 16479"/>
                <a:gd name="connsiteY9" fmla="*/ 10315 h 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79" h="16208">
                  <a:moveTo>
                    <a:pt x="0" y="10315"/>
                  </a:moveTo>
                  <a:lnTo>
                    <a:pt x="0" y="12994"/>
                  </a:lnTo>
                  <a:lnTo>
                    <a:pt x="4689" y="16209"/>
                  </a:lnTo>
                  <a:lnTo>
                    <a:pt x="4689" y="12324"/>
                  </a:lnTo>
                  <a:cubicBezTo>
                    <a:pt x="4689" y="8307"/>
                    <a:pt x="7907" y="5030"/>
                    <a:pt x="11924" y="4956"/>
                  </a:cubicBezTo>
                  <a:cubicBezTo>
                    <a:pt x="13592" y="5023"/>
                    <a:pt x="15192" y="5636"/>
                    <a:pt x="16479" y="6698"/>
                  </a:cubicBezTo>
                  <a:cubicBezTo>
                    <a:pt x="16479" y="6698"/>
                    <a:pt x="16479" y="6698"/>
                    <a:pt x="16479" y="6698"/>
                  </a:cubicBezTo>
                  <a:lnTo>
                    <a:pt x="6431" y="0"/>
                  </a:lnTo>
                  <a:lnTo>
                    <a:pt x="6431" y="3885"/>
                  </a:lnTo>
                  <a:cubicBezTo>
                    <a:pt x="6175" y="7325"/>
                    <a:pt x="3441" y="10059"/>
                    <a:pt x="0" y="103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E0DA150C-3892-88C2-F36E-264AF2AA5E1D}"/>
                </a:ext>
              </a:extLst>
            </p:cNvPr>
            <p:cNvSpPr/>
            <p:nvPr/>
          </p:nvSpPr>
          <p:spPr>
            <a:xfrm>
              <a:off x="980983" y="6030013"/>
              <a:ext cx="3215" cy="2277"/>
            </a:xfrm>
            <a:custGeom>
              <a:avLst/>
              <a:gdLst>
                <a:gd name="connsiteX0" fmla="*/ 3215 w 3215"/>
                <a:gd name="connsiteY0" fmla="*/ 2277 h 2277"/>
                <a:gd name="connsiteX1" fmla="*/ 3215 w 3215"/>
                <a:gd name="connsiteY1" fmla="*/ 1340 h 2277"/>
                <a:gd name="connsiteX2" fmla="*/ 0 w 3215"/>
                <a:gd name="connsiteY2" fmla="*/ 0 h 2277"/>
                <a:gd name="connsiteX3" fmla="*/ 0 w 3215"/>
                <a:gd name="connsiteY3" fmla="*/ 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" h="2277">
                  <a:moveTo>
                    <a:pt x="3215" y="2277"/>
                  </a:moveTo>
                  <a:lnTo>
                    <a:pt x="3215" y="1340"/>
                  </a:lnTo>
                  <a:cubicBezTo>
                    <a:pt x="2046" y="1179"/>
                    <a:pt x="938" y="71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EC7EBC01-4C2C-5C73-58F8-B02105AC9105}"/>
                </a:ext>
              </a:extLst>
            </p:cNvPr>
            <p:cNvSpPr/>
            <p:nvPr/>
          </p:nvSpPr>
          <p:spPr>
            <a:xfrm>
              <a:off x="979777" y="6028674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876945E4-2AEC-A912-F94B-83379CCAD19D}"/>
                </a:ext>
              </a:extLst>
            </p:cNvPr>
            <p:cNvSpPr/>
            <p:nvPr/>
          </p:nvSpPr>
          <p:spPr>
            <a:xfrm>
              <a:off x="2079599" y="6464033"/>
              <a:ext cx="73285" cy="13395"/>
            </a:xfrm>
            <a:custGeom>
              <a:avLst/>
              <a:gdLst>
                <a:gd name="connsiteX0" fmla="*/ 1742 w 73285"/>
                <a:gd name="connsiteY0" fmla="*/ 0 h 13395"/>
                <a:gd name="connsiteX1" fmla="*/ 71410 w 73285"/>
                <a:gd name="connsiteY1" fmla="*/ 0 h 13395"/>
                <a:gd name="connsiteX2" fmla="*/ 73286 w 73285"/>
                <a:gd name="connsiteY2" fmla="*/ 0 h 13395"/>
                <a:gd name="connsiteX3" fmla="*/ 0 w 73285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85" h="13395">
                  <a:moveTo>
                    <a:pt x="1742" y="0"/>
                  </a:moveTo>
                  <a:lnTo>
                    <a:pt x="71410" y="0"/>
                  </a:lnTo>
                  <a:lnTo>
                    <a:pt x="73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7FAC46A7-32DC-3D36-1266-4901BDEBDBB3}"/>
                </a:ext>
              </a:extLst>
            </p:cNvPr>
            <p:cNvSpPr/>
            <p:nvPr/>
          </p:nvSpPr>
          <p:spPr>
            <a:xfrm>
              <a:off x="686936" y="6140126"/>
              <a:ext cx="14436" cy="120561"/>
            </a:xfrm>
            <a:custGeom>
              <a:avLst/>
              <a:gdLst>
                <a:gd name="connsiteX0" fmla="*/ 100 w 14436"/>
                <a:gd name="connsiteY0" fmla="*/ 0 h 120561"/>
                <a:gd name="connsiteX1" fmla="*/ 100 w 14436"/>
                <a:gd name="connsiteY1" fmla="*/ 120561 h 120561"/>
                <a:gd name="connsiteX2" fmla="*/ 100 w 14436"/>
                <a:gd name="connsiteY2" fmla="*/ 118418 h 120561"/>
                <a:gd name="connsiteX3" fmla="*/ 8541 w 14436"/>
                <a:gd name="connsiteY3" fmla="*/ 112658 h 120561"/>
                <a:gd name="connsiteX4" fmla="*/ 14436 w 14436"/>
                <a:gd name="connsiteY4" fmla="*/ 113729 h 120561"/>
                <a:gd name="connsiteX5" fmla="*/ 14436 w 14436"/>
                <a:gd name="connsiteY5" fmla="*/ 6564 h 120561"/>
                <a:gd name="connsiteX6" fmla="*/ 7201 w 14436"/>
                <a:gd name="connsiteY6" fmla="*/ 6564 h 120561"/>
                <a:gd name="connsiteX7" fmla="*/ 100 w 14436"/>
                <a:gd name="connsiteY7" fmla="*/ 0 h 1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6" h="120561">
                  <a:moveTo>
                    <a:pt x="100" y="0"/>
                  </a:moveTo>
                  <a:lnTo>
                    <a:pt x="100" y="120561"/>
                  </a:lnTo>
                  <a:cubicBezTo>
                    <a:pt x="-33" y="119851"/>
                    <a:pt x="-33" y="119128"/>
                    <a:pt x="100" y="118418"/>
                  </a:cubicBezTo>
                  <a:cubicBezTo>
                    <a:pt x="845" y="114506"/>
                    <a:pt x="4621" y="111921"/>
                    <a:pt x="8541" y="112658"/>
                  </a:cubicBezTo>
                  <a:lnTo>
                    <a:pt x="14436" y="113729"/>
                  </a:lnTo>
                  <a:lnTo>
                    <a:pt x="14436" y="6564"/>
                  </a:lnTo>
                  <a:lnTo>
                    <a:pt x="7201" y="6564"/>
                  </a:lnTo>
                  <a:cubicBezTo>
                    <a:pt x="3505" y="6510"/>
                    <a:pt x="442" y="3684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7CC461C5-172F-D25E-1344-F61B611189D2}"/>
                </a:ext>
              </a:extLst>
            </p:cNvPr>
            <p:cNvSpPr/>
            <p:nvPr/>
          </p:nvSpPr>
          <p:spPr>
            <a:xfrm>
              <a:off x="707535" y="6259749"/>
              <a:ext cx="259246" cy="2545"/>
            </a:xfrm>
            <a:custGeom>
              <a:avLst/>
              <a:gdLst>
                <a:gd name="connsiteX0" fmla="*/ 268 w 259246"/>
                <a:gd name="connsiteY0" fmla="*/ 1742 h 2545"/>
                <a:gd name="connsiteX1" fmla="*/ 268 w 259246"/>
                <a:gd name="connsiteY1" fmla="*/ 2545 h 2545"/>
                <a:gd name="connsiteX2" fmla="*/ 259247 w 259246"/>
                <a:gd name="connsiteY2" fmla="*/ 2545 h 2545"/>
                <a:gd name="connsiteX3" fmla="*/ 259247 w 259246"/>
                <a:gd name="connsiteY3" fmla="*/ 1340 h 2545"/>
                <a:gd name="connsiteX4" fmla="*/ 259247 w 259246"/>
                <a:gd name="connsiteY4" fmla="*/ 0 h 2545"/>
                <a:gd name="connsiteX5" fmla="*/ 0 w 259246"/>
                <a:gd name="connsiteY5" fmla="*/ 0 h 2545"/>
                <a:gd name="connsiteX6" fmla="*/ 0 w 259246"/>
                <a:gd name="connsiteY6" fmla="*/ 0 h 2545"/>
                <a:gd name="connsiteX7" fmla="*/ 268 w 259246"/>
                <a:gd name="connsiteY7" fmla="*/ 1742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46" h="2545">
                  <a:moveTo>
                    <a:pt x="268" y="1742"/>
                  </a:moveTo>
                  <a:cubicBezTo>
                    <a:pt x="326" y="2009"/>
                    <a:pt x="326" y="2277"/>
                    <a:pt x="268" y="2545"/>
                  </a:cubicBezTo>
                  <a:lnTo>
                    <a:pt x="259247" y="2545"/>
                  </a:lnTo>
                  <a:lnTo>
                    <a:pt x="259247" y="1340"/>
                  </a:lnTo>
                  <a:cubicBezTo>
                    <a:pt x="259172" y="898"/>
                    <a:pt x="259172" y="442"/>
                    <a:pt x="25924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78" y="563"/>
                    <a:pt x="268" y="1152"/>
                    <a:pt x="268" y="17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481D25AA-8537-0935-3B09-6FDAC9D0101B}"/>
                </a:ext>
              </a:extLst>
            </p:cNvPr>
            <p:cNvSpPr/>
            <p:nvPr/>
          </p:nvSpPr>
          <p:spPr>
            <a:xfrm>
              <a:off x="687009" y="6252917"/>
              <a:ext cx="13827" cy="14467"/>
            </a:xfrm>
            <a:custGeom>
              <a:avLst/>
              <a:gdLst>
                <a:gd name="connsiteX0" fmla="*/ 162 w 13827"/>
                <a:gd name="connsiteY0" fmla="*/ 6698 h 14467"/>
                <a:gd name="connsiteX1" fmla="*/ 162 w 13827"/>
                <a:gd name="connsiteY1" fmla="*/ 10315 h 14467"/>
                <a:gd name="connsiteX2" fmla="*/ 162 w 13827"/>
                <a:gd name="connsiteY2" fmla="*/ 11520 h 14467"/>
                <a:gd name="connsiteX3" fmla="*/ 966 w 13827"/>
                <a:gd name="connsiteY3" fmla="*/ 12726 h 14467"/>
                <a:gd name="connsiteX4" fmla="*/ 1903 w 13827"/>
                <a:gd name="connsiteY4" fmla="*/ 13664 h 14467"/>
                <a:gd name="connsiteX5" fmla="*/ 2975 w 13827"/>
                <a:gd name="connsiteY5" fmla="*/ 14467 h 14467"/>
                <a:gd name="connsiteX6" fmla="*/ 4449 w 13827"/>
                <a:gd name="connsiteY6" fmla="*/ 14467 h 14467"/>
                <a:gd name="connsiteX7" fmla="*/ 4449 w 13827"/>
                <a:gd name="connsiteY7" fmla="*/ 14467 h 14467"/>
                <a:gd name="connsiteX8" fmla="*/ 4449 w 13827"/>
                <a:gd name="connsiteY8" fmla="*/ 14467 h 14467"/>
                <a:gd name="connsiteX9" fmla="*/ 4449 w 13827"/>
                <a:gd name="connsiteY9" fmla="*/ 8439 h 14467"/>
                <a:gd name="connsiteX10" fmla="*/ 11684 w 13827"/>
                <a:gd name="connsiteY10" fmla="*/ 1072 h 14467"/>
                <a:gd name="connsiteX11" fmla="*/ 13828 w 13827"/>
                <a:gd name="connsiteY11" fmla="*/ 1072 h 14467"/>
                <a:gd name="connsiteX12" fmla="*/ 13024 w 13827"/>
                <a:gd name="connsiteY12" fmla="*/ 1072 h 14467"/>
                <a:gd name="connsiteX13" fmla="*/ 13024 w 13827"/>
                <a:gd name="connsiteY13" fmla="*/ 1072 h 14467"/>
                <a:gd name="connsiteX14" fmla="*/ 7129 w 13827"/>
                <a:gd name="connsiteY14" fmla="*/ 0 h 14467"/>
                <a:gd name="connsiteX15" fmla="*/ 162 w 13827"/>
                <a:gd name="connsiteY15" fmla="*/ 6698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27" h="14467">
                  <a:moveTo>
                    <a:pt x="162" y="6698"/>
                  </a:moveTo>
                  <a:cubicBezTo>
                    <a:pt x="-54" y="7890"/>
                    <a:pt x="-54" y="9122"/>
                    <a:pt x="162" y="10315"/>
                  </a:cubicBezTo>
                  <a:cubicBezTo>
                    <a:pt x="111" y="10716"/>
                    <a:pt x="111" y="11118"/>
                    <a:pt x="162" y="11520"/>
                  </a:cubicBezTo>
                  <a:cubicBezTo>
                    <a:pt x="383" y="11949"/>
                    <a:pt x="652" y="12351"/>
                    <a:pt x="966" y="12726"/>
                  </a:cubicBezTo>
                  <a:lnTo>
                    <a:pt x="1903" y="13664"/>
                  </a:lnTo>
                  <a:lnTo>
                    <a:pt x="2975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8439"/>
                  </a:lnTo>
                  <a:cubicBezTo>
                    <a:pt x="4449" y="4421"/>
                    <a:pt x="7667" y="1139"/>
                    <a:pt x="11684" y="1072"/>
                  </a:cubicBezTo>
                  <a:cubicBezTo>
                    <a:pt x="12397" y="991"/>
                    <a:pt x="13115" y="991"/>
                    <a:pt x="13828" y="1072"/>
                  </a:cubicBezTo>
                  <a:lnTo>
                    <a:pt x="13024" y="1072"/>
                  </a:lnTo>
                  <a:lnTo>
                    <a:pt x="13024" y="1072"/>
                  </a:lnTo>
                  <a:lnTo>
                    <a:pt x="7129" y="0"/>
                  </a:lnTo>
                  <a:cubicBezTo>
                    <a:pt x="3436" y="120"/>
                    <a:pt x="434" y="3014"/>
                    <a:pt x="162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4F2E17EF-2AF6-8822-8596-9750BE39194B}"/>
                </a:ext>
              </a:extLst>
            </p:cNvPr>
            <p:cNvSpPr/>
            <p:nvPr/>
          </p:nvSpPr>
          <p:spPr>
            <a:xfrm>
              <a:off x="1449771" y="6136107"/>
              <a:ext cx="1071" cy="2947"/>
            </a:xfrm>
            <a:custGeom>
              <a:avLst/>
              <a:gdLst>
                <a:gd name="connsiteX0" fmla="*/ 1072 w 1071"/>
                <a:gd name="connsiteY0" fmla="*/ 2947 h 2947"/>
                <a:gd name="connsiteX1" fmla="*/ 1072 w 1071"/>
                <a:gd name="connsiteY1" fmla="*/ 2947 h 2947"/>
                <a:gd name="connsiteX2" fmla="*/ 0 w 1071"/>
                <a:gd name="connsiteY2" fmla="*/ 804 h 2947"/>
                <a:gd name="connsiteX3" fmla="*/ 0 w 1071"/>
                <a:gd name="connsiteY3" fmla="*/ 0 h 2947"/>
                <a:gd name="connsiteX4" fmla="*/ 938 w 1071"/>
                <a:gd name="connsiteY4" fmla="*/ 2009 h 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" h="2947">
                  <a:moveTo>
                    <a:pt x="1072" y="2947"/>
                  </a:moveTo>
                  <a:lnTo>
                    <a:pt x="1072" y="2947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389" y="630"/>
                    <a:pt x="710" y="1299"/>
                    <a:pt x="938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AFD36587-D671-CEDA-8945-6A29D69631B8}"/>
                </a:ext>
              </a:extLst>
            </p:cNvPr>
            <p:cNvSpPr/>
            <p:nvPr/>
          </p:nvSpPr>
          <p:spPr>
            <a:xfrm>
              <a:off x="992237" y="4966665"/>
              <a:ext cx="59" cy="1413"/>
            </a:xfrm>
            <a:custGeom>
              <a:avLst/>
              <a:gdLst>
                <a:gd name="connsiteX0" fmla="*/ 0 w 59"/>
                <a:gd name="connsiteY0" fmla="*/ 0 h 1413"/>
                <a:gd name="connsiteX1" fmla="*/ 0 w 59"/>
                <a:gd name="connsiteY1" fmla="*/ 0 h 1413"/>
                <a:gd name="connsiteX2" fmla="*/ 0 w 59"/>
                <a:gd name="connsiteY2" fmla="*/ 1340 h 1413"/>
                <a:gd name="connsiteX3" fmla="*/ 0 w 59"/>
                <a:gd name="connsiteY3" fmla="*/ 0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" h="14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38"/>
                    <a:pt x="0" y="1340"/>
                  </a:cubicBezTo>
                  <a:cubicBezTo>
                    <a:pt x="0" y="1741"/>
                    <a:pt x="134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AE0AC483-C276-F0AE-8682-DD9D53A23705}"/>
                </a:ext>
              </a:extLst>
            </p:cNvPr>
            <p:cNvSpPr/>
            <p:nvPr/>
          </p:nvSpPr>
          <p:spPr>
            <a:xfrm>
              <a:off x="979241" y="4949653"/>
              <a:ext cx="12995" cy="16878"/>
            </a:xfrm>
            <a:custGeom>
              <a:avLst/>
              <a:gdLst>
                <a:gd name="connsiteX0" fmla="*/ 6297 w 12995"/>
                <a:gd name="connsiteY0" fmla="*/ 12458 h 16878"/>
                <a:gd name="connsiteX1" fmla="*/ 12996 w 12995"/>
                <a:gd name="connsiteY1" fmla="*/ 16879 h 16878"/>
                <a:gd name="connsiteX2" fmla="*/ 6029 w 12995"/>
                <a:gd name="connsiteY2" fmla="*/ 0 h 16878"/>
                <a:gd name="connsiteX3" fmla="*/ 6029 w 12995"/>
                <a:gd name="connsiteY3" fmla="*/ 0 h 16878"/>
                <a:gd name="connsiteX4" fmla="*/ 6029 w 12995"/>
                <a:gd name="connsiteY4" fmla="*/ 2813 h 16878"/>
                <a:gd name="connsiteX5" fmla="*/ 0 w 12995"/>
                <a:gd name="connsiteY5" fmla="*/ 9779 h 16878"/>
                <a:gd name="connsiteX6" fmla="*/ 0 w 12995"/>
                <a:gd name="connsiteY6" fmla="*/ 15539 h 16878"/>
                <a:gd name="connsiteX7" fmla="*/ 6297 w 12995"/>
                <a:gd name="connsiteY7" fmla="*/ 12458 h 1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5" h="16878">
                  <a:moveTo>
                    <a:pt x="6297" y="12458"/>
                  </a:moveTo>
                  <a:cubicBezTo>
                    <a:pt x="9207" y="12479"/>
                    <a:pt x="11832" y="14211"/>
                    <a:pt x="12996" y="16879"/>
                  </a:cubicBezTo>
                  <a:lnTo>
                    <a:pt x="6029" y="0"/>
                  </a:lnTo>
                  <a:lnTo>
                    <a:pt x="6029" y="0"/>
                  </a:lnTo>
                  <a:cubicBezTo>
                    <a:pt x="6156" y="934"/>
                    <a:pt x="6156" y="1879"/>
                    <a:pt x="6029" y="2813"/>
                  </a:cubicBezTo>
                  <a:cubicBezTo>
                    <a:pt x="6004" y="6300"/>
                    <a:pt x="3449" y="9252"/>
                    <a:pt x="0" y="9779"/>
                  </a:cubicBezTo>
                  <a:lnTo>
                    <a:pt x="0" y="15539"/>
                  </a:lnTo>
                  <a:cubicBezTo>
                    <a:pt x="1392" y="13455"/>
                    <a:pt x="3797" y="12277"/>
                    <a:pt x="6297" y="124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5006575F-8CD9-62D4-018A-8AA48B9003C2}"/>
                </a:ext>
              </a:extLst>
            </p:cNvPr>
            <p:cNvSpPr/>
            <p:nvPr/>
          </p:nvSpPr>
          <p:spPr>
            <a:xfrm>
              <a:off x="973614" y="4959699"/>
              <a:ext cx="3617" cy="8707"/>
            </a:xfrm>
            <a:custGeom>
              <a:avLst/>
              <a:gdLst>
                <a:gd name="connsiteX0" fmla="*/ 0 w 3617"/>
                <a:gd name="connsiteY0" fmla="*/ 0 h 8707"/>
                <a:gd name="connsiteX1" fmla="*/ 3617 w 3617"/>
                <a:gd name="connsiteY1" fmla="*/ 8707 h 8707"/>
                <a:gd name="connsiteX2" fmla="*/ 3617 w 3617"/>
                <a:gd name="connsiteY2" fmla="*/ 0 h 8707"/>
                <a:gd name="connsiteX3" fmla="*/ 0 w 3617"/>
                <a:gd name="connsiteY3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" h="8707">
                  <a:moveTo>
                    <a:pt x="0" y="0"/>
                  </a:moveTo>
                  <a:lnTo>
                    <a:pt x="3617" y="8707"/>
                  </a:lnTo>
                  <a:lnTo>
                    <a:pt x="36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E606B9F2-9C3C-B438-2F83-C686D9F4B5BE}"/>
                </a:ext>
              </a:extLst>
            </p:cNvPr>
            <p:cNvSpPr/>
            <p:nvPr/>
          </p:nvSpPr>
          <p:spPr>
            <a:xfrm>
              <a:off x="977232" y="4959297"/>
              <a:ext cx="2545" cy="1173460"/>
            </a:xfrm>
            <a:custGeom>
              <a:avLst/>
              <a:gdLst>
                <a:gd name="connsiteX0" fmla="*/ 2546 w 2545"/>
                <a:gd name="connsiteY0" fmla="*/ 1173461 h 1173460"/>
                <a:gd name="connsiteX1" fmla="*/ 2546 w 2545"/>
                <a:gd name="connsiteY1" fmla="*/ 1069510 h 1173460"/>
                <a:gd name="connsiteX2" fmla="*/ 2546 w 2545"/>
                <a:gd name="connsiteY2" fmla="*/ 1069510 h 1173460"/>
                <a:gd name="connsiteX3" fmla="*/ 1072 w 2545"/>
                <a:gd name="connsiteY3" fmla="*/ 1065224 h 1173460"/>
                <a:gd name="connsiteX4" fmla="*/ 1072 w 2545"/>
                <a:gd name="connsiteY4" fmla="*/ 9913 h 1173460"/>
                <a:gd name="connsiteX5" fmla="*/ 2546 w 2545"/>
                <a:gd name="connsiteY5" fmla="*/ 5760 h 1173460"/>
                <a:gd name="connsiteX6" fmla="*/ 2546 w 2545"/>
                <a:gd name="connsiteY6" fmla="*/ 0 h 1173460"/>
                <a:gd name="connsiteX7" fmla="*/ 1206 w 2545"/>
                <a:gd name="connsiteY7" fmla="*/ 0 h 1173460"/>
                <a:gd name="connsiteX8" fmla="*/ 0 w 2545"/>
                <a:gd name="connsiteY8" fmla="*/ 0 h 1173460"/>
                <a:gd name="connsiteX9" fmla="*/ 0 w 2545"/>
                <a:gd name="connsiteY9" fmla="*/ 1173059 h 1173460"/>
                <a:gd name="connsiteX10" fmla="*/ 2546 w 2545"/>
                <a:gd name="connsiteY10" fmla="*/ 1173059 h 117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" h="1173460">
                  <a:moveTo>
                    <a:pt x="2546" y="1173461"/>
                  </a:moveTo>
                  <a:lnTo>
                    <a:pt x="2546" y="1069510"/>
                  </a:lnTo>
                  <a:lnTo>
                    <a:pt x="2546" y="1069510"/>
                  </a:lnTo>
                  <a:cubicBezTo>
                    <a:pt x="1590" y="1068286"/>
                    <a:pt x="1072" y="1066776"/>
                    <a:pt x="1072" y="1065224"/>
                  </a:cubicBezTo>
                  <a:lnTo>
                    <a:pt x="1072" y="9913"/>
                  </a:lnTo>
                  <a:cubicBezTo>
                    <a:pt x="1070" y="8400"/>
                    <a:pt x="1590" y="6934"/>
                    <a:pt x="2546" y="5760"/>
                  </a:cubicBez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1173059"/>
                  </a:lnTo>
                  <a:lnTo>
                    <a:pt x="2546" y="117305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0106296C-C220-4003-D054-806106D3E6E3}"/>
                </a:ext>
              </a:extLst>
            </p:cNvPr>
            <p:cNvSpPr/>
            <p:nvPr/>
          </p:nvSpPr>
          <p:spPr>
            <a:xfrm>
              <a:off x="984199" y="6031353"/>
              <a:ext cx="2679" cy="101405"/>
            </a:xfrm>
            <a:custGeom>
              <a:avLst/>
              <a:gdLst>
                <a:gd name="connsiteX0" fmla="*/ 0 w 2679"/>
                <a:gd name="connsiteY0" fmla="*/ 101405 h 101405"/>
                <a:gd name="connsiteX1" fmla="*/ 2680 w 2679"/>
                <a:gd name="connsiteY1" fmla="*/ 101405 h 101405"/>
                <a:gd name="connsiteX2" fmla="*/ 2680 w 2679"/>
                <a:gd name="connsiteY2" fmla="*/ 0 h 101405"/>
                <a:gd name="connsiteX3" fmla="*/ 1340 w 2679"/>
                <a:gd name="connsiteY3" fmla="*/ 0 h 101405"/>
                <a:gd name="connsiteX4" fmla="*/ 0 w 2679"/>
                <a:gd name="connsiteY4" fmla="*/ 0 h 101405"/>
                <a:gd name="connsiteX5" fmla="*/ 0 w 2679"/>
                <a:gd name="connsiteY5" fmla="*/ 101405 h 10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01405">
                  <a:moveTo>
                    <a:pt x="0" y="101405"/>
                  </a:moveTo>
                  <a:lnTo>
                    <a:pt x="2680" y="101405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10140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7110D054-C00D-85B5-57D9-FC0FE402151B}"/>
                </a:ext>
              </a:extLst>
            </p:cNvPr>
            <p:cNvSpPr/>
            <p:nvPr/>
          </p:nvSpPr>
          <p:spPr>
            <a:xfrm>
              <a:off x="2157038" y="6478366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0 w 2679"/>
                <a:gd name="connsiteY1" fmla="*/ 0 h 150"/>
                <a:gd name="connsiteX2" fmla="*/ 1474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724B0F6-FDFB-B0B7-0BD3-D3CEC44D5663}"/>
                </a:ext>
              </a:extLst>
            </p:cNvPr>
            <p:cNvSpPr/>
            <p:nvPr/>
          </p:nvSpPr>
          <p:spPr>
            <a:xfrm>
              <a:off x="2164005" y="6471668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0 h 1607"/>
                <a:gd name="connsiteX2" fmla="*/ 0 w 50"/>
                <a:gd name="connsiteY2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536"/>
                    <a:pt x="67" y="1072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55586242-1246-16E5-B593-9E13A687AB00}"/>
                </a:ext>
              </a:extLst>
            </p:cNvPr>
            <p:cNvSpPr/>
            <p:nvPr/>
          </p:nvSpPr>
          <p:spPr>
            <a:xfrm>
              <a:off x="2151679" y="6463899"/>
              <a:ext cx="7100" cy="13395"/>
            </a:xfrm>
            <a:custGeom>
              <a:avLst/>
              <a:gdLst>
                <a:gd name="connsiteX0" fmla="*/ 5359 w 7100"/>
                <a:gd name="connsiteY0" fmla="*/ 0 h 13395"/>
                <a:gd name="connsiteX1" fmla="*/ 7101 w 7100"/>
                <a:gd name="connsiteY1" fmla="*/ 0 h 13395"/>
                <a:gd name="connsiteX2" fmla="*/ 5895 w 7100"/>
                <a:gd name="connsiteY2" fmla="*/ 0 h 13395"/>
                <a:gd name="connsiteX3" fmla="*/ 1876 w 7100"/>
                <a:gd name="connsiteY3" fmla="*/ 0 h 13395"/>
                <a:gd name="connsiteX4" fmla="*/ 1876 w 7100"/>
                <a:gd name="connsiteY4" fmla="*/ 0 h 13395"/>
                <a:gd name="connsiteX5" fmla="*/ 0 w 7100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" h="13395">
                  <a:moveTo>
                    <a:pt x="5359" y="0"/>
                  </a:moveTo>
                  <a:lnTo>
                    <a:pt x="7101" y="0"/>
                  </a:lnTo>
                  <a:lnTo>
                    <a:pt x="5895" y="0"/>
                  </a:lnTo>
                  <a:lnTo>
                    <a:pt x="1876" y="0"/>
                  </a:lnTo>
                  <a:lnTo>
                    <a:pt x="1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382D7997-F998-4908-5B4D-E1299A33CED4}"/>
                </a:ext>
              </a:extLst>
            </p:cNvPr>
            <p:cNvSpPr/>
            <p:nvPr/>
          </p:nvSpPr>
          <p:spPr>
            <a:xfrm>
              <a:off x="2081877" y="6464746"/>
              <a:ext cx="81508" cy="13244"/>
            </a:xfrm>
            <a:custGeom>
              <a:avLst/>
              <a:gdLst>
                <a:gd name="connsiteX0" fmla="*/ 78377 w 81508"/>
                <a:gd name="connsiteY0" fmla="*/ 12548 h 13244"/>
                <a:gd name="connsiteX1" fmla="*/ 79851 w 81508"/>
                <a:gd name="connsiteY1" fmla="*/ 11611 h 13244"/>
                <a:gd name="connsiteX2" fmla="*/ 80520 w 81508"/>
                <a:gd name="connsiteY2" fmla="*/ 10673 h 13244"/>
                <a:gd name="connsiteX3" fmla="*/ 81458 w 81508"/>
                <a:gd name="connsiteY3" fmla="*/ 9333 h 13244"/>
                <a:gd name="connsiteX4" fmla="*/ 81458 w 81508"/>
                <a:gd name="connsiteY4" fmla="*/ 8262 h 13244"/>
                <a:gd name="connsiteX5" fmla="*/ 81458 w 81508"/>
                <a:gd name="connsiteY5" fmla="*/ 6654 h 13244"/>
                <a:gd name="connsiteX6" fmla="*/ 81458 w 81508"/>
                <a:gd name="connsiteY6" fmla="*/ 6654 h 13244"/>
                <a:gd name="connsiteX7" fmla="*/ 81458 w 81508"/>
                <a:gd name="connsiteY7" fmla="*/ 5449 h 13244"/>
                <a:gd name="connsiteX8" fmla="*/ 81458 w 81508"/>
                <a:gd name="connsiteY8" fmla="*/ 4109 h 13244"/>
                <a:gd name="connsiteX9" fmla="*/ 81458 w 81508"/>
                <a:gd name="connsiteY9" fmla="*/ 2904 h 13244"/>
                <a:gd name="connsiteX10" fmla="*/ 80655 w 81508"/>
                <a:gd name="connsiteY10" fmla="*/ 1698 h 13244"/>
                <a:gd name="connsiteX11" fmla="*/ 79583 w 81508"/>
                <a:gd name="connsiteY11" fmla="*/ 894 h 13244"/>
                <a:gd name="connsiteX12" fmla="*/ 78377 w 81508"/>
                <a:gd name="connsiteY12" fmla="*/ 90 h 13244"/>
                <a:gd name="connsiteX13" fmla="*/ 77037 w 81508"/>
                <a:gd name="connsiteY13" fmla="*/ 90 h 13244"/>
                <a:gd name="connsiteX14" fmla="*/ 75295 w 81508"/>
                <a:gd name="connsiteY14" fmla="*/ 90 h 13244"/>
                <a:gd name="connsiteX15" fmla="*/ 0 w 81508"/>
                <a:gd name="connsiteY15" fmla="*/ 90 h 13244"/>
                <a:gd name="connsiteX16" fmla="*/ 1742 w 81508"/>
                <a:gd name="connsiteY16" fmla="*/ 90 h 13244"/>
                <a:gd name="connsiteX17" fmla="*/ 1742 w 81508"/>
                <a:gd name="connsiteY17" fmla="*/ 90 h 13244"/>
                <a:gd name="connsiteX18" fmla="*/ 2814 w 81508"/>
                <a:gd name="connsiteY18" fmla="*/ 90 h 13244"/>
                <a:gd name="connsiteX19" fmla="*/ 4287 w 81508"/>
                <a:gd name="connsiteY19" fmla="*/ 90 h 13244"/>
                <a:gd name="connsiteX20" fmla="*/ 5359 w 81508"/>
                <a:gd name="connsiteY20" fmla="*/ 90 h 13244"/>
                <a:gd name="connsiteX21" fmla="*/ 6431 w 81508"/>
                <a:gd name="connsiteY21" fmla="*/ 1028 h 13244"/>
                <a:gd name="connsiteX22" fmla="*/ 7235 w 81508"/>
                <a:gd name="connsiteY22" fmla="*/ 2100 h 13244"/>
                <a:gd name="connsiteX23" fmla="*/ 7235 w 81508"/>
                <a:gd name="connsiteY23" fmla="*/ 3305 h 13244"/>
                <a:gd name="connsiteX24" fmla="*/ 7235 w 81508"/>
                <a:gd name="connsiteY24" fmla="*/ 4779 h 13244"/>
                <a:gd name="connsiteX25" fmla="*/ 7235 w 81508"/>
                <a:gd name="connsiteY25" fmla="*/ 5851 h 13244"/>
                <a:gd name="connsiteX26" fmla="*/ 7235 w 81508"/>
                <a:gd name="connsiteY26" fmla="*/ 13084 h 13244"/>
                <a:gd name="connsiteX27" fmla="*/ 75161 w 81508"/>
                <a:gd name="connsiteY27" fmla="*/ 13084 h 13244"/>
                <a:gd name="connsiteX28" fmla="*/ 77975 w 81508"/>
                <a:gd name="connsiteY28" fmla="*/ 13084 h 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1508" h="13244">
                  <a:moveTo>
                    <a:pt x="78377" y="12548"/>
                  </a:moveTo>
                  <a:cubicBezTo>
                    <a:pt x="78913" y="12321"/>
                    <a:pt x="79409" y="11999"/>
                    <a:pt x="79851" y="11611"/>
                  </a:cubicBezTo>
                  <a:lnTo>
                    <a:pt x="80520" y="10673"/>
                  </a:lnTo>
                  <a:cubicBezTo>
                    <a:pt x="80869" y="10244"/>
                    <a:pt x="81177" y="9802"/>
                    <a:pt x="81458" y="9333"/>
                  </a:cubicBezTo>
                  <a:cubicBezTo>
                    <a:pt x="81458" y="9333"/>
                    <a:pt x="81458" y="8664"/>
                    <a:pt x="81458" y="8262"/>
                  </a:cubicBezTo>
                  <a:cubicBezTo>
                    <a:pt x="81525" y="7726"/>
                    <a:pt x="81525" y="7190"/>
                    <a:pt x="81458" y="6654"/>
                  </a:cubicBezTo>
                  <a:lnTo>
                    <a:pt x="81458" y="6654"/>
                  </a:lnTo>
                  <a:cubicBezTo>
                    <a:pt x="81525" y="6252"/>
                    <a:pt x="81525" y="5851"/>
                    <a:pt x="81458" y="5449"/>
                  </a:cubicBezTo>
                  <a:cubicBezTo>
                    <a:pt x="81525" y="5007"/>
                    <a:pt x="81525" y="4551"/>
                    <a:pt x="81458" y="4109"/>
                  </a:cubicBezTo>
                  <a:cubicBezTo>
                    <a:pt x="81525" y="3707"/>
                    <a:pt x="81525" y="3305"/>
                    <a:pt x="81458" y="2904"/>
                  </a:cubicBezTo>
                  <a:lnTo>
                    <a:pt x="80655" y="1698"/>
                  </a:lnTo>
                  <a:lnTo>
                    <a:pt x="79583" y="894"/>
                  </a:lnTo>
                  <a:lnTo>
                    <a:pt x="78377" y="90"/>
                  </a:lnTo>
                  <a:lnTo>
                    <a:pt x="77037" y="90"/>
                  </a:lnTo>
                  <a:lnTo>
                    <a:pt x="75295" y="90"/>
                  </a:lnTo>
                  <a:lnTo>
                    <a:pt x="0" y="90"/>
                  </a:lnTo>
                  <a:cubicBezTo>
                    <a:pt x="576" y="23"/>
                    <a:pt x="1166" y="23"/>
                    <a:pt x="1742" y="90"/>
                  </a:cubicBezTo>
                  <a:lnTo>
                    <a:pt x="1742" y="90"/>
                  </a:lnTo>
                  <a:cubicBezTo>
                    <a:pt x="1742" y="90"/>
                    <a:pt x="1742" y="90"/>
                    <a:pt x="2814" y="90"/>
                  </a:cubicBezTo>
                  <a:cubicBezTo>
                    <a:pt x="3296" y="-30"/>
                    <a:pt x="3805" y="-30"/>
                    <a:pt x="4287" y="90"/>
                  </a:cubicBezTo>
                  <a:lnTo>
                    <a:pt x="5359" y="90"/>
                  </a:lnTo>
                  <a:cubicBezTo>
                    <a:pt x="5774" y="332"/>
                    <a:pt x="6136" y="653"/>
                    <a:pt x="6431" y="1028"/>
                  </a:cubicBezTo>
                  <a:cubicBezTo>
                    <a:pt x="6766" y="1323"/>
                    <a:pt x="7047" y="1684"/>
                    <a:pt x="7235" y="2100"/>
                  </a:cubicBezTo>
                  <a:cubicBezTo>
                    <a:pt x="7275" y="2502"/>
                    <a:pt x="7275" y="2904"/>
                    <a:pt x="7235" y="3305"/>
                  </a:cubicBezTo>
                  <a:cubicBezTo>
                    <a:pt x="7302" y="3801"/>
                    <a:pt x="7302" y="4283"/>
                    <a:pt x="7235" y="4779"/>
                  </a:cubicBezTo>
                  <a:cubicBezTo>
                    <a:pt x="7288" y="5127"/>
                    <a:pt x="7288" y="5502"/>
                    <a:pt x="7235" y="5851"/>
                  </a:cubicBezTo>
                  <a:lnTo>
                    <a:pt x="7235" y="13084"/>
                  </a:lnTo>
                  <a:lnTo>
                    <a:pt x="75161" y="13084"/>
                  </a:lnTo>
                  <a:cubicBezTo>
                    <a:pt x="76086" y="13299"/>
                    <a:pt x="77051" y="13299"/>
                    <a:pt x="77975" y="130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90347282-7494-4B77-4B6F-B5836BCB66F6}"/>
                </a:ext>
              </a:extLst>
            </p:cNvPr>
            <p:cNvSpPr/>
            <p:nvPr/>
          </p:nvSpPr>
          <p:spPr>
            <a:xfrm>
              <a:off x="2075982" y="6470061"/>
              <a:ext cx="14127" cy="384321"/>
            </a:xfrm>
            <a:custGeom>
              <a:avLst/>
              <a:gdLst>
                <a:gd name="connsiteX0" fmla="*/ 14068 w 14127"/>
                <a:gd name="connsiteY0" fmla="*/ 1072 h 384321"/>
                <a:gd name="connsiteX1" fmla="*/ 14068 w 14127"/>
                <a:gd name="connsiteY1" fmla="*/ 0 h 384321"/>
                <a:gd name="connsiteX2" fmla="*/ 14068 w 14127"/>
                <a:gd name="connsiteY2" fmla="*/ 1742 h 384321"/>
                <a:gd name="connsiteX3" fmla="*/ 6833 w 14127"/>
                <a:gd name="connsiteY3" fmla="*/ 8439 h 384321"/>
                <a:gd name="connsiteX4" fmla="*/ 5627 w 14127"/>
                <a:gd name="connsiteY4" fmla="*/ 8439 h 384321"/>
                <a:gd name="connsiteX5" fmla="*/ 3885 w 14127"/>
                <a:gd name="connsiteY5" fmla="*/ 8439 h 384321"/>
                <a:gd name="connsiteX6" fmla="*/ 2680 w 14127"/>
                <a:gd name="connsiteY6" fmla="*/ 8439 h 384321"/>
                <a:gd name="connsiteX7" fmla="*/ 2680 w 14127"/>
                <a:gd name="connsiteY7" fmla="*/ 8439 h 384321"/>
                <a:gd name="connsiteX8" fmla="*/ 0 w 14127"/>
                <a:gd name="connsiteY8" fmla="*/ 8439 h 384321"/>
                <a:gd name="connsiteX9" fmla="*/ 0 w 14127"/>
                <a:gd name="connsiteY9" fmla="*/ 384322 h 384321"/>
                <a:gd name="connsiteX10" fmla="*/ 14068 w 14127"/>
                <a:gd name="connsiteY10" fmla="*/ 384322 h 384321"/>
                <a:gd name="connsiteX11" fmla="*/ 14068 w 14127"/>
                <a:gd name="connsiteY11" fmla="*/ 1072 h 3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27" h="384321">
                  <a:moveTo>
                    <a:pt x="14068" y="1072"/>
                  </a:moveTo>
                  <a:cubicBezTo>
                    <a:pt x="14121" y="723"/>
                    <a:pt x="14121" y="348"/>
                    <a:pt x="14068" y="0"/>
                  </a:cubicBezTo>
                  <a:cubicBezTo>
                    <a:pt x="14148" y="576"/>
                    <a:pt x="14148" y="1165"/>
                    <a:pt x="14068" y="1742"/>
                  </a:cubicBezTo>
                  <a:cubicBezTo>
                    <a:pt x="13719" y="5492"/>
                    <a:pt x="10598" y="8386"/>
                    <a:pt x="6833" y="8439"/>
                  </a:cubicBezTo>
                  <a:lnTo>
                    <a:pt x="5627" y="8439"/>
                  </a:lnTo>
                  <a:cubicBezTo>
                    <a:pt x="5051" y="8573"/>
                    <a:pt x="4462" y="8573"/>
                    <a:pt x="3885" y="8439"/>
                  </a:cubicBezTo>
                  <a:lnTo>
                    <a:pt x="2680" y="8439"/>
                  </a:lnTo>
                  <a:lnTo>
                    <a:pt x="2680" y="8439"/>
                  </a:lnTo>
                  <a:lnTo>
                    <a:pt x="0" y="8439"/>
                  </a:lnTo>
                  <a:lnTo>
                    <a:pt x="0" y="384322"/>
                  </a:lnTo>
                  <a:lnTo>
                    <a:pt x="14068" y="384322"/>
                  </a:lnTo>
                  <a:lnTo>
                    <a:pt x="14068" y="10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DB986932-81AB-5056-5F87-10417034AB9A}"/>
                </a:ext>
              </a:extLst>
            </p:cNvPr>
            <p:cNvSpPr/>
            <p:nvPr/>
          </p:nvSpPr>
          <p:spPr>
            <a:xfrm>
              <a:off x="981519" y="6470329"/>
              <a:ext cx="456193" cy="2411"/>
            </a:xfrm>
            <a:custGeom>
              <a:avLst/>
              <a:gdLst>
                <a:gd name="connsiteX0" fmla="*/ 455524 w 456193"/>
                <a:gd name="connsiteY0" fmla="*/ 0 h 2411"/>
                <a:gd name="connsiteX1" fmla="*/ 455524 w 456193"/>
                <a:gd name="connsiteY1" fmla="*/ 0 h 2411"/>
                <a:gd name="connsiteX2" fmla="*/ 0 w 456193"/>
                <a:gd name="connsiteY2" fmla="*/ 0 h 2411"/>
                <a:gd name="connsiteX3" fmla="*/ 0 w 456193"/>
                <a:gd name="connsiteY3" fmla="*/ 1206 h 2411"/>
                <a:gd name="connsiteX4" fmla="*/ 0 w 456193"/>
                <a:gd name="connsiteY4" fmla="*/ 2411 h 2411"/>
                <a:gd name="connsiteX5" fmla="*/ 456194 w 456193"/>
                <a:gd name="connsiteY5" fmla="*/ 2411 h 2411"/>
                <a:gd name="connsiteX6" fmla="*/ 456194 w 456193"/>
                <a:gd name="connsiteY6" fmla="*/ 804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193" h="2411">
                  <a:moveTo>
                    <a:pt x="455524" y="0"/>
                  </a:moveTo>
                  <a:lnTo>
                    <a:pt x="455524" y="0"/>
                  </a:ln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009"/>
                    <a:pt x="0" y="2411"/>
                  </a:cubicBezTo>
                  <a:lnTo>
                    <a:pt x="456194" y="2411"/>
                  </a:lnTo>
                  <a:cubicBezTo>
                    <a:pt x="456127" y="1875"/>
                    <a:pt x="456127" y="1340"/>
                    <a:pt x="456194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11A3D6C5-7D5C-453A-19AC-C04DD919F0C0}"/>
                </a:ext>
              </a:extLst>
            </p:cNvPr>
            <p:cNvSpPr/>
            <p:nvPr/>
          </p:nvSpPr>
          <p:spPr>
            <a:xfrm>
              <a:off x="966112" y="6474080"/>
              <a:ext cx="14603" cy="378695"/>
            </a:xfrm>
            <a:custGeom>
              <a:avLst/>
              <a:gdLst>
                <a:gd name="connsiteX0" fmla="*/ 13934 w 14603"/>
                <a:gd name="connsiteY0" fmla="*/ 804 h 378695"/>
                <a:gd name="connsiteX1" fmla="*/ 13264 w 14603"/>
                <a:gd name="connsiteY1" fmla="*/ 2009 h 378695"/>
                <a:gd name="connsiteX2" fmla="*/ 12192 w 14603"/>
                <a:gd name="connsiteY2" fmla="*/ 2813 h 378695"/>
                <a:gd name="connsiteX3" fmla="*/ 10986 w 14603"/>
                <a:gd name="connsiteY3" fmla="*/ 3617 h 378695"/>
                <a:gd name="connsiteX4" fmla="*/ 9646 w 14603"/>
                <a:gd name="connsiteY4" fmla="*/ 3617 h 378695"/>
                <a:gd name="connsiteX5" fmla="*/ 8441 w 14603"/>
                <a:gd name="connsiteY5" fmla="*/ 3617 h 378695"/>
                <a:gd name="connsiteX6" fmla="*/ 7235 w 14603"/>
                <a:gd name="connsiteY6" fmla="*/ 3617 h 378695"/>
                <a:gd name="connsiteX7" fmla="*/ 5493 w 14603"/>
                <a:gd name="connsiteY7" fmla="*/ 3617 h 378695"/>
                <a:gd name="connsiteX8" fmla="*/ 0 w 14603"/>
                <a:gd name="connsiteY8" fmla="*/ 3617 h 378695"/>
                <a:gd name="connsiteX9" fmla="*/ 0 w 14603"/>
                <a:gd name="connsiteY9" fmla="*/ 378696 h 378695"/>
                <a:gd name="connsiteX10" fmla="*/ 14604 w 14603"/>
                <a:gd name="connsiteY10" fmla="*/ 378696 h 378695"/>
                <a:gd name="connsiteX11" fmla="*/ 14604 w 14603"/>
                <a:gd name="connsiteY11" fmla="*/ 0 h 37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378695">
                  <a:moveTo>
                    <a:pt x="13934" y="804"/>
                  </a:moveTo>
                  <a:cubicBezTo>
                    <a:pt x="13762" y="1233"/>
                    <a:pt x="13537" y="1634"/>
                    <a:pt x="13264" y="2009"/>
                  </a:cubicBezTo>
                  <a:lnTo>
                    <a:pt x="12192" y="2813"/>
                  </a:lnTo>
                  <a:lnTo>
                    <a:pt x="10986" y="3617"/>
                  </a:lnTo>
                  <a:cubicBezTo>
                    <a:pt x="10541" y="3670"/>
                    <a:pt x="10091" y="3670"/>
                    <a:pt x="9646" y="3617"/>
                  </a:cubicBezTo>
                  <a:lnTo>
                    <a:pt x="8441" y="3617"/>
                  </a:lnTo>
                  <a:lnTo>
                    <a:pt x="7235" y="3617"/>
                  </a:lnTo>
                  <a:lnTo>
                    <a:pt x="5493" y="3617"/>
                  </a:lnTo>
                  <a:lnTo>
                    <a:pt x="0" y="3617"/>
                  </a:lnTo>
                  <a:lnTo>
                    <a:pt x="0" y="378696"/>
                  </a:lnTo>
                  <a:lnTo>
                    <a:pt x="14604" y="37869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952CF251-2E59-4869-68B2-7ADBF3832911}"/>
                </a:ext>
              </a:extLst>
            </p:cNvPr>
            <p:cNvSpPr/>
            <p:nvPr/>
          </p:nvSpPr>
          <p:spPr>
            <a:xfrm>
              <a:off x="2074374" y="6464033"/>
              <a:ext cx="6966" cy="2143"/>
            </a:xfrm>
            <a:custGeom>
              <a:avLst/>
              <a:gdLst>
                <a:gd name="connsiteX0" fmla="*/ 6967 w 6966"/>
                <a:gd name="connsiteY0" fmla="*/ 0 h 2143"/>
                <a:gd name="connsiteX1" fmla="*/ 5225 w 6966"/>
                <a:gd name="connsiteY1" fmla="*/ 0 h 2143"/>
                <a:gd name="connsiteX2" fmla="*/ 5225 w 6966"/>
                <a:gd name="connsiteY2" fmla="*/ 0 h 2143"/>
                <a:gd name="connsiteX3" fmla="*/ 0 w 6966"/>
                <a:gd name="connsiteY3" fmla="*/ 0 h 2143"/>
                <a:gd name="connsiteX4" fmla="*/ 0 w 6966"/>
                <a:gd name="connsiteY4" fmla="*/ 0 h 2143"/>
                <a:gd name="connsiteX5" fmla="*/ 4823 w 6966"/>
                <a:gd name="connsiteY5" fmla="*/ 2143 h 2143"/>
                <a:gd name="connsiteX6" fmla="*/ 6967 w 6966"/>
                <a:gd name="connsiteY6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6" h="2143">
                  <a:moveTo>
                    <a:pt x="6967" y="0"/>
                  </a:moveTo>
                  <a:lnTo>
                    <a:pt x="5225" y="0"/>
                  </a:lnTo>
                  <a:lnTo>
                    <a:pt x="5225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09" y="147"/>
                    <a:pt x="3497" y="911"/>
                    <a:pt x="4823" y="2143"/>
                  </a:cubicBezTo>
                  <a:cubicBezTo>
                    <a:pt x="5359" y="1273"/>
                    <a:pt x="6096" y="536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7B4EF576-FDF1-7658-253C-585BED2F3FFB}"/>
                </a:ext>
              </a:extLst>
            </p:cNvPr>
            <p:cNvSpPr/>
            <p:nvPr/>
          </p:nvSpPr>
          <p:spPr>
            <a:xfrm>
              <a:off x="2073302" y="6476089"/>
              <a:ext cx="6296" cy="1607"/>
            </a:xfrm>
            <a:custGeom>
              <a:avLst/>
              <a:gdLst>
                <a:gd name="connsiteX0" fmla="*/ 0 w 6296"/>
                <a:gd name="connsiteY0" fmla="*/ 1607 h 1607"/>
                <a:gd name="connsiteX1" fmla="*/ 2411 w 6296"/>
                <a:gd name="connsiteY1" fmla="*/ 1607 h 1607"/>
                <a:gd name="connsiteX2" fmla="*/ 5091 w 6296"/>
                <a:gd name="connsiteY2" fmla="*/ 1607 h 1607"/>
                <a:gd name="connsiteX3" fmla="*/ 5091 w 6296"/>
                <a:gd name="connsiteY3" fmla="*/ 1607 h 1607"/>
                <a:gd name="connsiteX4" fmla="*/ 6297 w 6296"/>
                <a:gd name="connsiteY4" fmla="*/ 1607 h 1607"/>
                <a:gd name="connsiteX5" fmla="*/ 3617 w 6296"/>
                <a:gd name="connsiteY5" fmla="*/ 0 h 1607"/>
                <a:gd name="connsiteX6" fmla="*/ 0 w 6296"/>
                <a:gd name="connsiteY6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6" h="1607">
                  <a:moveTo>
                    <a:pt x="0" y="1607"/>
                  </a:moveTo>
                  <a:lnTo>
                    <a:pt x="2411" y="1607"/>
                  </a:lnTo>
                  <a:lnTo>
                    <a:pt x="5091" y="1607"/>
                  </a:lnTo>
                  <a:lnTo>
                    <a:pt x="5091" y="1607"/>
                  </a:lnTo>
                  <a:lnTo>
                    <a:pt x="6297" y="1607"/>
                  </a:lnTo>
                  <a:cubicBezTo>
                    <a:pt x="5252" y="1380"/>
                    <a:pt x="4314" y="817"/>
                    <a:pt x="3617" y="0"/>
                  </a:cubicBezTo>
                  <a:cubicBezTo>
                    <a:pt x="2586" y="857"/>
                    <a:pt x="1326" y="1406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689205AE-CD5A-9C0D-BF88-57C31F06D04C}"/>
                </a:ext>
              </a:extLst>
            </p:cNvPr>
            <p:cNvSpPr/>
            <p:nvPr/>
          </p:nvSpPr>
          <p:spPr>
            <a:xfrm>
              <a:off x="2077991" y="6465282"/>
              <a:ext cx="12921" cy="13988"/>
            </a:xfrm>
            <a:custGeom>
              <a:avLst/>
              <a:gdLst>
                <a:gd name="connsiteX0" fmla="*/ 11120 w 12921"/>
                <a:gd name="connsiteY0" fmla="*/ 2100 h 13988"/>
                <a:gd name="connsiteX1" fmla="*/ 10316 w 12921"/>
                <a:gd name="connsiteY1" fmla="*/ 1028 h 13988"/>
                <a:gd name="connsiteX2" fmla="*/ 9244 w 12921"/>
                <a:gd name="connsiteY2" fmla="*/ 90 h 13988"/>
                <a:gd name="connsiteX3" fmla="*/ 8173 w 12921"/>
                <a:gd name="connsiteY3" fmla="*/ 90 h 13988"/>
                <a:gd name="connsiteX4" fmla="*/ 6699 w 12921"/>
                <a:gd name="connsiteY4" fmla="*/ 90 h 13988"/>
                <a:gd name="connsiteX5" fmla="*/ 5627 w 12921"/>
                <a:gd name="connsiteY5" fmla="*/ 90 h 13988"/>
                <a:gd name="connsiteX6" fmla="*/ 5627 w 12921"/>
                <a:gd name="connsiteY6" fmla="*/ 90 h 13988"/>
                <a:gd name="connsiteX7" fmla="*/ 3885 w 12921"/>
                <a:gd name="connsiteY7" fmla="*/ 90 h 13988"/>
                <a:gd name="connsiteX8" fmla="*/ 3885 w 12921"/>
                <a:gd name="connsiteY8" fmla="*/ 90 h 13988"/>
                <a:gd name="connsiteX9" fmla="*/ 1072 w 12921"/>
                <a:gd name="connsiteY9" fmla="*/ 1296 h 13988"/>
                <a:gd name="connsiteX10" fmla="*/ 3215 w 12921"/>
                <a:gd name="connsiteY10" fmla="*/ 6386 h 13988"/>
                <a:gd name="connsiteX11" fmla="*/ 0 w 12921"/>
                <a:gd name="connsiteY11" fmla="*/ 12281 h 13988"/>
                <a:gd name="connsiteX12" fmla="*/ 2680 w 12921"/>
                <a:gd name="connsiteY12" fmla="*/ 13888 h 13988"/>
                <a:gd name="connsiteX13" fmla="*/ 4421 w 12921"/>
                <a:gd name="connsiteY13" fmla="*/ 13888 h 13988"/>
                <a:gd name="connsiteX14" fmla="*/ 5627 w 12921"/>
                <a:gd name="connsiteY14" fmla="*/ 13888 h 13988"/>
                <a:gd name="connsiteX15" fmla="*/ 12862 w 12921"/>
                <a:gd name="connsiteY15" fmla="*/ 7190 h 13988"/>
                <a:gd name="connsiteX16" fmla="*/ 12862 w 12921"/>
                <a:gd name="connsiteY16" fmla="*/ 5449 h 13988"/>
                <a:gd name="connsiteX17" fmla="*/ 12862 w 12921"/>
                <a:gd name="connsiteY17" fmla="*/ 3975 h 13988"/>
                <a:gd name="connsiteX18" fmla="*/ 11120 w 12921"/>
                <a:gd name="connsiteY18" fmla="*/ 2100 h 1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1" h="13988">
                  <a:moveTo>
                    <a:pt x="11120" y="2100"/>
                  </a:moveTo>
                  <a:cubicBezTo>
                    <a:pt x="10932" y="1684"/>
                    <a:pt x="10651" y="1323"/>
                    <a:pt x="10316" y="1028"/>
                  </a:cubicBezTo>
                  <a:cubicBezTo>
                    <a:pt x="10022" y="653"/>
                    <a:pt x="9660" y="332"/>
                    <a:pt x="9244" y="90"/>
                  </a:cubicBezTo>
                  <a:lnTo>
                    <a:pt x="8173" y="90"/>
                  </a:lnTo>
                  <a:cubicBezTo>
                    <a:pt x="7690" y="-30"/>
                    <a:pt x="7181" y="-30"/>
                    <a:pt x="6699" y="90"/>
                  </a:cubicBezTo>
                  <a:cubicBezTo>
                    <a:pt x="6699" y="90"/>
                    <a:pt x="6699" y="90"/>
                    <a:pt x="5627" y="90"/>
                  </a:cubicBezTo>
                  <a:lnTo>
                    <a:pt x="5627" y="90"/>
                  </a:lnTo>
                  <a:cubicBezTo>
                    <a:pt x="5051" y="23"/>
                    <a:pt x="4461" y="23"/>
                    <a:pt x="3885" y="90"/>
                  </a:cubicBezTo>
                  <a:lnTo>
                    <a:pt x="3885" y="90"/>
                  </a:lnTo>
                  <a:cubicBezTo>
                    <a:pt x="2867" y="265"/>
                    <a:pt x="1902" y="680"/>
                    <a:pt x="1072" y="1296"/>
                  </a:cubicBezTo>
                  <a:cubicBezTo>
                    <a:pt x="2438" y="2636"/>
                    <a:pt x="3215" y="4471"/>
                    <a:pt x="3215" y="6386"/>
                  </a:cubicBezTo>
                  <a:cubicBezTo>
                    <a:pt x="3175" y="8757"/>
                    <a:pt x="1969" y="10968"/>
                    <a:pt x="0" y="12281"/>
                  </a:cubicBezTo>
                  <a:cubicBezTo>
                    <a:pt x="697" y="13098"/>
                    <a:pt x="1634" y="13660"/>
                    <a:pt x="2680" y="13888"/>
                  </a:cubicBezTo>
                  <a:cubicBezTo>
                    <a:pt x="3256" y="14022"/>
                    <a:pt x="3845" y="14022"/>
                    <a:pt x="4421" y="13888"/>
                  </a:cubicBezTo>
                  <a:lnTo>
                    <a:pt x="5627" y="13888"/>
                  </a:lnTo>
                  <a:cubicBezTo>
                    <a:pt x="9392" y="13834"/>
                    <a:pt x="12513" y="10941"/>
                    <a:pt x="12862" y="7190"/>
                  </a:cubicBezTo>
                  <a:cubicBezTo>
                    <a:pt x="12942" y="6614"/>
                    <a:pt x="12942" y="6025"/>
                    <a:pt x="12862" y="5449"/>
                  </a:cubicBezTo>
                  <a:cubicBezTo>
                    <a:pt x="12929" y="4953"/>
                    <a:pt x="12929" y="4471"/>
                    <a:pt x="12862" y="3975"/>
                  </a:cubicBezTo>
                  <a:cubicBezTo>
                    <a:pt x="12433" y="3225"/>
                    <a:pt x="11843" y="2582"/>
                    <a:pt x="11120" y="2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703814C9-1402-5A48-93E5-53094A9CBCEA}"/>
                </a:ext>
              </a:extLst>
            </p:cNvPr>
            <p:cNvSpPr/>
            <p:nvPr/>
          </p:nvSpPr>
          <p:spPr>
            <a:xfrm>
              <a:off x="980849" y="6472472"/>
              <a:ext cx="59" cy="1205"/>
            </a:xfrm>
            <a:custGeom>
              <a:avLst/>
              <a:gdLst>
                <a:gd name="connsiteX0" fmla="*/ 0 w 59"/>
                <a:gd name="connsiteY0" fmla="*/ 1206 h 1205"/>
                <a:gd name="connsiteX1" fmla="*/ 0 w 59"/>
                <a:gd name="connsiteY1" fmla="*/ 0 h 1205"/>
                <a:gd name="connsiteX2" fmla="*/ 0 w 59"/>
                <a:gd name="connsiteY2" fmla="*/ 0 h 1205"/>
                <a:gd name="connsiteX3" fmla="*/ 0 w 59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" h="1205">
                  <a:moveTo>
                    <a:pt x="0" y="1206"/>
                  </a:moveTo>
                  <a:cubicBezTo>
                    <a:pt x="0" y="1206"/>
                    <a:pt x="0" y="402"/>
                    <a:pt x="0" y="0"/>
                  </a:cubicBezTo>
                  <a:lnTo>
                    <a:pt x="0" y="0"/>
                  </a:lnTo>
                  <a:cubicBezTo>
                    <a:pt x="0" y="0"/>
                    <a:pt x="134" y="804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AA7761CD-34B4-94B1-09DC-69100569CB32}"/>
                </a:ext>
              </a:extLst>
            </p:cNvPr>
            <p:cNvSpPr/>
            <p:nvPr/>
          </p:nvSpPr>
          <p:spPr>
            <a:xfrm>
              <a:off x="971605" y="6478098"/>
              <a:ext cx="4153" cy="13395"/>
            </a:xfrm>
            <a:custGeom>
              <a:avLst/>
              <a:gdLst>
                <a:gd name="connsiteX0" fmla="*/ 938 w 4153"/>
                <a:gd name="connsiteY0" fmla="*/ 0 h 13395"/>
                <a:gd name="connsiteX1" fmla="*/ 0 w 4153"/>
                <a:gd name="connsiteY1" fmla="*/ 0 h 13395"/>
                <a:gd name="connsiteX2" fmla="*/ 1742 w 4153"/>
                <a:gd name="connsiteY2" fmla="*/ 0 h 13395"/>
                <a:gd name="connsiteX3" fmla="*/ 2948 w 4153"/>
                <a:gd name="connsiteY3" fmla="*/ 0 h 13395"/>
                <a:gd name="connsiteX4" fmla="*/ 4153 w 4153"/>
                <a:gd name="connsiteY4" fmla="*/ 0 h 13395"/>
                <a:gd name="connsiteX5" fmla="*/ 2412 w 415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3" h="13395">
                  <a:moveTo>
                    <a:pt x="938" y="0"/>
                  </a:moveTo>
                  <a:lnTo>
                    <a:pt x="0" y="0"/>
                  </a:lnTo>
                  <a:lnTo>
                    <a:pt x="1742" y="0"/>
                  </a:lnTo>
                  <a:lnTo>
                    <a:pt x="2948" y="0"/>
                  </a:lnTo>
                  <a:lnTo>
                    <a:pt x="4153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C59C06FA-F5BD-C154-00CD-27EC03F42EBB}"/>
                </a:ext>
              </a:extLst>
            </p:cNvPr>
            <p:cNvSpPr/>
            <p:nvPr/>
          </p:nvSpPr>
          <p:spPr>
            <a:xfrm>
              <a:off x="2824648" y="6542531"/>
              <a:ext cx="14603" cy="311449"/>
            </a:xfrm>
            <a:custGeom>
              <a:avLst/>
              <a:gdLst>
                <a:gd name="connsiteX0" fmla="*/ 7369 w 14603"/>
                <a:gd name="connsiteY0" fmla="*/ 7368 h 311449"/>
                <a:gd name="connsiteX1" fmla="*/ 0 w 14603"/>
                <a:gd name="connsiteY1" fmla="*/ 0 h 311449"/>
                <a:gd name="connsiteX2" fmla="*/ 0 w 14603"/>
                <a:gd name="connsiteY2" fmla="*/ 311449 h 311449"/>
                <a:gd name="connsiteX3" fmla="*/ 14604 w 14603"/>
                <a:gd name="connsiteY3" fmla="*/ 311449 h 311449"/>
                <a:gd name="connsiteX4" fmla="*/ 14604 w 14603"/>
                <a:gd name="connsiteY4" fmla="*/ 7368 h 3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" h="311449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311449"/>
                  </a:lnTo>
                  <a:lnTo>
                    <a:pt x="14604" y="311449"/>
                  </a:lnTo>
                  <a:lnTo>
                    <a:pt x="14604" y="73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979F1837-3FF6-F7E8-6135-ACC63847A60E}"/>
                </a:ext>
              </a:extLst>
            </p:cNvPr>
            <p:cNvSpPr/>
            <p:nvPr/>
          </p:nvSpPr>
          <p:spPr>
            <a:xfrm>
              <a:off x="2824648" y="6535030"/>
              <a:ext cx="365624" cy="14333"/>
            </a:xfrm>
            <a:custGeom>
              <a:avLst/>
              <a:gdLst>
                <a:gd name="connsiteX0" fmla="*/ 358390 w 365624"/>
                <a:gd name="connsiteY0" fmla="*/ 7234 h 14333"/>
                <a:gd name="connsiteX1" fmla="*/ 365625 w 365624"/>
                <a:gd name="connsiteY1" fmla="*/ 0 h 14333"/>
                <a:gd name="connsiteX2" fmla="*/ 7369 w 365624"/>
                <a:gd name="connsiteY2" fmla="*/ 0 h 14333"/>
                <a:gd name="connsiteX3" fmla="*/ 6029 w 365624"/>
                <a:gd name="connsiteY3" fmla="*/ 0 h 14333"/>
                <a:gd name="connsiteX4" fmla="*/ 0 w 365624"/>
                <a:gd name="connsiteY4" fmla="*/ 6966 h 14333"/>
                <a:gd name="connsiteX5" fmla="*/ 7369 w 365624"/>
                <a:gd name="connsiteY5" fmla="*/ 14333 h 14333"/>
                <a:gd name="connsiteX6" fmla="*/ 365625 w 365624"/>
                <a:gd name="connsiteY6" fmla="*/ 14333 h 14333"/>
                <a:gd name="connsiteX7" fmla="*/ 358390 w 365624"/>
                <a:gd name="connsiteY7" fmla="*/ 7234 h 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624" h="14333">
                  <a:moveTo>
                    <a:pt x="358390" y="7234"/>
                  </a:moveTo>
                  <a:cubicBezTo>
                    <a:pt x="358390" y="3242"/>
                    <a:pt x="361632" y="0"/>
                    <a:pt x="365625" y="0"/>
                  </a:cubicBezTo>
                  <a:lnTo>
                    <a:pt x="7369" y="0"/>
                  </a:lnTo>
                  <a:lnTo>
                    <a:pt x="6029" y="0"/>
                  </a:lnTo>
                  <a:cubicBezTo>
                    <a:pt x="2612" y="576"/>
                    <a:pt x="80" y="3496"/>
                    <a:pt x="0" y="6966"/>
                  </a:cubicBezTo>
                  <a:cubicBezTo>
                    <a:pt x="0" y="11038"/>
                    <a:pt x="3296" y="14333"/>
                    <a:pt x="7369" y="14333"/>
                  </a:cubicBezTo>
                  <a:lnTo>
                    <a:pt x="365625" y="14333"/>
                  </a:lnTo>
                  <a:cubicBezTo>
                    <a:pt x="361713" y="14266"/>
                    <a:pt x="358537" y="11145"/>
                    <a:pt x="35839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50EB72A3-0324-7E89-D2B1-B1FC3DACE514}"/>
                </a:ext>
              </a:extLst>
            </p:cNvPr>
            <p:cNvSpPr/>
            <p:nvPr/>
          </p:nvSpPr>
          <p:spPr>
            <a:xfrm>
              <a:off x="3183038" y="6535030"/>
              <a:ext cx="41800" cy="14601"/>
            </a:xfrm>
            <a:custGeom>
              <a:avLst/>
              <a:gdLst>
                <a:gd name="connsiteX0" fmla="*/ 0 w 41800"/>
                <a:gd name="connsiteY0" fmla="*/ 7234 h 14601"/>
                <a:gd name="connsiteX1" fmla="*/ 7235 w 41800"/>
                <a:gd name="connsiteY1" fmla="*/ 14601 h 14601"/>
                <a:gd name="connsiteX2" fmla="*/ 41801 w 41800"/>
                <a:gd name="connsiteY2" fmla="*/ 14601 h 14601"/>
                <a:gd name="connsiteX3" fmla="*/ 41801 w 41800"/>
                <a:gd name="connsiteY3" fmla="*/ 0 h 14601"/>
                <a:gd name="connsiteX4" fmla="*/ 7235 w 41800"/>
                <a:gd name="connsiteY4" fmla="*/ 0 h 14601"/>
                <a:gd name="connsiteX5" fmla="*/ 0 w 41800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00" h="14601">
                  <a:moveTo>
                    <a:pt x="0" y="7234"/>
                  </a:moveTo>
                  <a:cubicBezTo>
                    <a:pt x="0" y="11252"/>
                    <a:pt x="3216" y="14534"/>
                    <a:pt x="7235" y="14601"/>
                  </a:cubicBezTo>
                  <a:lnTo>
                    <a:pt x="41801" y="14601"/>
                  </a:lnTo>
                  <a:lnTo>
                    <a:pt x="41801" y="0"/>
                  </a:ln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8F0C9EC7-3883-4FC4-6BF0-1808169CF2BD}"/>
                </a:ext>
              </a:extLst>
            </p:cNvPr>
            <p:cNvSpPr/>
            <p:nvPr/>
          </p:nvSpPr>
          <p:spPr>
            <a:xfrm>
              <a:off x="306004" y="5592377"/>
              <a:ext cx="111335" cy="14601"/>
            </a:xfrm>
            <a:custGeom>
              <a:avLst/>
              <a:gdLst>
                <a:gd name="connsiteX0" fmla="*/ 7235 w 111335"/>
                <a:gd name="connsiteY0" fmla="*/ 14601 h 14601"/>
                <a:gd name="connsiteX1" fmla="*/ 111335 w 111335"/>
                <a:gd name="connsiteY1" fmla="*/ 14601 h 14601"/>
                <a:gd name="connsiteX2" fmla="*/ 104101 w 111335"/>
                <a:gd name="connsiteY2" fmla="*/ 7234 h 14601"/>
                <a:gd name="connsiteX3" fmla="*/ 111335 w 111335"/>
                <a:gd name="connsiteY3" fmla="*/ 0 h 14601"/>
                <a:gd name="connsiteX4" fmla="*/ 7235 w 111335"/>
                <a:gd name="connsiteY4" fmla="*/ 0 h 14601"/>
                <a:gd name="connsiteX5" fmla="*/ 0 w 111335"/>
                <a:gd name="connsiteY5" fmla="*/ 7234 h 14601"/>
                <a:gd name="connsiteX6" fmla="*/ 7235 w 111335"/>
                <a:gd name="connsiteY6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35" h="14601">
                  <a:moveTo>
                    <a:pt x="7235" y="14601"/>
                  </a:moveTo>
                  <a:lnTo>
                    <a:pt x="111335" y="14601"/>
                  </a:lnTo>
                  <a:cubicBezTo>
                    <a:pt x="107319" y="14528"/>
                    <a:pt x="104099" y="11251"/>
                    <a:pt x="104101" y="7234"/>
                  </a:cubicBezTo>
                  <a:cubicBezTo>
                    <a:pt x="104101" y="3239"/>
                    <a:pt x="107340" y="0"/>
                    <a:pt x="11133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A3488659-312F-9702-9DFF-0882B5B1C713}"/>
                </a:ext>
              </a:extLst>
            </p:cNvPr>
            <p:cNvSpPr/>
            <p:nvPr/>
          </p:nvSpPr>
          <p:spPr>
            <a:xfrm>
              <a:off x="358121" y="5983530"/>
              <a:ext cx="14603" cy="124713"/>
            </a:xfrm>
            <a:custGeom>
              <a:avLst/>
              <a:gdLst>
                <a:gd name="connsiteX0" fmla="*/ 7369 w 14603"/>
                <a:gd name="connsiteY0" fmla="*/ 117346 h 124713"/>
                <a:gd name="connsiteX1" fmla="*/ 14604 w 14603"/>
                <a:gd name="connsiteY1" fmla="*/ 124714 h 124713"/>
                <a:gd name="connsiteX2" fmla="*/ 14604 w 14603"/>
                <a:gd name="connsiteY2" fmla="*/ 7368 h 124713"/>
                <a:gd name="connsiteX3" fmla="*/ 7369 w 14603"/>
                <a:gd name="connsiteY3" fmla="*/ 0 h 124713"/>
                <a:gd name="connsiteX4" fmla="*/ 0 w 14603"/>
                <a:gd name="connsiteY4" fmla="*/ 7368 h 124713"/>
                <a:gd name="connsiteX5" fmla="*/ 0 w 14603"/>
                <a:gd name="connsiteY5" fmla="*/ 124312 h 124713"/>
                <a:gd name="connsiteX6" fmla="*/ 7369 w 14603"/>
                <a:gd name="connsiteY6" fmla="*/ 117346 h 12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24713">
                  <a:moveTo>
                    <a:pt x="7369" y="117346"/>
                  </a:moveTo>
                  <a:cubicBezTo>
                    <a:pt x="11385" y="117413"/>
                    <a:pt x="14605" y="120695"/>
                    <a:pt x="14604" y="124714"/>
                  </a:cubicBezTo>
                  <a:lnTo>
                    <a:pt x="14604" y="7368"/>
                  </a:lnTo>
                  <a:cubicBezTo>
                    <a:pt x="14604" y="3350"/>
                    <a:pt x="11385" y="72"/>
                    <a:pt x="7369" y="0"/>
                  </a:cubicBezTo>
                  <a:cubicBezTo>
                    <a:pt x="3299" y="0"/>
                    <a:pt x="0" y="3298"/>
                    <a:pt x="0" y="7368"/>
                  </a:cubicBezTo>
                  <a:lnTo>
                    <a:pt x="0" y="124312"/>
                  </a:lnTo>
                  <a:cubicBezTo>
                    <a:pt x="213" y="120400"/>
                    <a:pt x="3451" y="117346"/>
                    <a:pt x="7369" y="1173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9F3C3DED-C432-7EB1-3BB2-7F39667D30AE}"/>
                </a:ext>
              </a:extLst>
            </p:cNvPr>
            <p:cNvSpPr/>
            <p:nvPr/>
          </p:nvSpPr>
          <p:spPr>
            <a:xfrm>
              <a:off x="358121" y="6100474"/>
              <a:ext cx="14603" cy="361549"/>
            </a:xfrm>
            <a:custGeom>
              <a:avLst/>
              <a:gdLst>
                <a:gd name="connsiteX0" fmla="*/ 14604 w 14603"/>
                <a:gd name="connsiteY0" fmla="*/ 361549 h 361549"/>
                <a:gd name="connsiteX1" fmla="*/ 14604 w 14603"/>
                <a:gd name="connsiteY1" fmla="*/ 7368 h 361549"/>
                <a:gd name="connsiteX2" fmla="*/ 7369 w 14603"/>
                <a:gd name="connsiteY2" fmla="*/ 0 h 361549"/>
                <a:gd name="connsiteX3" fmla="*/ 0 w 14603"/>
                <a:gd name="connsiteY3" fmla="*/ 7368 h 361549"/>
                <a:gd name="connsiteX4" fmla="*/ 0 w 14603"/>
                <a:gd name="connsiteY4" fmla="*/ 361147 h 361549"/>
                <a:gd name="connsiteX5" fmla="*/ 14604 w 14603"/>
                <a:gd name="connsiteY5" fmla="*/ 361147 h 36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61549">
                  <a:moveTo>
                    <a:pt x="14604" y="361549"/>
                  </a:moveTo>
                  <a:lnTo>
                    <a:pt x="14604" y="7368"/>
                  </a:lnTo>
                  <a:cubicBezTo>
                    <a:pt x="14604" y="3349"/>
                    <a:pt x="11385" y="67"/>
                    <a:pt x="7369" y="0"/>
                  </a:cubicBezTo>
                  <a:cubicBezTo>
                    <a:pt x="3299" y="0"/>
                    <a:pt x="0" y="3295"/>
                    <a:pt x="0" y="7368"/>
                  </a:cubicBezTo>
                  <a:lnTo>
                    <a:pt x="0" y="361147"/>
                  </a:lnTo>
                  <a:lnTo>
                    <a:pt x="14604" y="36114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68BBC2E3-7B7A-1835-A7FF-E3D5DDE53C0B}"/>
                </a:ext>
              </a:extLst>
            </p:cNvPr>
            <p:cNvSpPr/>
            <p:nvPr/>
          </p:nvSpPr>
          <p:spPr>
            <a:xfrm>
              <a:off x="3224839" y="6540388"/>
              <a:ext cx="13397" cy="1875"/>
            </a:xfrm>
            <a:custGeom>
              <a:avLst/>
              <a:gdLst>
                <a:gd name="connsiteX0" fmla="*/ 0 w 13397"/>
                <a:gd name="connsiteY0" fmla="*/ 1875 h 1875"/>
                <a:gd name="connsiteX1" fmla="*/ 0 w 13397"/>
                <a:gd name="connsiteY1" fmla="*/ 938 h 1875"/>
                <a:gd name="connsiteX2" fmla="*/ 0 w 13397"/>
                <a:gd name="connsiteY2" fmla="*/ 0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875">
                  <a:moveTo>
                    <a:pt x="0" y="1875"/>
                  </a:moveTo>
                  <a:cubicBezTo>
                    <a:pt x="0" y="1875"/>
                    <a:pt x="0" y="1875"/>
                    <a:pt x="0" y="938"/>
                  </a:cubicBezTo>
                  <a:cubicBezTo>
                    <a:pt x="0" y="0"/>
                    <a:pt x="0" y="26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4ABF85D0-3897-3058-D4F6-4BCBDB15ED95}"/>
                </a:ext>
              </a:extLst>
            </p:cNvPr>
            <p:cNvSpPr/>
            <p:nvPr/>
          </p:nvSpPr>
          <p:spPr>
            <a:xfrm>
              <a:off x="196946" y="6470195"/>
              <a:ext cx="111871" cy="14601"/>
            </a:xfrm>
            <a:custGeom>
              <a:avLst/>
              <a:gdLst>
                <a:gd name="connsiteX0" fmla="*/ 7369 w 111871"/>
                <a:gd name="connsiteY0" fmla="*/ 7234 h 14601"/>
                <a:gd name="connsiteX1" fmla="*/ 0 w 111871"/>
                <a:gd name="connsiteY1" fmla="*/ 14601 h 14601"/>
                <a:gd name="connsiteX2" fmla="*/ 111871 w 111871"/>
                <a:gd name="connsiteY2" fmla="*/ 14601 h 14601"/>
                <a:gd name="connsiteX3" fmla="*/ 109058 w 111871"/>
                <a:gd name="connsiteY3" fmla="*/ 8975 h 14601"/>
                <a:gd name="connsiteX4" fmla="*/ 109058 w 111871"/>
                <a:gd name="connsiteY4" fmla="*/ 0 h 14601"/>
                <a:gd name="connsiteX5" fmla="*/ 0 w 111871"/>
                <a:gd name="connsiteY5" fmla="*/ 0 h 14601"/>
                <a:gd name="connsiteX6" fmla="*/ 7369 w 111871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71" h="14601">
                  <a:moveTo>
                    <a:pt x="7369" y="7234"/>
                  </a:moveTo>
                  <a:cubicBezTo>
                    <a:pt x="7369" y="11306"/>
                    <a:pt x="4070" y="14601"/>
                    <a:pt x="0" y="14601"/>
                  </a:cubicBezTo>
                  <a:lnTo>
                    <a:pt x="111871" y="14601"/>
                  </a:lnTo>
                  <a:cubicBezTo>
                    <a:pt x="110154" y="13235"/>
                    <a:pt x="109126" y="11172"/>
                    <a:pt x="109058" y="8975"/>
                  </a:cubicBezTo>
                  <a:lnTo>
                    <a:pt x="109058" y="0"/>
                  </a:lnTo>
                  <a:lnTo>
                    <a:pt x="0" y="0"/>
                  </a:lnTo>
                  <a:cubicBezTo>
                    <a:pt x="4018" y="0"/>
                    <a:pt x="7295" y="321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84B97C7E-6271-9FAD-18AE-9A3F720755E1}"/>
                </a:ext>
              </a:extLst>
            </p:cNvPr>
            <p:cNvSpPr/>
            <p:nvPr/>
          </p:nvSpPr>
          <p:spPr>
            <a:xfrm>
              <a:off x="146121" y="6477429"/>
              <a:ext cx="11704" cy="9376"/>
            </a:xfrm>
            <a:custGeom>
              <a:avLst/>
              <a:gdLst>
                <a:gd name="connsiteX0" fmla="*/ 48 w 11704"/>
                <a:gd name="connsiteY0" fmla="*/ 0 h 9376"/>
                <a:gd name="connsiteX1" fmla="*/ 48 w 11704"/>
                <a:gd name="connsiteY1" fmla="*/ 2009 h 9376"/>
                <a:gd name="connsiteX2" fmla="*/ 48 w 11704"/>
                <a:gd name="connsiteY2" fmla="*/ 3617 h 9376"/>
                <a:gd name="connsiteX3" fmla="*/ 48 w 11704"/>
                <a:gd name="connsiteY3" fmla="*/ 4689 h 9376"/>
                <a:gd name="connsiteX4" fmla="*/ 6747 w 11704"/>
                <a:gd name="connsiteY4" fmla="*/ 9377 h 9376"/>
                <a:gd name="connsiteX5" fmla="*/ 11704 w 11704"/>
                <a:gd name="connsiteY5" fmla="*/ 7368 h 9376"/>
                <a:gd name="connsiteX6" fmla="*/ 6747 w 11704"/>
                <a:gd name="connsiteY6" fmla="*/ 7368 h 9376"/>
                <a:gd name="connsiteX7" fmla="*/ 48 w 11704"/>
                <a:gd name="connsiteY7" fmla="*/ 0 h 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4" h="9376">
                  <a:moveTo>
                    <a:pt x="48" y="0"/>
                  </a:moveTo>
                  <a:lnTo>
                    <a:pt x="48" y="2009"/>
                  </a:lnTo>
                  <a:cubicBezTo>
                    <a:pt x="-16" y="2545"/>
                    <a:pt x="-16" y="3081"/>
                    <a:pt x="48" y="3617"/>
                  </a:cubicBezTo>
                  <a:cubicBezTo>
                    <a:pt x="48" y="3617"/>
                    <a:pt x="48" y="4421"/>
                    <a:pt x="48" y="4689"/>
                  </a:cubicBezTo>
                  <a:cubicBezTo>
                    <a:pt x="1099" y="7488"/>
                    <a:pt x="3761" y="9350"/>
                    <a:pt x="6747" y="9377"/>
                  </a:cubicBezTo>
                  <a:cubicBezTo>
                    <a:pt x="8591" y="9337"/>
                    <a:pt x="10355" y="8627"/>
                    <a:pt x="11704" y="7368"/>
                  </a:cubicBezTo>
                  <a:lnTo>
                    <a:pt x="6747" y="7368"/>
                  </a:lnTo>
                  <a:cubicBezTo>
                    <a:pt x="2941" y="7019"/>
                    <a:pt x="32" y="381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C0050BA2-A634-049C-9E16-B3DA1EE6EC65}"/>
                </a:ext>
              </a:extLst>
            </p:cNvPr>
            <p:cNvSpPr/>
            <p:nvPr/>
          </p:nvSpPr>
          <p:spPr>
            <a:xfrm>
              <a:off x="306004" y="6477429"/>
              <a:ext cx="10316" cy="8975"/>
            </a:xfrm>
            <a:custGeom>
              <a:avLst/>
              <a:gdLst>
                <a:gd name="connsiteX0" fmla="*/ 7235 w 10316"/>
                <a:gd name="connsiteY0" fmla="*/ 7368 h 8975"/>
                <a:gd name="connsiteX1" fmla="*/ 0 w 10316"/>
                <a:gd name="connsiteY1" fmla="*/ 0 h 8975"/>
                <a:gd name="connsiteX2" fmla="*/ 0 w 10316"/>
                <a:gd name="connsiteY2" fmla="*/ 1742 h 8975"/>
                <a:gd name="connsiteX3" fmla="*/ 7235 w 10316"/>
                <a:gd name="connsiteY3" fmla="*/ 8975 h 8975"/>
                <a:gd name="connsiteX4" fmla="*/ 10316 w 10316"/>
                <a:gd name="connsiteY4" fmla="*/ 8171 h 8975"/>
                <a:gd name="connsiteX5" fmla="*/ 10316 w 10316"/>
                <a:gd name="connsiteY5" fmla="*/ 6564 h 8975"/>
                <a:gd name="connsiteX6" fmla="*/ 7235 w 10316"/>
                <a:gd name="connsiteY6" fmla="*/ 7368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6" h="8975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1742"/>
                  </a:lnTo>
                  <a:cubicBezTo>
                    <a:pt x="138" y="5680"/>
                    <a:pt x="3297" y="8841"/>
                    <a:pt x="7235" y="8975"/>
                  </a:cubicBezTo>
                  <a:cubicBezTo>
                    <a:pt x="8316" y="8989"/>
                    <a:pt x="9382" y="8721"/>
                    <a:pt x="10316" y="8171"/>
                  </a:cubicBezTo>
                  <a:lnTo>
                    <a:pt x="10316" y="6564"/>
                  </a:lnTo>
                  <a:cubicBezTo>
                    <a:pt x="9382" y="7113"/>
                    <a:pt x="8316" y="738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F944FE22-F9F9-4B5B-C671-08C93901F3A0}"/>
                </a:ext>
              </a:extLst>
            </p:cNvPr>
            <p:cNvSpPr/>
            <p:nvPr/>
          </p:nvSpPr>
          <p:spPr>
            <a:xfrm>
              <a:off x="350381" y="6462291"/>
              <a:ext cx="15108" cy="14467"/>
            </a:xfrm>
            <a:custGeom>
              <a:avLst/>
              <a:gdLst>
                <a:gd name="connsiteX0" fmla="*/ 7740 w 15108"/>
                <a:gd name="connsiteY0" fmla="*/ 7234 h 14467"/>
                <a:gd name="connsiteX1" fmla="*/ 15109 w 15108"/>
                <a:gd name="connsiteY1" fmla="*/ 0 h 14467"/>
                <a:gd name="connsiteX2" fmla="*/ 7204 w 15108"/>
                <a:gd name="connsiteY2" fmla="*/ 0 h 14467"/>
                <a:gd name="connsiteX3" fmla="*/ 103 w 15108"/>
                <a:gd name="connsiteY3" fmla="*/ 7100 h 14467"/>
                <a:gd name="connsiteX4" fmla="*/ 103 w 15108"/>
                <a:gd name="connsiteY4" fmla="*/ 7100 h 14467"/>
                <a:gd name="connsiteX5" fmla="*/ 103 w 15108"/>
                <a:gd name="connsiteY5" fmla="*/ 9511 h 14467"/>
                <a:gd name="connsiteX6" fmla="*/ 6936 w 15108"/>
                <a:gd name="connsiteY6" fmla="*/ 14467 h 14467"/>
                <a:gd name="connsiteX7" fmla="*/ 14707 w 15108"/>
                <a:gd name="connsiteY7" fmla="*/ 14467 h 14467"/>
                <a:gd name="connsiteX8" fmla="*/ 7740 w 15108"/>
                <a:gd name="connsiteY8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8" h="14467">
                  <a:moveTo>
                    <a:pt x="7740" y="7234"/>
                  </a:moveTo>
                  <a:cubicBezTo>
                    <a:pt x="7814" y="3215"/>
                    <a:pt x="11091" y="0"/>
                    <a:pt x="15109" y="0"/>
                  </a:cubicBezTo>
                  <a:lnTo>
                    <a:pt x="7204" y="0"/>
                  </a:lnTo>
                  <a:cubicBezTo>
                    <a:pt x="3342" y="134"/>
                    <a:pt x="241" y="3242"/>
                    <a:pt x="103" y="7100"/>
                  </a:cubicBezTo>
                  <a:lnTo>
                    <a:pt x="103" y="7100"/>
                  </a:lnTo>
                  <a:cubicBezTo>
                    <a:pt x="-34" y="7903"/>
                    <a:pt x="-34" y="8707"/>
                    <a:pt x="103" y="9511"/>
                  </a:cubicBezTo>
                  <a:cubicBezTo>
                    <a:pt x="1082" y="12458"/>
                    <a:pt x="3831" y="14454"/>
                    <a:pt x="6936" y="14467"/>
                  </a:cubicBezTo>
                  <a:lnTo>
                    <a:pt x="14707" y="14467"/>
                  </a:lnTo>
                  <a:cubicBezTo>
                    <a:pt x="10846" y="14253"/>
                    <a:pt x="7805" y="11105"/>
                    <a:pt x="774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B52655A7-CAC8-0BC1-F106-4AEC4C697270}"/>
                </a:ext>
              </a:extLst>
            </p:cNvPr>
            <p:cNvSpPr/>
            <p:nvPr/>
          </p:nvSpPr>
          <p:spPr>
            <a:xfrm>
              <a:off x="358121" y="6462291"/>
              <a:ext cx="335345" cy="14601"/>
            </a:xfrm>
            <a:custGeom>
              <a:avLst/>
              <a:gdLst>
                <a:gd name="connsiteX0" fmla="*/ 335346 w 335345"/>
                <a:gd name="connsiteY0" fmla="*/ 7234 h 14601"/>
                <a:gd name="connsiteX1" fmla="*/ 335346 w 335345"/>
                <a:gd name="connsiteY1" fmla="*/ 0 h 14601"/>
                <a:gd name="connsiteX2" fmla="*/ 7369 w 335345"/>
                <a:gd name="connsiteY2" fmla="*/ 0 h 14601"/>
                <a:gd name="connsiteX3" fmla="*/ 0 w 335345"/>
                <a:gd name="connsiteY3" fmla="*/ 7234 h 14601"/>
                <a:gd name="connsiteX4" fmla="*/ 7369 w 335345"/>
                <a:gd name="connsiteY4" fmla="*/ 14601 h 14601"/>
                <a:gd name="connsiteX5" fmla="*/ 335346 w 335345"/>
                <a:gd name="connsiteY5" fmla="*/ 14601 h 14601"/>
                <a:gd name="connsiteX6" fmla="*/ 335346 w 335345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45" h="14601">
                  <a:moveTo>
                    <a:pt x="335346" y="7234"/>
                  </a:moveTo>
                  <a:lnTo>
                    <a:pt x="335346" y="0"/>
                  </a:lnTo>
                  <a:lnTo>
                    <a:pt x="7369" y="0"/>
                  </a:lnTo>
                  <a:cubicBezTo>
                    <a:pt x="3351" y="0"/>
                    <a:pt x="74" y="3215"/>
                    <a:pt x="0" y="7234"/>
                  </a:cubicBezTo>
                  <a:cubicBezTo>
                    <a:pt x="0" y="11306"/>
                    <a:pt x="3299" y="14601"/>
                    <a:pt x="7369" y="14601"/>
                  </a:cubicBezTo>
                  <a:lnTo>
                    <a:pt x="335346" y="14601"/>
                  </a:lnTo>
                  <a:lnTo>
                    <a:pt x="335346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A930414E-B361-7112-EE56-90D619A7BC8B}"/>
                </a:ext>
              </a:extLst>
            </p:cNvPr>
            <p:cNvSpPr/>
            <p:nvPr/>
          </p:nvSpPr>
          <p:spPr>
            <a:xfrm>
              <a:off x="1427554" y="5829346"/>
              <a:ext cx="340949" cy="14601"/>
            </a:xfrm>
            <a:custGeom>
              <a:avLst/>
              <a:gdLst>
                <a:gd name="connsiteX0" fmla="*/ 5068 w 340949"/>
                <a:gd name="connsiteY0" fmla="*/ 938 h 14601"/>
                <a:gd name="connsiteX1" fmla="*/ 2522 w 340949"/>
                <a:gd name="connsiteY1" fmla="*/ 2411 h 14601"/>
                <a:gd name="connsiteX2" fmla="*/ 1678 w 340949"/>
                <a:gd name="connsiteY2" fmla="*/ 12416 h 14601"/>
                <a:gd name="connsiteX3" fmla="*/ 2522 w 340949"/>
                <a:gd name="connsiteY3" fmla="*/ 13262 h 14601"/>
                <a:gd name="connsiteX4" fmla="*/ 5068 w 340949"/>
                <a:gd name="connsiteY4" fmla="*/ 14601 h 14601"/>
                <a:gd name="connsiteX5" fmla="*/ 6006 w 340949"/>
                <a:gd name="connsiteY5" fmla="*/ 14601 h 14601"/>
                <a:gd name="connsiteX6" fmla="*/ 7211 w 340949"/>
                <a:gd name="connsiteY6" fmla="*/ 14601 h 14601"/>
                <a:gd name="connsiteX7" fmla="*/ 340949 w 340949"/>
                <a:gd name="connsiteY7" fmla="*/ 14601 h 14601"/>
                <a:gd name="connsiteX8" fmla="*/ 333581 w 340949"/>
                <a:gd name="connsiteY8" fmla="*/ 7234 h 14601"/>
                <a:gd name="connsiteX9" fmla="*/ 340949 w 340949"/>
                <a:gd name="connsiteY9" fmla="*/ 0 h 14601"/>
                <a:gd name="connsiteX10" fmla="*/ 7211 w 340949"/>
                <a:gd name="connsiteY10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949" h="14601">
                  <a:moveTo>
                    <a:pt x="5068" y="938"/>
                  </a:moveTo>
                  <a:cubicBezTo>
                    <a:pt x="4130" y="1242"/>
                    <a:pt x="3259" y="1744"/>
                    <a:pt x="2522" y="2411"/>
                  </a:cubicBezTo>
                  <a:cubicBezTo>
                    <a:pt x="-479" y="4940"/>
                    <a:pt x="-854" y="9420"/>
                    <a:pt x="1678" y="12416"/>
                  </a:cubicBezTo>
                  <a:cubicBezTo>
                    <a:pt x="1933" y="12722"/>
                    <a:pt x="2214" y="13005"/>
                    <a:pt x="2522" y="13262"/>
                  </a:cubicBezTo>
                  <a:cubicBezTo>
                    <a:pt x="3259" y="13887"/>
                    <a:pt x="4130" y="14344"/>
                    <a:pt x="5068" y="14601"/>
                  </a:cubicBezTo>
                  <a:lnTo>
                    <a:pt x="6006" y="14601"/>
                  </a:lnTo>
                  <a:lnTo>
                    <a:pt x="7211" y="14601"/>
                  </a:lnTo>
                  <a:lnTo>
                    <a:pt x="340949" y="14601"/>
                  </a:lnTo>
                  <a:cubicBezTo>
                    <a:pt x="336877" y="14601"/>
                    <a:pt x="333581" y="11303"/>
                    <a:pt x="333581" y="7234"/>
                  </a:cubicBezTo>
                  <a:cubicBezTo>
                    <a:pt x="333648" y="3218"/>
                    <a:pt x="336930" y="0"/>
                    <a:pt x="340949" y="0"/>
                  </a:cubicBezTo>
                  <a:lnTo>
                    <a:pt x="721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48D95BEA-59E2-5ADC-DB3E-914EBEDBDB5C}"/>
                </a:ext>
              </a:extLst>
            </p:cNvPr>
            <p:cNvSpPr/>
            <p:nvPr/>
          </p:nvSpPr>
          <p:spPr>
            <a:xfrm>
              <a:off x="4424876" y="6536235"/>
              <a:ext cx="86549" cy="14467"/>
            </a:xfrm>
            <a:custGeom>
              <a:avLst/>
              <a:gdLst>
                <a:gd name="connsiteX0" fmla="*/ 7235 w 86549"/>
                <a:gd name="connsiteY0" fmla="*/ 7234 h 14467"/>
                <a:gd name="connsiteX1" fmla="*/ 0 w 86549"/>
                <a:gd name="connsiteY1" fmla="*/ 14467 h 14467"/>
                <a:gd name="connsiteX2" fmla="*/ 79181 w 86549"/>
                <a:gd name="connsiteY2" fmla="*/ 14467 h 14467"/>
                <a:gd name="connsiteX3" fmla="*/ 86550 w 86549"/>
                <a:gd name="connsiteY3" fmla="*/ 7234 h 14467"/>
                <a:gd name="connsiteX4" fmla="*/ 79315 w 86549"/>
                <a:gd name="connsiteY4" fmla="*/ 0 h 14467"/>
                <a:gd name="connsiteX5" fmla="*/ 0 w 86549"/>
                <a:gd name="connsiteY5" fmla="*/ 0 h 14467"/>
                <a:gd name="connsiteX6" fmla="*/ 7235 w 86549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" h="14467">
                  <a:moveTo>
                    <a:pt x="7235" y="7234"/>
                  </a:moveTo>
                  <a:cubicBezTo>
                    <a:pt x="7235" y="11226"/>
                    <a:pt x="3993" y="14467"/>
                    <a:pt x="0" y="14467"/>
                  </a:cubicBezTo>
                  <a:lnTo>
                    <a:pt x="79181" y="14467"/>
                  </a:lnTo>
                  <a:cubicBezTo>
                    <a:pt x="83200" y="14467"/>
                    <a:pt x="86483" y="11253"/>
                    <a:pt x="86550" y="7234"/>
                  </a:cubicBezTo>
                  <a:cubicBezTo>
                    <a:pt x="86550" y="3242"/>
                    <a:pt x="83307" y="0"/>
                    <a:pt x="79315" y="0"/>
                  </a:cubicBezTo>
                  <a:lnTo>
                    <a:pt x="0" y="0"/>
                  </a:lnTo>
                  <a:cubicBezTo>
                    <a:pt x="3966" y="67"/>
                    <a:pt x="7168" y="326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25A84EFC-2730-55C8-251B-F1F5365CB3C5}"/>
                </a:ext>
              </a:extLst>
            </p:cNvPr>
            <p:cNvSpPr/>
            <p:nvPr/>
          </p:nvSpPr>
          <p:spPr>
            <a:xfrm>
              <a:off x="4268792" y="6536503"/>
              <a:ext cx="163318" cy="14601"/>
            </a:xfrm>
            <a:custGeom>
              <a:avLst/>
              <a:gdLst>
                <a:gd name="connsiteX0" fmla="*/ 7235 w 163318"/>
                <a:gd name="connsiteY0" fmla="*/ 0 h 14601"/>
                <a:gd name="connsiteX1" fmla="*/ 0 w 163318"/>
                <a:gd name="connsiteY1" fmla="*/ 7368 h 14601"/>
                <a:gd name="connsiteX2" fmla="*/ 7235 w 163318"/>
                <a:gd name="connsiteY2" fmla="*/ 14601 h 14601"/>
                <a:gd name="connsiteX3" fmla="*/ 156084 w 163318"/>
                <a:gd name="connsiteY3" fmla="*/ 14601 h 14601"/>
                <a:gd name="connsiteX4" fmla="*/ 163319 w 163318"/>
                <a:gd name="connsiteY4" fmla="*/ 7368 h 14601"/>
                <a:gd name="connsiteX5" fmla="*/ 156084 w 163318"/>
                <a:gd name="connsiteY5" fmla="*/ 0 h 14601"/>
                <a:gd name="connsiteX6" fmla="*/ 7235 w 163318"/>
                <a:gd name="connsiteY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18" h="14601">
                  <a:moveTo>
                    <a:pt x="7235" y="0"/>
                  </a:moveTo>
                  <a:cubicBezTo>
                    <a:pt x="3215" y="67"/>
                    <a:pt x="0" y="3349"/>
                    <a:pt x="0" y="7368"/>
                  </a:cubicBezTo>
                  <a:cubicBezTo>
                    <a:pt x="0" y="11360"/>
                    <a:pt x="3242" y="14601"/>
                    <a:pt x="7235" y="14601"/>
                  </a:cubicBezTo>
                  <a:lnTo>
                    <a:pt x="156084" y="14601"/>
                  </a:lnTo>
                  <a:cubicBezTo>
                    <a:pt x="160076" y="14601"/>
                    <a:pt x="163319" y="11360"/>
                    <a:pt x="163319" y="7368"/>
                  </a:cubicBezTo>
                  <a:cubicBezTo>
                    <a:pt x="163319" y="3349"/>
                    <a:pt x="160103" y="67"/>
                    <a:pt x="156084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DB344FA1-9949-CEC5-CEBC-D1ABD07BC168}"/>
                </a:ext>
              </a:extLst>
            </p:cNvPr>
            <p:cNvSpPr/>
            <p:nvPr/>
          </p:nvSpPr>
          <p:spPr>
            <a:xfrm>
              <a:off x="581685" y="5556878"/>
              <a:ext cx="14648" cy="35096"/>
            </a:xfrm>
            <a:custGeom>
              <a:avLst/>
              <a:gdLst>
                <a:gd name="connsiteX0" fmla="*/ 4333 w 14648"/>
                <a:gd name="connsiteY0" fmla="*/ 0 h 35096"/>
                <a:gd name="connsiteX1" fmla="*/ 3127 w 14648"/>
                <a:gd name="connsiteY1" fmla="*/ 0 h 35096"/>
                <a:gd name="connsiteX2" fmla="*/ 2055 w 14648"/>
                <a:gd name="connsiteY2" fmla="*/ 670 h 35096"/>
                <a:gd name="connsiteX3" fmla="*/ 849 w 14648"/>
                <a:gd name="connsiteY3" fmla="*/ 1608 h 35096"/>
                <a:gd name="connsiteX4" fmla="*/ 849 w 14648"/>
                <a:gd name="connsiteY4" fmla="*/ 2679 h 35096"/>
                <a:gd name="connsiteX5" fmla="*/ 45 w 14648"/>
                <a:gd name="connsiteY5" fmla="*/ 4019 h 35096"/>
                <a:gd name="connsiteX6" fmla="*/ 45 w 14648"/>
                <a:gd name="connsiteY6" fmla="*/ 5492 h 35096"/>
                <a:gd name="connsiteX7" fmla="*/ 45 w 14648"/>
                <a:gd name="connsiteY7" fmla="*/ 6564 h 35096"/>
                <a:gd name="connsiteX8" fmla="*/ 45 w 14648"/>
                <a:gd name="connsiteY8" fmla="*/ 35097 h 35096"/>
                <a:gd name="connsiteX9" fmla="*/ 14649 w 14648"/>
                <a:gd name="connsiteY9" fmla="*/ 35097 h 35096"/>
                <a:gd name="connsiteX10" fmla="*/ 14649 w 14648"/>
                <a:gd name="connsiteY10" fmla="*/ 6966 h 35096"/>
                <a:gd name="connsiteX11" fmla="*/ 11165 w 14648"/>
                <a:gd name="connsiteY11" fmla="*/ 938 h 35096"/>
                <a:gd name="connsiteX12" fmla="*/ 9960 w 14648"/>
                <a:gd name="connsiteY12" fmla="*/ 134 h 35096"/>
                <a:gd name="connsiteX13" fmla="*/ 8352 w 14648"/>
                <a:gd name="connsiteY13" fmla="*/ 134 h 35096"/>
                <a:gd name="connsiteX14" fmla="*/ 7146 w 14648"/>
                <a:gd name="connsiteY14" fmla="*/ 134 h 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48" h="35096">
                  <a:moveTo>
                    <a:pt x="4333" y="0"/>
                  </a:moveTo>
                  <a:lnTo>
                    <a:pt x="3127" y="0"/>
                  </a:lnTo>
                  <a:lnTo>
                    <a:pt x="2055" y="670"/>
                  </a:lnTo>
                  <a:lnTo>
                    <a:pt x="849" y="1608"/>
                  </a:lnTo>
                  <a:cubicBezTo>
                    <a:pt x="783" y="1961"/>
                    <a:pt x="783" y="2325"/>
                    <a:pt x="849" y="2679"/>
                  </a:cubicBezTo>
                  <a:lnTo>
                    <a:pt x="45" y="4019"/>
                  </a:lnTo>
                  <a:cubicBezTo>
                    <a:pt x="-7" y="4509"/>
                    <a:pt x="-7" y="5002"/>
                    <a:pt x="45" y="5492"/>
                  </a:cubicBezTo>
                  <a:cubicBezTo>
                    <a:pt x="-15" y="5847"/>
                    <a:pt x="-15" y="6209"/>
                    <a:pt x="45" y="6564"/>
                  </a:cubicBezTo>
                  <a:lnTo>
                    <a:pt x="45" y="35097"/>
                  </a:lnTo>
                  <a:lnTo>
                    <a:pt x="14649" y="35097"/>
                  </a:lnTo>
                  <a:lnTo>
                    <a:pt x="14649" y="6966"/>
                  </a:lnTo>
                  <a:cubicBezTo>
                    <a:pt x="14570" y="4500"/>
                    <a:pt x="13262" y="2237"/>
                    <a:pt x="11165" y="938"/>
                  </a:cubicBezTo>
                  <a:lnTo>
                    <a:pt x="9960" y="134"/>
                  </a:lnTo>
                  <a:lnTo>
                    <a:pt x="8352" y="134"/>
                  </a:lnTo>
                  <a:lnTo>
                    <a:pt x="7146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475EBC6D-8212-7462-364C-D597BD3C8BFB}"/>
                </a:ext>
              </a:extLst>
            </p:cNvPr>
            <p:cNvSpPr/>
            <p:nvPr/>
          </p:nvSpPr>
          <p:spPr>
            <a:xfrm>
              <a:off x="1383316" y="5631626"/>
              <a:ext cx="14604" cy="199863"/>
            </a:xfrm>
            <a:custGeom>
              <a:avLst/>
              <a:gdLst>
                <a:gd name="connsiteX0" fmla="*/ 7236 w 14604"/>
                <a:gd name="connsiteY0" fmla="*/ 199863 h 199863"/>
                <a:gd name="connsiteX1" fmla="*/ 14605 w 14604"/>
                <a:gd name="connsiteY1" fmla="*/ 192496 h 199863"/>
                <a:gd name="connsiteX2" fmla="*/ 14605 w 14604"/>
                <a:gd name="connsiteY2" fmla="*/ 0 h 199863"/>
                <a:gd name="connsiteX3" fmla="*/ 7236 w 14604"/>
                <a:gd name="connsiteY3" fmla="*/ 7368 h 199863"/>
                <a:gd name="connsiteX4" fmla="*/ 1 w 14604"/>
                <a:gd name="connsiteY4" fmla="*/ 0 h 199863"/>
                <a:gd name="connsiteX5" fmla="*/ 1 w 14604"/>
                <a:gd name="connsiteY5" fmla="*/ 192496 h 199863"/>
                <a:gd name="connsiteX6" fmla="*/ 7102 w 14604"/>
                <a:gd name="connsiteY6" fmla="*/ 199862 h 199863"/>
                <a:gd name="connsiteX7" fmla="*/ 7236 w 14604"/>
                <a:gd name="connsiteY7" fmla="*/ 199863 h 19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4" h="199863">
                  <a:moveTo>
                    <a:pt x="7236" y="199863"/>
                  </a:moveTo>
                  <a:cubicBezTo>
                    <a:pt x="11309" y="199863"/>
                    <a:pt x="14605" y="196565"/>
                    <a:pt x="14605" y="192496"/>
                  </a:cubicBezTo>
                  <a:lnTo>
                    <a:pt x="14605" y="0"/>
                  </a:lnTo>
                  <a:cubicBezTo>
                    <a:pt x="14605" y="4070"/>
                    <a:pt x="11309" y="7368"/>
                    <a:pt x="7236" y="7368"/>
                  </a:cubicBezTo>
                  <a:cubicBezTo>
                    <a:pt x="3217" y="7294"/>
                    <a:pt x="1" y="4017"/>
                    <a:pt x="1" y="0"/>
                  </a:cubicBezTo>
                  <a:lnTo>
                    <a:pt x="1" y="192496"/>
                  </a:lnTo>
                  <a:cubicBezTo>
                    <a:pt x="-79" y="196490"/>
                    <a:pt x="3110" y="199788"/>
                    <a:pt x="7102" y="199862"/>
                  </a:cubicBezTo>
                  <a:cubicBezTo>
                    <a:pt x="7142" y="199863"/>
                    <a:pt x="7196" y="199863"/>
                    <a:pt x="7236" y="19986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CE4D3611-8F09-5BDB-217C-3CF96BDB8840}"/>
                </a:ext>
              </a:extLst>
            </p:cNvPr>
            <p:cNvSpPr/>
            <p:nvPr/>
          </p:nvSpPr>
          <p:spPr>
            <a:xfrm>
              <a:off x="1383318" y="5606978"/>
              <a:ext cx="14603" cy="32015"/>
            </a:xfrm>
            <a:custGeom>
              <a:avLst/>
              <a:gdLst>
                <a:gd name="connsiteX0" fmla="*/ 7235 w 14603"/>
                <a:gd name="connsiteY0" fmla="*/ 32016 h 32015"/>
                <a:gd name="connsiteX1" fmla="*/ 14604 w 14603"/>
                <a:gd name="connsiteY1" fmla="*/ 24648 h 32015"/>
                <a:gd name="connsiteX2" fmla="*/ 14604 w 14603"/>
                <a:gd name="connsiteY2" fmla="*/ 7234 h 32015"/>
                <a:gd name="connsiteX3" fmla="*/ 7235 w 14603"/>
                <a:gd name="connsiteY3" fmla="*/ 0 h 32015"/>
                <a:gd name="connsiteX4" fmla="*/ 0 w 14603"/>
                <a:gd name="connsiteY4" fmla="*/ 7234 h 32015"/>
                <a:gd name="connsiteX5" fmla="*/ 0 w 14603"/>
                <a:gd name="connsiteY5" fmla="*/ 24648 h 32015"/>
                <a:gd name="connsiteX6" fmla="*/ 7235 w 14603"/>
                <a:gd name="connsiteY6" fmla="*/ 32016 h 3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2015">
                  <a:moveTo>
                    <a:pt x="7235" y="32016"/>
                  </a:moveTo>
                  <a:cubicBezTo>
                    <a:pt x="11308" y="32016"/>
                    <a:pt x="14604" y="28718"/>
                    <a:pt x="14604" y="24648"/>
                  </a:cubicBezTo>
                  <a:lnTo>
                    <a:pt x="14604" y="7234"/>
                  </a:lnTo>
                  <a:cubicBezTo>
                    <a:pt x="14537" y="3218"/>
                    <a:pt x="11254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24648"/>
                  </a:lnTo>
                  <a:cubicBezTo>
                    <a:pt x="0" y="28665"/>
                    <a:pt x="3215" y="31942"/>
                    <a:pt x="7235" y="3201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168F6738-CE7A-3F8A-290E-7BE350D1D4BD}"/>
                </a:ext>
              </a:extLst>
            </p:cNvPr>
            <p:cNvSpPr/>
            <p:nvPr/>
          </p:nvSpPr>
          <p:spPr>
            <a:xfrm>
              <a:off x="1772690" y="5794651"/>
              <a:ext cx="193430" cy="14601"/>
            </a:xfrm>
            <a:custGeom>
              <a:avLst/>
              <a:gdLst>
                <a:gd name="connsiteX0" fmla="*/ 5862 w 193430"/>
                <a:gd name="connsiteY0" fmla="*/ 804 h 14601"/>
                <a:gd name="connsiteX1" fmla="*/ 4388 w 193430"/>
                <a:gd name="connsiteY1" fmla="*/ 804 h 14601"/>
                <a:gd name="connsiteX2" fmla="*/ 3182 w 193430"/>
                <a:gd name="connsiteY2" fmla="*/ 804 h 14601"/>
                <a:gd name="connsiteX3" fmla="*/ 1976 w 193430"/>
                <a:gd name="connsiteY3" fmla="*/ 1607 h 14601"/>
                <a:gd name="connsiteX4" fmla="*/ 904 w 193430"/>
                <a:gd name="connsiteY4" fmla="*/ 2411 h 14601"/>
                <a:gd name="connsiteX5" fmla="*/ 101 w 193430"/>
                <a:gd name="connsiteY5" fmla="*/ 3483 h 14601"/>
                <a:gd name="connsiteX6" fmla="*/ 101 w 193430"/>
                <a:gd name="connsiteY6" fmla="*/ 4822 h 14601"/>
                <a:gd name="connsiteX7" fmla="*/ 101 w 193430"/>
                <a:gd name="connsiteY7" fmla="*/ 7368 h 14601"/>
                <a:gd name="connsiteX8" fmla="*/ 7335 w 193430"/>
                <a:gd name="connsiteY8" fmla="*/ 14601 h 14601"/>
                <a:gd name="connsiteX9" fmla="*/ 193430 w 193430"/>
                <a:gd name="connsiteY9" fmla="*/ 14601 h 14601"/>
                <a:gd name="connsiteX10" fmla="*/ 186195 w 193430"/>
                <a:gd name="connsiteY10" fmla="*/ 7368 h 14601"/>
                <a:gd name="connsiteX11" fmla="*/ 193430 w 193430"/>
                <a:gd name="connsiteY11" fmla="*/ 0 h 14601"/>
                <a:gd name="connsiteX12" fmla="*/ 5862 w 193430"/>
                <a:gd name="connsiteY12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30" h="14601">
                  <a:moveTo>
                    <a:pt x="5862" y="804"/>
                  </a:moveTo>
                  <a:lnTo>
                    <a:pt x="4388" y="804"/>
                  </a:lnTo>
                  <a:lnTo>
                    <a:pt x="3182" y="804"/>
                  </a:lnTo>
                  <a:cubicBezTo>
                    <a:pt x="3182" y="804"/>
                    <a:pt x="2378" y="804"/>
                    <a:pt x="1976" y="1607"/>
                  </a:cubicBezTo>
                  <a:lnTo>
                    <a:pt x="904" y="2411"/>
                  </a:lnTo>
                  <a:lnTo>
                    <a:pt x="101" y="3483"/>
                  </a:lnTo>
                  <a:cubicBezTo>
                    <a:pt x="74" y="3929"/>
                    <a:pt x="74" y="4376"/>
                    <a:pt x="101" y="4822"/>
                  </a:cubicBezTo>
                  <a:cubicBezTo>
                    <a:pt x="-34" y="5665"/>
                    <a:pt x="-34" y="6525"/>
                    <a:pt x="101" y="7368"/>
                  </a:cubicBezTo>
                  <a:cubicBezTo>
                    <a:pt x="101" y="11362"/>
                    <a:pt x="3343" y="14601"/>
                    <a:pt x="7335" y="14601"/>
                  </a:cubicBezTo>
                  <a:lnTo>
                    <a:pt x="193430" y="14601"/>
                  </a:lnTo>
                  <a:cubicBezTo>
                    <a:pt x="189438" y="14601"/>
                    <a:pt x="186195" y="11362"/>
                    <a:pt x="186195" y="7368"/>
                  </a:cubicBezTo>
                  <a:cubicBezTo>
                    <a:pt x="186195" y="3350"/>
                    <a:pt x="189411" y="74"/>
                    <a:pt x="193430" y="0"/>
                  </a:cubicBezTo>
                  <a:lnTo>
                    <a:pt x="586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EE72677-BC67-7253-EE8B-2F885EA2D141}"/>
                </a:ext>
              </a:extLst>
            </p:cNvPr>
            <p:cNvSpPr/>
            <p:nvPr/>
          </p:nvSpPr>
          <p:spPr>
            <a:xfrm>
              <a:off x="1957814" y="5795321"/>
              <a:ext cx="26125" cy="14601"/>
            </a:xfrm>
            <a:custGeom>
              <a:avLst/>
              <a:gdLst>
                <a:gd name="connsiteX0" fmla="*/ 0 w 26125"/>
                <a:gd name="connsiteY0" fmla="*/ 7368 h 14601"/>
                <a:gd name="connsiteX1" fmla="*/ 7235 w 26125"/>
                <a:gd name="connsiteY1" fmla="*/ 14601 h 14601"/>
                <a:gd name="connsiteX2" fmla="*/ 18891 w 26125"/>
                <a:gd name="connsiteY2" fmla="*/ 14601 h 14601"/>
                <a:gd name="connsiteX3" fmla="*/ 18891 w 26125"/>
                <a:gd name="connsiteY3" fmla="*/ 7368 h 14601"/>
                <a:gd name="connsiteX4" fmla="*/ 26126 w 26125"/>
                <a:gd name="connsiteY4" fmla="*/ 0 h 14601"/>
                <a:gd name="connsiteX5" fmla="*/ 7235 w 26125"/>
                <a:gd name="connsiteY5" fmla="*/ 0 h 14601"/>
                <a:gd name="connsiteX6" fmla="*/ 0 w 26125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5" h="14601">
                  <a:moveTo>
                    <a:pt x="0" y="7368"/>
                  </a:moveTo>
                  <a:cubicBezTo>
                    <a:pt x="0" y="11362"/>
                    <a:pt x="3242" y="14601"/>
                    <a:pt x="7235" y="14601"/>
                  </a:cubicBezTo>
                  <a:lnTo>
                    <a:pt x="18891" y="14601"/>
                  </a:lnTo>
                  <a:lnTo>
                    <a:pt x="18891" y="7368"/>
                  </a:lnTo>
                  <a:cubicBezTo>
                    <a:pt x="18891" y="3350"/>
                    <a:pt x="22106" y="74"/>
                    <a:pt x="26126" y="0"/>
                  </a:cubicBezTo>
                  <a:lnTo>
                    <a:pt x="7235" y="0"/>
                  </a:lnTo>
                  <a:cubicBezTo>
                    <a:pt x="3215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21965026-30EC-AE45-D1E6-B8330860040F}"/>
                </a:ext>
              </a:extLst>
            </p:cNvPr>
            <p:cNvSpPr/>
            <p:nvPr/>
          </p:nvSpPr>
          <p:spPr>
            <a:xfrm>
              <a:off x="1976704" y="5795321"/>
              <a:ext cx="14603" cy="58003"/>
            </a:xfrm>
            <a:custGeom>
              <a:avLst/>
              <a:gdLst>
                <a:gd name="connsiteX0" fmla="*/ 0 w 14603"/>
                <a:gd name="connsiteY0" fmla="*/ 7368 h 58003"/>
                <a:gd name="connsiteX1" fmla="*/ 0 w 14603"/>
                <a:gd name="connsiteY1" fmla="*/ 58003 h 58003"/>
                <a:gd name="connsiteX2" fmla="*/ 7235 w 14603"/>
                <a:gd name="connsiteY2" fmla="*/ 50636 h 58003"/>
                <a:gd name="connsiteX3" fmla="*/ 14604 w 14603"/>
                <a:gd name="connsiteY3" fmla="*/ 58003 h 58003"/>
                <a:gd name="connsiteX4" fmla="*/ 14604 w 14603"/>
                <a:gd name="connsiteY4" fmla="*/ 7368 h 58003"/>
                <a:gd name="connsiteX5" fmla="*/ 7235 w 14603"/>
                <a:gd name="connsiteY5" fmla="*/ 0 h 58003"/>
                <a:gd name="connsiteX6" fmla="*/ 0 w 14603"/>
                <a:gd name="connsiteY6" fmla="*/ 7368 h 5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58003">
                  <a:moveTo>
                    <a:pt x="0" y="7368"/>
                  </a:moveTo>
                  <a:lnTo>
                    <a:pt x="0" y="58003"/>
                  </a:lnTo>
                  <a:cubicBezTo>
                    <a:pt x="0" y="53986"/>
                    <a:pt x="3216" y="50709"/>
                    <a:pt x="7235" y="50636"/>
                  </a:cubicBezTo>
                  <a:cubicBezTo>
                    <a:pt x="11308" y="50636"/>
                    <a:pt x="14604" y="53934"/>
                    <a:pt x="14604" y="58003"/>
                  </a:cubicBez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9C783636-7B99-EF32-C2E8-E5F9F4562F8B}"/>
                </a:ext>
              </a:extLst>
            </p:cNvPr>
            <p:cNvSpPr/>
            <p:nvPr/>
          </p:nvSpPr>
          <p:spPr>
            <a:xfrm>
              <a:off x="1976704" y="5845957"/>
              <a:ext cx="14603" cy="617138"/>
            </a:xfrm>
            <a:custGeom>
              <a:avLst/>
              <a:gdLst>
                <a:gd name="connsiteX0" fmla="*/ 7235 w 14603"/>
                <a:gd name="connsiteY0" fmla="*/ 617138 h 617138"/>
                <a:gd name="connsiteX1" fmla="*/ 14604 w 14603"/>
                <a:gd name="connsiteY1" fmla="*/ 617138 h 617138"/>
                <a:gd name="connsiteX2" fmla="*/ 14604 w 14603"/>
                <a:gd name="connsiteY2" fmla="*/ 7368 h 617138"/>
                <a:gd name="connsiteX3" fmla="*/ 7235 w 14603"/>
                <a:gd name="connsiteY3" fmla="*/ 0 h 617138"/>
                <a:gd name="connsiteX4" fmla="*/ 0 w 14603"/>
                <a:gd name="connsiteY4" fmla="*/ 7368 h 617138"/>
                <a:gd name="connsiteX5" fmla="*/ 0 w 14603"/>
                <a:gd name="connsiteY5" fmla="*/ 617138 h 6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617138">
                  <a:moveTo>
                    <a:pt x="7235" y="617138"/>
                  </a:moveTo>
                  <a:lnTo>
                    <a:pt x="14604" y="617138"/>
                  </a:ln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8E6C9930-EFE6-61D8-D08D-CA83709AF82E}"/>
                </a:ext>
              </a:extLst>
            </p:cNvPr>
            <p:cNvSpPr/>
            <p:nvPr/>
          </p:nvSpPr>
          <p:spPr>
            <a:xfrm>
              <a:off x="694531" y="6256340"/>
              <a:ext cx="13592" cy="213185"/>
            </a:xfrm>
            <a:custGeom>
              <a:avLst/>
              <a:gdLst>
                <a:gd name="connsiteX0" fmla="*/ 6171 w 13592"/>
                <a:gd name="connsiteY0" fmla="*/ 205684 h 213185"/>
                <a:gd name="connsiteX1" fmla="*/ 10459 w 13592"/>
                <a:gd name="connsiteY1" fmla="*/ 207157 h 213185"/>
                <a:gd name="connsiteX2" fmla="*/ 13540 w 13592"/>
                <a:gd name="connsiteY2" fmla="*/ 207157 h 213185"/>
                <a:gd name="connsiteX3" fmla="*/ 13540 w 13592"/>
                <a:gd name="connsiteY3" fmla="*/ 6222 h 213185"/>
                <a:gd name="connsiteX4" fmla="*/ 13540 w 13592"/>
                <a:gd name="connsiteY4" fmla="*/ 6222 h 213185"/>
                <a:gd name="connsiteX5" fmla="*/ 13540 w 13592"/>
                <a:gd name="connsiteY5" fmla="*/ 5419 h 213185"/>
                <a:gd name="connsiteX6" fmla="*/ 13540 w 13592"/>
                <a:gd name="connsiteY6" fmla="*/ 3945 h 213185"/>
                <a:gd name="connsiteX7" fmla="*/ 13540 w 13592"/>
                <a:gd name="connsiteY7" fmla="*/ 3945 h 213185"/>
                <a:gd name="connsiteX8" fmla="*/ 13540 w 13592"/>
                <a:gd name="connsiteY8" fmla="*/ 3007 h 213185"/>
                <a:gd name="connsiteX9" fmla="*/ 12870 w 13592"/>
                <a:gd name="connsiteY9" fmla="*/ 1802 h 213185"/>
                <a:gd name="connsiteX10" fmla="*/ 11798 w 13592"/>
                <a:gd name="connsiteY10" fmla="*/ 864 h 213185"/>
                <a:gd name="connsiteX11" fmla="*/ 10727 w 13592"/>
                <a:gd name="connsiteY11" fmla="*/ 60 h 213185"/>
                <a:gd name="connsiteX12" fmla="*/ 9387 w 13592"/>
                <a:gd name="connsiteY12" fmla="*/ 60 h 213185"/>
                <a:gd name="connsiteX13" fmla="*/ 7243 w 13592"/>
                <a:gd name="connsiteY13" fmla="*/ 60 h 213185"/>
                <a:gd name="connsiteX14" fmla="*/ 8 w 13592"/>
                <a:gd name="connsiteY14" fmla="*/ 7428 h 213185"/>
                <a:gd name="connsiteX15" fmla="*/ 8 w 13592"/>
                <a:gd name="connsiteY15" fmla="*/ 213185 h 213185"/>
                <a:gd name="connsiteX16" fmla="*/ 6171 w 13592"/>
                <a:gd name="connsiteY16" fmla="*/ 205684 h 2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2" h="213185">
                  <a:moveTo>
                    <a:pt x="6171" y="205684"/>
                  </a:moveTo>
                  <a:cubicBezTo>
                    <a:pt x="7713" y="205751"/>
                    <a:pt x="9205" y="206260"/>
                    <a:pt x="10459" y="207157"/>
                  </a:cubicBezTo>
                  <a:lnTo>
                    <a:pt x="13540" y="207157"/>
                  </a:lnTo>
                  <a:lnTo>
                    <a:pt x="13540" y="6222"/>
                  </a:lnTo>
                  <a:lnTo>
                    <a:pt x="13540" y="6222"/>
                  </a:lnTo>
                  <a:cubicBezTo>
                    <a:pt x="13598" y="5954"/>
                    <a:pt x="13598" y="5687"/>
                    <a:pt x="13540" y="5419"/>
                  </a:cubicBezTo>
                  <a:cubicBezTo>
                    <a:pt x="13603" y="4923"/>
                    <a:pt x="13603" y="4441"/>
                    <a:pt x="13540" y="3945"/>
                  </a:cubicBezTo>
                  <a:lnTo>
                    <a:pt x="13540" y="3945"/>
                  </a:lnTo>
                  <a:cubicBezTo>
                    <a:pt x="13610" y="3637"/>
                    <a:pt x="13610" y="3315"/>
                    <a:pt x="13540" y="3007"/>
                  </a:cubicBezTo>
                  <a:cubicBezTo>
                    <a:pt x="13369" y="2579"/>
                    <a:pt x="13144" y="2177"/>
                    <a:pt x="12870" y="1802"/>
                  </a:cubicBezTo>
                  <a:lnTo>
                    <a:pt x="11798" y="864"/>
                  </a:lnTo>
                  <a:lnTo>
                    <a:pt x="10727" y="60"/>
                  </a:lnTo>
                  <a:lnTo>
                    <a:pt x="9387" y="60"/>
                  </a:lnTo>
                  <a:cubicBezTo>
                    <a:pt x="8674" y="-20"/>
                    <a:pt x="7956" y="-20"/>
                    <a:pt x="7243" y="60"/>
                  </a:cubicBezTo>
                  <a:cubicBezTo>
                    <a:pt x="3227" y="127"/>
                    <a:pt x="8" y="3409"/>
                    <a:pt x="8" y="7428"/>
                  </a:cubicBezTo>
                  <a:lnTo>
                    <a:pt x="8" y="213185"/>
                  </a:lnTo>
                  <a:cubicBezTo>
                    <a:pt x="-170" y="209475"/>
                    <a:pt x="2495" y="206233"/>
                    <a:pt x="6171" y="2056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6D8F1ABC-9A15-3431-5C8D-3940EA33DE0E}"/>
                </a:ext>
              </a:extLst>
            </p:cNvPr>
            <p:cNvSpPr/>
            <p:nvPr/>
          </p:nvSpPr>
          <p:spPr>
            <a:xfrm>
              <a:off x="708071" y="6478098"/>
              <a:ext cx="2813" cy="150"/>
            </a:xfrm>
            <a:custGeom>
              <a:avLst/>
              <a:gdLst>
                <a:gd name="connsiteX0" fmla="*/ 0 w 2813"/>
                <a:gd name="connsiteY0" fmla="*/ 0 h 150"/>
                <a:gd name="connsiteX1" fmla="*/ 2814 w 2813"/>
                <a:gd name="connsiteY1" fmla="*/ 0 h 150"/>
                <a:gd name="connsiteX2" fmla="*/ 0 w 2813"/>
                <a:gd name="connsiteY2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" h="150">
                  <a:moveTo>
                    <a:pt x="0" y="0"/>
                  </a:moveTo>
                  <a:lnTo>
                    <a:pt x="2814" y="0"/>
                  </a:lnTo>
                  <a:cubicBezTo>
                    <a:pt x="1886" y="201"/>
                    <a:pt x="927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AE804131-327F-E187-DF52-A5CC7FB0F6F1}"/>
                </a:ext>
              </a:extLst>
            </p:cNvPr>
            <p:cNvSpPr/>
            <p:nvPr/>
          </p:nvSpPr>
          <p:spPr>
            <a:xfrm>
              <a:off x="704989" y="6463497"/>
              <a:ext cx="5895" cy="1607"/>
            </a:xfrm>
            <a:custGeom>
              <a:avLst/>
              <a:gdLst>
                <a:gd name="connsiteX0" fmla="*/ 0 w 5895"/>
                <a:gd name="connsiteY0" fmla="*/ 0 h 1607"/>
                <a:gd name="connsiteX1" fmla="*/ 1608 w 5895"/>
                <a:gd name="connsiteY1" fmla="*/ 1607 h 1607"/>
                <a:gd name="connsiteX2" fmla="*/ 5895 w 5895"/>
                <a:gd name="connsiteY2" fmla="*/ 0 h 1607"/>
                <a:gd name="connsiteX3" fmla="*/ 0 w 5895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" h="1607">
                  <a:moveTo>
                    <a:pt x="0" y="0"/>
                  </a:moveTo>
                  <a:cubicBezTo>
                    <a:pt x="602" y="469"/>
                    <a:pt x="1142" y="1005"/>
                    <a:pt x="1608" y="1607"/>
                  </a:cubicBezTo>
                  <a:cubicBezTo>
                    <a:pt x="2820" y="616"/>
                    <a:pt x="4328" y="54"/>
                    <a:pt x="58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DC086C46-E87E-98EF-B08F-47B2C8CA41C0}"/>
                </a:ext>
              </a:extLst>
            </p:cNvPr>
            <p:cNvSpPr/>
            <p:nvPr/>
          </p:nvSpPr>
          <p:spPr>
            <a:xfrm>
              <a:off x="706597" y="6463497"/>
              <a:ext cx="265945" cy="14082"/>
            </a:xfrm>
            <a:custGeom>
              <a:avLst/>
              <a:gdLst>
                <a:gd name="connsiteX0" fmla="*/ 260184 w 265945"/>
                <a:gd name="connsiteY0" fmla="*/ 7635 h 14082"/>
                <a:gd name="connsiteX1" fmla="*/ 260184 w 265945"/>
                <a:gd name="connsiteY1" fmla="*/ 0 h 14082"/>
                <a:gd name="connsiteX2" fmla="*/ 4287 w 265945"/>
                <a:gd name="connsiteY2" fmla="*/ 0 h 14082"/>
                <a:gd name="connsiteX3" fmla="*/ 0 w 265945"/>
                <a:gd name="connsiteY3" fmla="*/ 1607 h 14082"/>
                <a:gd name="connsiteX4" fmla="*/ 1474 w 265945"/>
                <a:gd name="connsiteY4" fmla="*/ 5760 h 14082"/>
                <a:gd name="connsiteX5" fmla="*/ 1474 w 265945"/>
                <a:gd name="connsiteY5" fmla="*/ 13931 h 14082"/>
                <a:gd name="connsiteX6" fmla="*/ 4287 w 265945"/>
                <a:gd name="connsiteY6" fmla="*/ 13931 h 14082"/>
                <a:gd name="connsiteX7" fmla="*/ 265945 w 265945"/>
                <a:gd name="connsiteY7" fmla="*/ 13931 h 14082"/>
                <a:gd name="connsiteX8" fmla="*/ 260184 w 265945"/>
                <a:gd name="connsiteY8" fmla="*/ 7635 h 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45" h="14082">
                  <a:moveTo>
                    <a:pt x="260184" y="7635"/>
                  </a:moveTo>
                  <a:lnTo>
                    <a:pt x="260184" y="0"/>
                  </a:lnTo>
                  <a:lnTo>
                    <a:pt x="4287" y="0"/>
                  </a:lnTo>
                  <a:cubicBezTo>
                    <a:pt x="2720" y="54"/>
                    <a:pt x="1212" y="616"/>
                    <a:pt x="0" y="1607"/>
                  </a:cubicBezTo>
                  <a:cubicBezTo>
                    <a:pt x="882" y="2826"/>
                    <a:pt x="1393" y="4260"/>
                    <a:pt x="1474" y="5760"/>
                  </a:cubicBezTo>
                  <a:lnTo>
                    <a:pt x="1474" y="13931"/>
                  </a:lnTo>
                  <a:cubicBezTo>
                    <a:pt x="2401" y="14132"/>
                    <a:pt x="3360" y="14132"/>
                    <a:pt x="4287" y="13931"/>
                  </a:cubicBezTo>
                  <a:lnTo>
                    <a:pt x="265945" y="13931"/>
                  </a:lnTo>
                  <a:cubicBezTo>
                    <a:pt x="262860" y="13315"/>
                    <a:pt x="260530" y="10770"/>
                    <a:pt x="260184" y="76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BA9B1E20-1A09-243A-019C-B3F134C05C6B}"/>
                </a:ext>
              </a:extLst>
            </p:cNvPr>
            <p:cNvSpPr/>
            <p:nvPr/>
          </p:nvSpPr>
          <p:spPr>
            <a:xfrm>
              <a:off x="693467" y="5990898"/>
              <a:ext cx="14201" cy="142128"/>
            </a:xfrm>
            <a:custGeom>
              <a:avLst/>
              <a:gdLst>
                <a:gd name="connsiteX0" fmla="*/ 7235 w 14201"/>
                <a:gd name="connsiteY0" fmla="*/ 7234 h 142128"/>
                <a:gd name="connsiteX1" fmla="*/ 0 w 14201"/>
                <a:gd name="connsiteY1" fmla="*/ 0 h 142128"/>
                <a:gd name="connsiteX2" fmla="*/ 0 w 14201"/>
                <a:gd name="connsiteY2" fmla="*/ 142128 h 142128"/>
                <a:gd name="connsiteX3" fmla="*/ 804 w 14201"/>
                <a:gd name="connsiteY3" fmla="*/ 142128 h 142128"/>
                <a:gd name="connsiteX4" fmla="*/ 14202 w 14201"/>
                <a:gd name="connsiteY4" fmla="*/ 142128 h 142128"/>
                <a:gd name="connsiteX5" fmla="*/ 14202 w 14201"/>
                <a:gd name="connsiteY5" fmla="*/ 0 h 142128"/>
                <a:gd name="connsiteX6" fmla="*/ 7235 w 14201"/>
                <a:gd name="connsiteY6" fmla="*/ 7234 h 14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1" h="142128">
                  <a:moveTo>
                    <a:pt x="7235" y="7234"/>
                  </a:moveTo>
                  <a:cubicBezTo>
                    <a:pt x="3240" y="7234"/>
                    <a:pt x="0" y="3995"/>
                    <a:pt x="0" y="0"/>
                  </a:cubicBezTo>
                  <a:lnTo>
                    <a:pt x="0" y="142128"/>
                  </a:lnTo>
                  <a:lnTo>
                    <a:pt x="804" y="142128"/>
                  </a:lnTo>
                  <a:lnTo>
                    <a:pt x="14202" y="142128"/>
                  </a:lnTo>
                  <a:lnTo>
                    <a:pt x="14202" y="0"/>
                  </a:lnTo>
                  <a:cubicBezTo>
                    <a:pt x="14137" y="3865"/>
                    <a:pt x="11096" y="7023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471ED540-13A1-A009-4EED-AE36DA1F6B4C}"/>
                </a:ext>
              </a:extLst>
            </p:cNvPr>
            <p:cNvSpPr/>
            <p:nvPr/>
          </p:nvSpPr>
          <p:spPr>
            <a:xfrm>
              <a:off x="700702" y="4945232"/>
              <a:ext cx="179127" cy="14467"/>
            </a:xfrm>
            <a:custGeom>
              <a:avLst/>
              <a:gdLst>
                <a:gd name="connsiteX0" fmla="*/ 7369 w 179127"/>
                <a:gd name="connsiteY0" fmla="*/ 7234 h 14467"/>
                <a:gd name="connsiteX1" fmla="*/ 7369 w 179127"/>
                <a:gd name="connsiteY1" fmla="*/ 14467 h 14467"/>
                <a:gd name="connsiteX2" fmla="*/ 179128 w 179127"/>
                <a:gd name="connsiteY2" fmla="*/ 14467 h 14467"/>
                <a:gd name="connsiteX3" fmla="*/ 171893 w 179127"/>
                <a:gd name="connsiteY3" fmla="*/ 7234 h 14467"/>
                <a:gd name="connsiteX4" fmla="*/ 179128 w 179127"/>
                <a:gd name="connsiteY4" fmla="*/ 0 h 14467"/>
                <a:gd name="connsiteX5" fmla="*/ 0 w 179127"/>
                <a:gd name="connsiteY5" fmla="*/ 0 h 14467"/>
                <a:gd name="connsiteX6" fmla="*/ 7369 w 179127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27" h="14467">
                  <a:moveTo>
                    <a:pt x="7369" y="7234"/>
                  </a:moveTo>
                  <a:lnTo>
                    <a:pt x="7369" y="14467"/>
                  </a:lnTo>
                  <a:lnTo>
                    <a:pt x="179128" y="14467"/>
                  </a:lnTo>
                  <a:cubicBezTo>
                    <a:pt x="175133" y="14467"/>
                    <a:pt x="171893" y="11228"/>
                    <a:pt x="171893" y="7234"/>
                  </a:cubicBezTo>
                  <a:cubicBezTo>
                    <a:pt x="171893" y="3239"/>
                    <a:pt x="175133" y="0"/>
                    <a:pt x="179128" y="0"/>
                  </a:cubicBez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42F8671D-1F06-654B-7642-3BE9FAF37A3F}"/>
                </a:ext>
              </a:extLst>
            </p:cNvPr>
            <p:cNvSpPr/>
            <p:nvPr/>
          </p:nvSpPr>
          <p:spPr>
            <a:xfrm>
              <a:off x="872595" y="4945885"/>
              <a:ext cx="112904" cy="14618"/>
            </a:xfrm>
            <a:custGeom>
              <a:avLst/>
              <a:gdLst>
                <a:gd name="connsiteX0" fmla="*/ 104637 w 112904"/>
                <a:gd name="connsiteY0" fmla="*/ 13814 h 14618"/>
                <a:gd name="connsiteX1" fmla="*/ 105440 w 112904"/>
                <a:gd name="connsiteY1" fmla="*/ 13814 h 14618"/>
                <a:gd name="connsiteX2" fmla="*/ 106780 w 112904"/>
                <a:gd name="connsiteY2" fmla="*/ 13814 h 14618"/>
                <a:gd name="connsiteX3" fmla="*/ 112809 w 112904"/>
                <a:gd name="connsiteY3" fmla="*/ 6849 h 14618"/>
                <a:gd name="connsiteX4" fmla="*/ 112809 w 112904"/>
                <a:gd name="connsiteY4" fmla="*/ 4035 h 14618"/>
                <a:gd name="connsiteX5" fmla="*/ 111201 w 112904"/>
                <a:gd name="connsiteY5" fmla="*/ 1758 h 14618"/>
                <a:gd name="connsiteX6" fmla="*/ 109996 w 112904"/>
                <a:gd name="connsiteY6" fmla="*/ 954 h 14618"/>
                <a:gd name="connsiteX7" fmla="*/ 108790 w 112904"/>
                <a:gd name="connsiteY7" fmla="*/ 151 h 14618"/>
                <a:gd name="connsiteX8" fmla="*/ 106110 w 112904"/>
                <a:gd name="connsiteY8" fmla="*/ 151 h 14618"/>
                <a:gd name="connsiteX9" fmla="*/ 7235 w 112904"/>
                <a:gd name="connsiteY9" fmla="*/ 151 h 14618"/>
                <a:gd name="connsiteX10" fmla="*/ 0 w 112904"/>
                <a:gd name="connsiteY10" fmla="*/ 7384 h 14618"/>
                <a:gd name="connsiteX11" fmla="*/ 7235 w 112904"/>
                <a:gd name="connsiteY11" fmla="*/ 14618 h 14618"/>
                <a:gd name="connsiteX12" fmla="*/ 104637 w 112904"/>
                <a:gd name="connsiteY12" fmla="*/ 14618 h 1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04" h="14618">
                  <a:moveTo>
                    <a:pt x="104637" y="13814"/>
                  </a:moveTo>
                  <a:lnTo>
                    <a:pt x="105440" y="13814"/>
                  </a:lnTo>
                  <a:lnTo>
                    <a:pt x="106780" y="13814"/>
                  </a:lnTo>
                  <a:cubicBezTo>
                    <a:pt x="110229" y="13288"/>
                    <a:pt x="112784" y="10335"/>
                    <a:pt x="112809" y="6849"/>
                  </a:cubicBezTo>
                  <a:cubicBezTo>
                    <a:pt x="112936" y="5915"/>
                    <a:pt x="112936" y="4969"/>
                    <a:pt x="112809" y="4035"/>
                  </a:cubicBezTo>
                  <a:cubicBezTo>
                    <a:pt x="112433" y="3175"/>
                    <a:pt x="111885" y="2401"/>
                    <a:pt x="111201" y="1758"/>
                  </a:cubicBezTo>
                  <a:lnTo>
                    <a:pt x="109996" y="954"/>
                  </a:lnTo>
                  <a:cubicBezTo>
                    <a:pt x="109996" y="954"/>
                    <a:pt x="109996" y="285"/>
                    <a:pt x="108790" y="151"/>
                  </a:cubicBezTo>
                  <a:cubicBezTo>
                    <a:pt x="107908" y="-50"/>
                    <a:pt x="106992" y="-50"/>
                    <a:pt x="106110" y="151"/>
                  </a:cubicBezTo>
                  <a:lnTo>
                    <a:pt x="7235" y="151"/>
                  </a:lnTo>
                  <a:cubicBezTo>
                    <a:pt x="3240" y="151"/>
                    <a:pt x="0" y="3390"/>
                    <a:pt x="0" y="7384"/>
                  </a:cubicBezTo>
                  <a:cubicBezTo>
                    <a:pt x="0" y="11379"/>
                    <a:pt x="3240" y="14618"/>
                    <a:pt x="7235" y="14618"/>
                  </a:cubicBezTo>
                  <a:lnTo>
                    <a:pt x="104637" y="1461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D910C22D-9BE5-D921-72CE-697453D200DF}"/>
                </a:ext>
              </a:extLst>
            </p:cNvPr>
            <p:cNvSpPr/>
            <p:nvPr/>
          </p:nvSpPr>
          <p:spPr>
            <a:xfrm>
              <a:off x="1006171" y="6128203"/>
              <a:ext cx="140676" cy="4554"/>
            </a:xfrm>
            <a:custGeom>
              <a:avLst/>
              <a:gdLst>
                <a:gd name="connsiteX0" fmla="*/ 0 w 140676"/>
                <a:gd name="connsiteY0" fmla="*/ 4555 h 4554"/>
                <a:gd name="connsiteX1" fmla="*/ 133978 w 140676"/>
                <a:gd name="connsiteY1" fmla="*/ 4555 h 4554"/>
                <a:gd name="connsiteX2" fmla="*/ 140676 w 140676"/>
                <a:gd name="connsiteY2" fmla="*/ 0 h 4554"/>
                <a:gd name="connsiteX3" fmla="*/ 0 w 140676"/>
                <a:gd name="connsiteY3" fmla="*/ 0 h 4554"/>
                <a:gd name="connsiteX4" fmla="*/ 0 w 140676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76" h="4554">
                  <a:moveTo>
                    <a:pt x="0" y="4555"/>
                  </a:moveTo>
                  <a:lnTo>
                    <a:pt x="133978" y="4555"/>
                  </a:lnTo>
                  <a:cubicBezTo>
                    <a:pt x="135040" y="1782"/>
                    <a:pt x="137712" y="-26"/>
                    <a:pt x="140676" y="0"/>
                  </a:cubicBezTo>
                  <a:lnTo>
                    <a:pt x="0" y="0"/>
                  </a:lnTo>
                  <a:lnTo>
                    <a:pt x="0" y="45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A6DE595F-0636-F43D-1508-2BF14119054C}"/>
                </a:ext>
              </a:extLst>
            </p:cNvPr>
            <p:cNvSpPr/>
            <p:nvPr/>
          </p:nvSpPr>
          <p:spPr>
            <a:xfrm>
              <a:off x="1208879" y="6122577"/>
              <a:ext cx="13712" cy="10180"/>
            </a:xfrm>
            <a:custGeom>
              <a:avLst/>
              <a:gdLst>
                <a:gd name="connsiteX0" fmla="*/ 6833 w 13712"/>
                <a:gd name="connsiteY0" fmla="*/ 5626 h 10180"/>
                <a:gd name="connsiteX1" fmla="*/ 13666 w 13712"/>
                <a:gd name="connsiteY1" fmla="*/ 10181 h 10180"/>
                <a:gd name="connsiteX2" fmla="*/ 13666 w 13712"/>
                <a:gd name="connsiteY2" fmla="*/ 10181 h 10180"/>
                <a:gd name="connsiteX3" fmla="*/ 13666 w 13712"/>
                <a:gd name="connsiteY3" fmla="*/ 6430 h 10180"/>
                <a:gd name="connsiteX4" fmla="*/ 13666 w 13712"/>
                <a:gd name="connsiteY4" fmla="*/ 6430 h 10180"/>
                <a:gd name="connsiteX5" fmla="*/ 13666 w 13712"/>
                <a:gd name="connsiteY5" fmla="*/ 4956 h 10180"/>
                <a:gd name="connsiteX6" fmla="*/ 13666 w 13712"/>
                <a:gd name="connsiteY6" fmla="*/ 4153 h 10180"/>
                <a:gd name="connsiteX7" fmla="*/ 13666 w 13712"/>
                <a:gd name="connsiteY7" fmla="*/ 4153 h 10180"/>
                <a:gd name="connsiteX8" fmla="*/ 12862 w 13712"/>
                <a:gd name="connsiteY8" fmla="*/ 3081 h 10180"/>
                <a:gd name="connsiteX9" fmla="*/ 11924 w 13712"/>
                <a:gd name="connsiteY9" fmla="*/ 2009 h 10180"/>
                <a:gd name="connsiteX10" fmla="*/ 7101 w 13712"/>
                <a:gd name="connsiteY10" fmla="*/ 0 h 10180"/>
                <a:gd name="connsiteX11" fmla="*/ 804 w 13712"/>
                <a:gd name="connsiteY11" fmla="*/ 3885 h 10180"/>
                <a:gd name="connsiteX12" fmla="*/ 0 w 13712"/>
                <a:gd name="connsiteY12" fmla="*/ 6564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2" h="10180">
                  <a:moveTo>
                    <a:pt x="6833" y="5626"/>
                  </a:moveTo>
                  <a:cubicBezTo>
                    <a:pt x="9823" y="5613"/>
                    <a:pt x="12524" y="7421"/>
                    <a:pt x="13666" y="10181"/>
                  </a:cubicBezTo>
                  <a:lnTo>
                    <a:pt x="13666" y="10181"/>
                  </a:lnTo>
                  <a:lnTo>
                    <a:pt x="13666" y="6430"/>
                  </a:lnTo>
                  <a:cubicBezTo>
                    <a:pt x="13666" y="6430"/>
                    <a:pt x="13666" y="6430"/>
                    <a:pt x="13666" y="6430"/>
                  </a:cubicBezTo>
                  <a:cubicBezTo>
                    <a:pt x="13729" y="5934"/>
                    <a:pt x="13729" y="5452"/>
                    <a:pt x="13666" y="4956"/>
                  </a:cubicBezTo>
                  <a:cubicBezTo>
                    <a:pt x="13603" y="4688"/>
                    <a:pt x="13603" y="4421"/>
                    <a:pt x="13666" y="4153"/>
                  </a:cubicBezTo>
                  <a:cubicBezTo>
                    <a:pt x="13666" y="4153"/>
                    <a:pt x="13666" y="4153"/>
                    <a:pt x="13666" y="4153"/>
                  </a:cubicBezTo>
                  <a:cubicBezTo>
                    <a:pt x="13666" y="4153"/>
                    <a:pt x="13666" y="4153"/>
                    <a:pt x="12862" y="3081"/>
                  </a:cubicBezTo>
                  <a:cubicBezTo>
                    <a:pt x="12623" y="2666"/>
                    <a:pt x="12304" y="2304"/>
                    <a:pt x="11924" y="2009"/>
                  </a:cubicBezTo>
                  <a:cubicBezTo>
                    <a:pt x="10646" y="723"/>
                    <a:pt x="8911" y="0"/>
                    <a:pt x="7101" y="0"/>
                  </a:cubicBezTo>
                  <a:cubicBezTo>
                    <a:pt x="4464" y="94"/>
                    <a:pt x="2074" y="1567"/>
                    <a:pt x="804" y="3885"/>
                  </a:cubicBezTo>
                  <a:cubicBezTo>
                    <a:pt x="395" y="4729"/>
                    <a:pt x="125" y="5640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2FAE943-A851-BC2A-BD8E-8AA0327E16E3}"/>
                </a:ext>
              </a:extLst>
            </p:cNvPr>
            <p:cNvSpPr/>
            <p:nvPr/>
          </p:nvSpPr>
          <p:spPr>
            <a:xfrm>
              <a:off x="252949" y="5775094"/>
              <a:ext cx="60825" cy="14467"/>
            </a:xfrm>
            <a:custGeom>
              <a:avLst/>
              <a:gdLst>
                <a:gd name="connsiteX0" fmla="*/ 7235 w 60825"/>
                <a:gd name="connsiteY0" fmla="*/ 14467 h 14467"/>
                <a:gd name="connsiteX1" fmla="*/ 60826 w 60825"/>
                <a:gd name="connsiteY1" fmla="*/ 14467 h 14467"/>
                <a:gd name="connsiteX2" fmla="*/ 53591 w 60825"/>
                <a:gd name="connsiteY2" fmla="*/ 7234 h 14467"/>
                <a:gd name="connsiteX3" fmla="*/ 60826 w 60825"/>
                <a:gd name="connsiteY3" fmla="*/ 0 h 14467"/>
                <a:gd name="connsiteX4" fmla="*/ 7235 w 60825"/>
                <a:gd name="connsiteY4" fmla="*/ 0 h 14467"/>
                <a:gd name="connsiteX5" fmla="*/ 0 w 60825"/>
                <a:gd name="connsiteY5" fmla="*/ 7234 h 14467"/>
                <a:gd name="connsiteX6" fmla="*/ 7235 w 60825"/>
                <a:gd name="connsiteY6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25" h="14467">
                  <a:moveTo>
                    <a:pt x="7235" y="14467"/>
                  </a:moveTo>
                  <a:lnTo>
                    <a:pt x="60826" y="14467"/>
                  </a:lnTo>
                  <a:cubicBezTo>
                    <a:pt x="56831" y="14467"/>
                    <a:pt x="53591" y="11228"/>
                    <a:pt x="53591" y="7234"/>
                  </a:cubicBezTo>
                  <a:cubicBezTo>
                    <a:pt x="53591" y="3239"/>
                    <a:pt x="56831" y="0"/>
                    <a:pt x="60826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05058A9A-D4E3-1619-6ABB-11E9DDC29DDA}"/>
                </a:ext>
              </a:extLst>
            </p:cNvPr>
            <p:cNvSpPr/>
            <p:nvPr/>
          </p:nvSpPr>
          <p:spPr>
            <a:xfrm>
              <a:off x="306004" y="5775094"/>
              <a:ext cx="387463" cy="14467"/>
            </a:xfrm>
            <a:custGeom>
              <a:avLst/>
              <a:gdLst>
                <a:gd name="connsiteX0" fmla="*/ 387463 w 387463"/>
                <a:gd name="connsiteY0" fmla="*/ 7234 h 14467"/>
                <a:gd name="connsiteX1" fmla="*/ 387463 w 387463"/>
                <a:gd name="connsiteY1" fmla="*/ 0 h 14467"/>
                <a:gd name="connsiteX2" fmla="*/ 7235 w 387463"/>
                <a:gd name="connsiteY2" fmla="*/ 0 h 14467"/>
                <a:gd name="connsiteX3" fmla="*/ 0 w 387463"/>
                <a:gd name="connsiteY3" fmla="*/ 7234 h 14467"/>
                <a:gd name="connsiteX4" fmla="*/ 7235 w 387463"/>
                <a:gd name="connsiteY4" fmla="*/ 14467 h 14467"/>
                <a:gd name="connsiteX5" fmla="*/ 387463 w 387463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463" h="14467">
                  <a:moveTo>
                    <a:pt x="387463" y="7234"/>
                  </a:moveTo>
                  <a:lnTo>
                    <a:pt x="387463" y="0"/>
                  </a:ln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lnTo>
                    <a:pt x="387463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F7C86B9D-593F-8663-02EA-6727BC46FE26}"/>
                </a:ext>
              </a:extLst>
            </p:cNvPr>
            <p:cNvSpPr/>
            <p:nvPr/>
          </p:nvSpPr>
          <p:spPr>
            <a:xfrm>
              <a:off x="992773" y="5775094"/>
              <a:ext cx="153672" cy="14467"/>
            </a:xfrm>
            <a:custGeom>
              <a:avLst/>
              <a:gdLst>
                <a:gd name="connsiteX0" fmla="*/ 0 w 153672"/>
                <a:gd name="connsiteY0" fmla="*/ 14467 h 14467"/>
                <a:gd name="connsiteX1" fmla="*/ 153672 w 153672"/>
                <a:gd name="connsiteY1" fmla="*/ 14467 h 14467"/>
                <a:gd name="connsiteX2" fmla="*/ 146437 w 153672"/>
                <a:gd name="connsiteY2" fmla="*/ 7234 h 14467"/>
                <a:gd name="connsiteX3" fmla="*/ 153672 w 153672"/>
                <a:gd name="connsiteY3" fmla="*/ 0 h 14467"/>
                <a:gd name="connsiteX4" fmla="*/ 0 w 153672"/>
                <a:gd name="connsiteY4" fmla="*/ 0 h 14467"/>
                <a:gd name="connsiteX5" fmla="*/ 0 w 153672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72" h="14467">
                  <a:moveTo>
                    <a:pt x="0" y="14467"/>
                  </a:moveTo>
                  <a:lnTo>
                    <a:pt x="153672" y="14467"/>
                  </a:lnTo>
                  <a:cubicBezTo>
                    <a:pt x="149677" y="14467"/>
                    <a:pt x="146437" y="11228"/>
                    <a:pt x="146437" y="7234"/>
                  </a:cubicBezTo>
                  <a:cubicBezTo>
                    <a:pt x="146437" y="3239"/>
                    <a:pt x="149677" y="0"/>
                    <a:pt x="153672" y="0"/>
                  </a:cubicBezTo>
                  <a:lnTo>
                    <a:pt x="0" y="0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58585674-C2AB-DE9A-2500-85B7900ADB17}"/>
                </a:ext>
              </a:extLst>
            </p:cNvPr>
            <p:cNvSpPr/>
            <p:nvPr/>
          </p:nvSpPr>
          <p:spPr>
            <a:xfrm>
              <a:off x="2323388" y="6539049"/>
              <a:ext cx="14519" cy="8305"/>
            </a:xfrm>
            <a:custGeom>
              <a:avLst/>
              <a:gdLst>
                <a:gd name="connsiteX0" fmla="*/ 14520 w 14519"/>
                <a:gd name="connsiteY0" fmla="*/ 670 h 8305"/>
                <a:gd name="connsiteX1" fmla="*/ 14520 w 14519"/>
                <a:gd name="connsiteY1" fmla="*/ 0 h 8305"/>
                <a:gd name="connsiteX2" fmla="*/ 7285 w 14519"/>
                <a:gd name="connsiteY2" fmla="*/ 7234 h 8305"/>
                <a:gd name="connsiteX3" fmla="*/ 50 w 14519"/>
                <a:gd name="connsiteY3" fmla="*/ 0 h 8305"/>
                <a:gd name="connsiteX4" fmla="*/ 50 w 14519"/>
                <a:gd name="connsiteY4" fmla="*/ 1339 h 8305"/>
                <a:gd name="connsiteX5" fmla="*/ 50 w 14519"/>
                <a:gd name="connsiteY5" fmla="*/ 2545 h 8305"/>
                <a:gd name="connsiteX6" fmla="*/ 5677 w 14519"/>
                <a:gd name="connsiteY6" fmla="*/ 8305 h 8305"/>
                <a:gd name="connsiteX7" fmla="*/ 7017 w 14519"/>
                <a:gd name="connsiteY7" fmla="*/ 8305 h 8305"/>
                <a:gd name="connsiteX8" fmla="*/ 8357 w 14519"/>
                <a:gd name="connsiteY8" fmla="*/ 8305 h 8305"/>
                <a:gd name="connsiteX9" fmla="*/ 12778 w 14519"/>
                <a:gd name="connsiteY9" fmla="*/ 5626 h 8305"/>
                <a:gd name="connsiteX10" fmla="*/ 14252 w 14519"/>
                <a:gd name="connsiteY10" fmla="*/ 1339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" h="8305">
                  <a:moveTo>
                    <a:pt x="14520" y="670"/>
                  </a:moveTo>
                  <a:lnTo>
                    <a:pt x="14520" y="0"/>
                  </a:lnTo>
                  <a:cubicBezTo>
                    <a:pt x="14520" y="3992"/>
                    <a:pt x="11278" y="7234"/>
                    <a:pt x="7285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339"/>
                  </a:lnTo>
                  <a:cubicBezTo>
                    <a:pt x="-17" y="1742"/>
                    <a:pt x="-17" y="2143"/>
                    <a:pt x="50" y="2545"/>
                  </a:cubicBezTo>
                  <a:cubicBezTo>
                    <a:pt x="519" y="5465"/>
                    <a:pt x="2770" y="7770"/>
                    <a:pt x="5677" y="8305"/>
                  </a:cubicBezTo>
                  <a:lnTo>
                    <a:pt x="7017" y="8305"/>
                  </a:lnTo>
                  <a:lnTo>
                    <a:pt x="8357" y="8305"/>
                  </a:lnTo>
                  <a:cubicBezTo>
                    <a:pt x="10125" y="8037"/>
                    <a:pt x="11720" y="7073"/>
                    <a:pt x="12778" y="5626"/>
                  </a:cubicBezTo>
                  <a:cubicBezTo>
                    <a:pt x="13729" y="4407"/>
                    <a:pt x="14252" y="2894"/>
                    <a:pt x="14252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092394D4-75A2-807E-A69E-2CB0B8345405}"/>
                </a:ext>
              </a:extLst>
            </p:cNvPr>
            <p:cNvSpPr/>
            <p:nvPr/>
          </p:nvSpPr>
          <p:spPr>
            <a:xfrm>
              <a:off x="4195706" y="5943343"/>
              <a:ext cx="14742" cy="11654"/>
            </a:xfrm>
            <a:custGeom>
              <a:avLst/>
              <a:gdLst>
                <a:gd name="connsiteX0" fmla="*/ 68 w 14742"/>
                <a:gd name="connsiteY0" fmla="*/ 10315 h 11654"/>
                <a:gd name="connsiteX1" fmla="*/ 68 w 14742"/>
                <a:gd name="connsiteY1" fmla="*/ 11654 h 11654"/>
                <a:gd name="connsiteX2" fmla="*/ 6378 w 14742"/>
                <a:gd name="connsiteY2" fmla="*/ 3362 h 11654"/>
                <a:gd name="connsiteX3" fmla="*/ 14672 w 14742"/>
                <a:gd name="connsiteY3" fmla="*/ 9672 h 11654"/>
                <a:gd name="connsiteX4" fmla="*/ 14672 w 14742"/>
                <a:gd name="connsiteY4" fmla="*/ 11654 h 11654"/>
                <a:gd name="connsiteX5" fmla="*/ 14672 w 14742"/>
                <a:gd name="connsiteY5" fmla="*/ 6966 h 11654"/>
                <a:gd name="connsiteX6" fmla="*/ 14672 w 14742"/>
                <a:gd name="connsiteY6" fmla="*/ 5760 h 11654"/>
                <a:gd name="connsiteX7" fmla="*/ 8910 w 14742"/>
                <a:gd name="connsiteY7" fmla="*/ 0 h 11654"/>
                <a:gd name="connsiteX8" fmla="*/ 7571 w 14742"/>
                <a:gd name="connsiteY8" fmla="*/ 0 h 11654"/>
                <a:gd name="connsiteX9" fmla="*/ 6365 w 14742"/>
                <a:gd name="connsiteY9" fmla="*/ 0 h 11654"/>
                <a:gd name="connsiteX10" fmla="*/ 336 w 14742"/>
                <a:gd name="connsiteY10" fmla="*/ 6966 h 11654"/>
                <a:gd name="connsiteX11" fmla="*/ 336 w 14742"/>
                <a:gd name="connsiteY11" fmla="*/ 6966 h 11654"/>
                <a:gd name="connsiteX12" fmla="*/ 336 w 14742"/>
                <a:gd name="connsiteY12" fmla="*/ 10315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2" h="11654">
                  <a:moveTo>
                    <a:pt x="68" y="10315"/>
                  </a:moveTo>
                  <a:lnTo>
                    <a:pt x="68" y="11654"/>
                  </a:lnTo>
                  <a:cubicBezTo>
                    <a:pt x="-481" y="7622"/>
                    <a:pt x="2346" y="3910"/>
                    <a:pt x="6378" y="3362"/>
                  </a:cubicBezTo>
                  <a:cubicBezTo>
                    <a:pt x="10411" y="2814"/>
                    <a:pt x="14122" y="5640"/>
                    <a:pt x="14672" y="9672"/>
                  </a:cubicBezTo>
                  <a:cubicBezTo>
                    <a:pt x="14765" y="10329"/>
                    <a:pt x="14765" y="10997"/>
                    <a:pt x="14672" y="11654"/>
                  </a:cubicBezTo>
                  <a:lnTo>
                    <a:pt x="14672" y="6966"/>
                  </a:lnTo>
                  <a:cubicBezTo>
                    <a:pt x="14739" y="6567"/>
                    <a:pt x="14739" y="6159"/>
                    <a:pt x="14672" y="5760"/>
                  </a:cubicBezTo>
                  <a:cubicBezTo>
                    <a:pt x="14149" y="2820"/>
                    <a:pt x="11845" y="518"/>
                    <a:pt x="8910" y="0"/>
                  </a:cubicBezTo>
                  <a:lnTo>
                    <a:pt x="7571" y="0"/>
                  </a:lnTo>
                  <a:lnTo>
                    <a:pt x="6365" y="0"/>
                  </a:lnTo>
                  <a:cubicBezTo>
                    <a:pt x="2949" y="577"/>
                    <a:pt x="417" y="3499"/>
                    <a:pt x="336" y="6966"/>
                  </a:cubicBezTo>
                  <a:lnTo>
                    <a:pt x="336" y="6966"/>
                  </a:lnTo>
                  <a:lnTo>
                    <a:pt x="336" y="10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D8169831-92CB-7DCC-B161-A4BBE6CE7B56}"/>
                </a:ext>
              </a:extLst>
            </p:cNvPr>
            <p:cNvSpPr/>
            <p:nvPr/>
          </p:nvSpPr>
          <p:spPr>
            <a:xfrm>
              <a:off x="4195302" y="5946638"/>
              <a:ext cx="14742" cy="600716"/>
            </a:xfrm>
            <a:custGeom>
              <a:avLst/>
              <a:gdLst>
                <a:gd name="connsiteX0" fmla="*/ 11592 w 14742"/>
                <a:gd name="connsiteY0" fmla="*/ 599913 h 600716"/>
                <a:gd name="connsiteX1" fmla="*/ 13066 w 14742"/>
                <a:gd name="connsiteY1" fmla="*/ 598975 h 600716"/>
                <a:gd name="connsiteX2" fmla="*/ 13736 w 14742"/>
                <a:gd name="connsiteY2" fmla="*/ 598037 h 600716"/>
                <a:gd name="connsiteX3" fmla="*/ 14674 w 14742"/>
                <a:gd name="connsiteY3" fmla="*/ 596698 h 600716"/>
                <a:gd name="connsiteX4" fmla="*/ 14674 w 14742"/>
                <a:gd name="connsiteY4" fmla="*/ 595492 h 600716"/>
                <a:gd name="connsiteX5" fmla="*/ 14674 w 14742"/>
                <a:gd name="connsiteY5" fmla="*/ 593885 h 600716"/>
                <a:gd name="connsiteX6" fmla="*/ 14674 w 14742"/>
                <a:gd name="connsiteY6" fmla="*/ 593885 h 600716"/>
                <a:gd name="connsiteX7" fmla="*/ 14674 w 14742"/>
                <a:gd name="connsiteY7" fmla="*/ 8360 h 600716"/>
                <a:gd name="connsiteX8" fmla="*/ 8364 w 14742"/>
                <a:gd name="connsiteY8" fmla="*/ 68 h 600716"/>
                <a:gd name="connsiteX9" fmla="*/ 71 w 14742"/>
                <a:gd name="connsiteY9" fmla="*/ 6377 h 600716"/>
                <a:gd name="connsiteX10" fmla="*/ 71 w 14742"/>
                <a:gd name="connsiteY10" fmla="*/ 8360 h 600716"/>
                <a:gd name="connsiteX11" fmla="*/ 71 w 14742"/>
                <a:gd name="connsiteY11" fmla="*/ 593751 h 600716"/>
                <a:gd name="connsiteX12" fmla="*/ 6099 w 14742"/>
                <a:gd name="connsiteY12" fmla="*/ 600716 h 600716"/>
                <a:gd name="connsiteX13" fmla="*/ 6099 w 14742"/>
                <a:gd name="connsiteY13" fmla="*/ 593751 h 600716"/>
                <a:gd name="connsiteX14" fmla="*/ 7158 w 14742"/>
                <a:gd name="connsiteY14" fmla="*/ 592424 h 600716"/>
                <a:gd name="connsiteX15" fmla="*/ 7305 w 14742"/>
                <a:gd name="connsiteY15" fmla="*/ 592411 h 600716"/>
                <a:gd name="connsiteX16" fmla="*/ 8645 w 14742"/>
                <a:gd name="connsiteY16" fmla="*/ 593469 h 600716"/>
                <a:gd name="connsiteX17" fmla="*/ 8645 w 14742"/>
                <a:gd name="connsiteY17" fmla="*/ 593751 h 600716"/>
                <a:gd name="connsiteX18" fmla="*/ 8645 w 14742"/>
                <a:gd name="connsiteY18" fmla="*/ 600716 h 600716"/>
                <a:gd name="connsiteX19" fmla="*/ 10119 w 14742"/>
                <a:gd name="connsiteY19" fmla="*/ 600716 h 6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42" h="600716">
                  <a:moveTo>
                    <a:pt x="11592" y="599913"/>
                  </a:moveTo>
                  <a:cubicBezTo>
                    <a:pt x="12128" y="599685"/>
                    <a:pt x="12624" y="599363"/>
                    <a:pt x="13066" y="598975"/>
                  </a:cubicBezTo>
                  <a:lnTo>
                    <a:pt x="13736" y="598037"/>
                  </a:lnTo>
                  <a:cubicBezTo>
                    <a:pt x="14098" y="597622"/>
                    <a:pt x="14406" y="597180"/>
                    <a:pt x="14674" y="596698"/>
                  </a:cubicBezTo>
                  <a:cubicBezTo>
                    <a:pt x="14674" y="596698"/>
                    <a:pt x="14674" y="595894"/>
                    <a:pt x="14674" y="595492"/>
                  </a:cubicBezTo>
                  <a:cubicBezTo>
                    <a:pt x="14741" y="594956"/>
                    <a:pt x="14741" y="594420"/>
                    <a:pt x="14674" y="593885"/>
                  </a:cubicBezTo>
                  <a:lnTo>
                    <a:pt x="14674" y="593885"/>
                  </a:lnTo>
                  <a:lnTo>
                    <a:pt x="14674" y="8360"/>
                  </a:lnTo>
                  <a:cubicBezTo>
                    <a:pt x="15223" y="4328"/>
                    <a:pt x="12396" y="616"/>
                    <a:pt x="8364" y="68"/>
                  </a:cubicBezTo>
                  <a:cubicBezTo>
                    <a:pt x="4331" y="-480"/>
                    <a:pt x="620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lnTo>
                    <a:pt x="71" y="593751"/>
                  </a:lnTo>
                  <a:cubicBezTo>
                    <a:pt x="151" y="597220"/>
                    <a:pt x="2683" y="600140"/>
                    <a:pt x="6099" y="600716"/>
                  </a:cubicBezTo>
                  <a:lnTo>
                    <a:pt x="6099" y="593751"/>
                  </a:lnTo>
                  <a:cubicBezTo>
                    <a:pt x="6019" y="593094"/>
                    <a:pt x="6501" y="592491"/>
                    <a:pt x="7158" y="592424"/>
                  </a:cubicBezTo>
                  <a:cubicBezTo>
                    <a:pt x="7211" y="592411"/>
                    <a:pt x="7251" y="592411"/>
                    <a:pt x="7305" y="592411"/>
                  </a:cubicBezTo>
                  <a:cubicBezTo>
                    <a:pt x="7962" y="592331"/>
                    <a:pt x="8564" y="592799"/>
                    <a:pt x="8645" y="593469"/>
                  </a:cubicBezTo>
                  <a:cubicBezTo>
                    <a:pt x="8658" y="593563"/>
                    <a:pt x="8658" y="593657"/>
                    <a:pt x="8645" y="593751"/>
                  </a:cubicBezTo>
                  <a:lnTo>
                    <a:pt x="8645" y="600716"/>
                  </a:lnTo>
                  <a:lnTo>
                    <a:pt x="10119" y="6007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6AC9A49-D178-2EB9-6E5E-7C1001CAF801}"/>
                </a:ext>
              </a:extLst>
            </p:cNvPr>
            <p:cNvSpPr/>
            <p:nvPr/>
          </p:nvSpPr>
          <p:spPr>
            <a:xfrm>
              <a:off x="3239309" y="6530074"/>
              <a:ext cx="184085" cy="14601"/>
            </a:xfrm>
            <a:custGeom>
              <a:avLst/>
              <a:gdLst>
                <a:gd name="connsiteX0" fmla="*/ 0 w 184085"/>
                <a:gd name="connsiteY0" fmla="*/ 8305 h 14601"/>
                <a:gd name="connsiteX1" fmla="*/ 0 w 184085"/>
                <a:gd name="connsiteY1" fmla="*/ 10315 h 14601"/>
                <a:gd name="connsiteX2" fmla="*/ 0 w 184085"/>
                <a:gd name="connsiteY2" fmla="*/ 11252 h 14601"/>
                <a:gd name="connsiteX3" fmla="*/ 0 w 184085"/>
                <a:gd name="connsiteY3" fmla="*/ 12190 h 14601"/>
                <a:gd name="connsiteX4" fmla="*/ 0 w 184085"/>
                <a:gd name="connsiteY4" fmla="*/ 14601 h 14601"/>
                <a:gd name="connsiteX5" fmla="*/ 184085 w 184085"/>
                <a:gd name="connsiteY5" fmla="*/ 14601 h 14601"/>
                <a:gd name="connsiteX6" fmla="*/ 176716 w 184085"/>
                <a:gd name="connsiteY6" fmla="*/ 7368 h 14601"/>
                <a:gd name="connsiteX7" fmla="*/ 184085 w 184085"/>
                <a:gd name="connsiteY7" fmla="*/ 0 h 14601"/>
                <a:gd name="connsiteX8" fmla="*/ 0 w 184085"/>
                <a:gd name="connsiteY8" fmla="*/ 0 h 14601"/>
                <a:gd name="connsiteX9" fmla="*/ 0 w 184085"/>
                <a:gd name="connsiteY9" fmla="*/ 8305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85" h="14601">
                  <a:moveTo>
                    <a:pt x="0" y="8305"/>
                  </a:moveTo>
                  <a:lnTo>
                    <a:pt x="0" y="10315"/>
                  </a:lnTo>
                  <a:cubicBezTo>
                    <a:pt x="0" y="10315"/>
                    <a:pt x="0" y="10984"/>
                    <a:pt x="0" y="11252"/>
                  </a:cubicBezTo>
                  <a:cubicBezTo>
                    <a:pt x="0" y="11520"/>
                    <a:pt x="0" y="11252"/>
                    <a:pt x="0" y="12190"/>
                  </a:cubicBezTo>
                  <a:lnTo>
                    <a:pt x="0" y="14601"/>
                  </a:lnTo>
                  <a:lnTo>
                    <a:pt x="184085" y="14601"/>
                  </a:lnTo>
                  <a:cubicBezTo>
                    <a:pt x="180066" y="14601"/>
                    <a:pt x="176783" y="11386"/>
                    <a:pt x="176716" y="7368"/>
                  </a:cubicBezTo>
                  <a:cubicBezTo>
                    <a:pt x="176716" y="3295"/>
                    <a:pt x="180012" y="0"/>
                    <a:pt x="184085" y="0"/>
                  </a:cubicBezTo>
                  <a:lnTo>
                    <a:pt x="0" y="0"/>
                  </a:lnTo>
                  <a:lnTo>
                    <a:pt x="0" y="830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DBFE9540-C1B2-F996-6212-AF3ED2A058DB}"/>
                </a:ext>
              </a:extLst>
            </p:cNvPr>
            <p:cNvSpPr/>
            <p:nvPr/>
          </p:nvSpPr>
          <p:spPr>
            <a:xfrm>
              <a:off x="3416561" y="6531011"/>
              <a:ext cx="14322" cy="14601"/>
            </a:xfrm>
            <a:custGeom>
              <a:avLst/>
              <a:gdLst>
                <a:gd name="connsiteX0" fmla="*/ 13264 w 14322"/>
                <a:gd name="connsiteY0" fmla="*/ 10583 h 14601"/>
                <a:gd name="connsiteX1" fmla="*/ 14202 w 14322"/>
                <a:gd name="connsiteY1" fmla="*/ 9377 h 14601"/>
                <a:gd name="connsiteX2" fmla="*/ 14202 w 14322"/>
                <a:gd name="connsiteY2" fmla="*/ 9377 h 14601"/>
                <a:gd name="connsiteX3" fmla="*/ 14202 w 14322"/>
                <a:gd name="connsiteY3" fmla="*/ 7100 h 14601"/>
                <a:gd name="connsiteX4" fmla="*/ 14202 w 14322"/>
                <a:gd name="connsiteY4" fmla="*/ 7100 h 14601"/>
                <a:gd name="connsiteX5" fmla="*/ 14202 w 14322"/>
                <a:gd name="connsiteY5" fmla="*/ 5090 h 14601"/>
                <a:gd name="connsiteX6" fmla="*/ 7369 w 14322"/>
                <a:gd name="connsiteY6" fmla="*/ 0 h 14601"/>
                <a:gd name="connsiteX7" fmla="*/ 7369 w 14322"/>
                <a:gd name="connsiteY7" fmla="*/ 0 h 14601"/>
                <a:gd name="connsiteX8" fmla="*/ 0 w 14322"/>
                <a:gd name="connsiteY8" fmla="*/ 7368 h 14601"/>
                <a:gd name="connsiteX9" fmla="*/ 7369 w 14322"/>
                <a:gd name="connsiteY9" fmla="*/ 14601 h 14601"/>
                <a:gd name="connsiteX10" fmla="*/ 7369 w 14322"/>
                <a:gd name="connsiteY10" fmla="*/ 14601 h 14601"/>
                <a:gd name="connsiteX11" fmla="*/ 13264 w 14322"/>
                <a:gd name="connsiteY11" fmla="*/ 10583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" h="14601">
                  <a:moveTo>
                    <a:pt x="13264" y="10583"/>
                  </a:moveTo>
                  <a:lnTo>
                    <a:pt x="14202" y="9377"/>
                  </a:lnTo>
                  <a:cubicBezTo>
                    <a:pt x="14202" y="9377"/>
                    <a:pt x="14202" y="9377"/>
                    <a:pt x="14202" y="9377"/>
                  </a:cubicBezTo>
                  <a:cubicBezTo>
                    <a:pt x="14335" y="8627"/>
                    <a:pt x="14335" y="7850"/>
                    <a:pt x="14202" y="7100"/>
                  </a:cubicBezTo>
                  <a:lnTo>
                    <a:pt x="14202" y="7100"/>
                  </a:lnTo>
                  <a:cubicBezTo>
                    <a:pt x="14362" y="6443"/>
                    <a:pt x="14362" y="5747"/>
                    <a:pt x="14202" y="5090"/>
                  </a:cubicBezTo>
                  <a:cubicBezTo>
                    <a:pt x="13277" y="2090"/>
                    <a:pt x="10504" y="27"/>
                    <a:pt x="7369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ubicBezTo>
                    <a:pt x="67" y="11386"/>
                    <a:pt x="3349" y="14601"/>
                    <a:pt x="7369" y="14601"/>
                  </a:cubicBezTo>
                  <a:lnTo>
                    <a:pt x="7369" y="14601"/>
                  </a:lnTo>
                  <a:cubicBezTo>
                    <a:pt x="9928" y="14441"/>
                    <a:pt x="12192" y="12900"/>
                    <a:pt x="13264" y="1058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A3E093F1-E15E-B5FA-7252-8ADE24052EEB}"/>
                </a:ext>
              </a:extLst>
            </p:cNvPr>
            <p:cNvSpPr/>
            <p:nvPr/>
          </p:nvSpPr>
          <p:spPr>
            <a:xfrm>
              <a:off x="4174338" y="5851479"/>
              <a:ext cx="10801" cy="8408"/>
            </a:xfrm>
            <a:custGeom>
              <a:avLst/>
              <a:gdLst>
                <a:gd name="connsiteX0" fmla="*/ 10718 w 10801"/>
                <a:gd name="connsiteY0" fmla="*/ 8409 h 8408"/>
                <a:gd name="connsiteX1" fmla="*/ 10718 w 10801"/>
                <a:gd name="connsiteY1" fmla="*/ 7337 h 8408"/>
                <a:gd name="connsiteX2" fmla="*/ 3483 w 10801"/>
                <a:gd name="connsiteY2" fmla="*/ 103 h 8408"/>
                <a:gd name="connsiteX3" fmla="*/ 1340 w 10801"/>
                <a:gd name="connsiteY3" fmla="*/ 103 h 8408"/>
                <a:gd name="connsiteX4" fmla="*/ 0 w 10801"/>
                <a:gd name="connsiteY4" fmla="*/ 103 h 8408"/>
                <a:gd name="connsiteX5" fmla="*/ 0 w 10801"/>
                <a:gd name="connsiteY5" fmla="*/ 103 h 8408"/>
                <a:gd name="connsiteX6" fmla="*/ 1474 w 10801"/>
                <a:gd name="connsiteY6" fmla="*/ 103 h 8408"/>
                <a:gd name="connsiteX7" fmla="*/ 3751 w 10801"/>
                <a:gd name="connsiteY7" fmla="*/ 103 h 8408"/>
                <a:gd name="connsiteX8" fmla="*/ 10799 w 10801"/>
                <a:gd name="connsiteY8" fmla="*/ 7522 h 8408"/>
                <a:gd name="connsiteX9" fmla="*/ 10718 w 10801"/>
                <a:gd name="connsiteY9" fmla="*/ 8409 h 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" h="8408">
                  <a:moveTo>
                    <a:pt x="10718" y="8409"/>
                  </a:moveTo>
                  <a:lnTo>
                    <a:pt x="10718" y="7337"/>
                  </a:lnTo>
                  <a:cubicBezTo>
                    <a:pt x="10718" y="3343"/>
                    <a:pt x="7476" y="103"/>
                    <a:pt x="3483" y="103"/>
                  </a:cubicBezTo>
                  <a:cubicBezTo>
                    <a:pt x="2773" y="28"/>
                    <a:pt x="2050" y="28"/>
                    <a:pt x="1340" y="103"/>
                  </a:cubicBezTo>
                  <a:cubicBezTo>
                    <a:pt x="897" y="31"/>
                    <a:pt x="442" y="31"/>
                    <a:pt x="0" y="103"/>
                  </a:cubicBezTo>
                  <a:lnTo>
                    <a:pt x="0" y="103"/>
                  </a:lnTo>
                  <a:lnTo>
                    <a:pt x="1474" y="103"/>
                  </a:lnTo>
                  <a:cubicBezTo>
                    <a:pt x="2224" y="-34"/>
                    <a:pt x="3001" y="-34"/>
                    <a:pt x="3751" y="103"/>
                  </a:cubicBezTo>
                  <a:cubicBezTo>
                    <a:pt x="7744" y="207"/>
                    <a:pt x="10906" y="3529"/>
                    <a:pt x="10799" y="7522"/>
                  </a:cubicBezTo>
                  <a:cubicBezTo>
                    <a:pt x="10785" y="7819"/>
                    <a:pt x="10758" y="8115"/>
                    <a:pt x="10718" y="84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30978F28-6B96-A2E1-2B2C-5C6205E5393F}"/>
                </a:ext>
              </a:extLst>
            </p:cNvPr>
            <p:cNvSpPr/>
            <p:nvPr/>
          </p:nvSpPr>
          <p:spPr>
            <a:xfrm>
              <a:off x="4174874" y="5853221"/>
              <a:ext cx="9572" cy="109144"/>
            </a:xfrm>
            <a:custGeom>
              <a:avLst/>
              <a:gdLst>
                <a:gd name="connsiteX0" fmla="*/ 4287 w 9572"/>
                <a:gd name="connsiteY0" fmla="*/ 108742 h 109144"/>
                <a:gd name="connsiteX1" fmla="*/ 5225 w 9572"/>
                <a:gd name="connsiteY1" fmla="*/ 108742 h 109144"/>
                <a:gd name="connsiteX2" fmla="*/ 6565 w 9572"/>
                <a:gd name="connsiteY2" fmla="*/ 108742 h 109144"/>
                <a:gd name="connsiteX3" fmla="*/ 7771 w 9572"/>
                <a:gd name="connsiteY3" fmla="*/ 107939 h 109144"/>
                <a:gd name="connsiteX4" fmla="*/ 8709 w 9572"/>
                <a:gd name="connsiteY4" fmla="*/ 107001 h 109144"/>
                <a:gd name="connsiteX5" fmla="*/ 9513 w 9572"/>
                <a:gd name="connsiteY5" fmla="*/ 105929 h 109144"/>
                <a:gd name="connsiteX6" fmla="*/ 9513 w 9572"/>
                <a:gd name="connsiteY6" fmla="*/ 104590 h 109144"/>
                <a:gd name="connsiteX7" fmla="*/ 9513 w 9572"/>
                <a:gd name="connsiteY7" fmla="*/ 103652 h 109144"/>
                <a:gd name="connsiteX8" fmla="*/ 9513 w 9572"/>
                <a:gd name="connsiteY8" fmla="*/ 102446 h 109144"/>
                <a:gd name="connsiteX9" fmla="*/ 9513 w 9572"/>
                <a:gd name="connsiteY9" fmla="*/ 102446 h 109144"/>
                <a:gd name="connsiteX10" fmla="*/ 9513 w 9572"/>
                <a:gd name="connsiteY10" fmla="*/ 7337 h 109144"/>
                <a:gd name="connsiteX11" fmla="*/ 2278 w 9572"/>
                <a:gd name="connsiteY11" fmla="*/ 103 h 109144"/>
                <a:gd name="connsiteX12" fmla="*/ 0 w 9572"/>
                <a:gd name="connsiteY12" fmla="*/ 103 h 109144"/>
                <a:gd name="connsiteX13" fmla="*/ 4958 w 9572"/>
                <a:gd name="connsiteY13" fmla="*/ 6935 h 109144"/>
                <a:gd name="connsiteX14" fmla="*/ 4958 w 9572"/>
                <a:gd name="connsiteY14" fmla="*/ 102848 h 109144"/>
                <a:gd name="connsiteX15" fmla="*/ 1206 w 9572"/>
                <a:gd name="connsiteY15" fmla="*/ 109144 h 109144"/>
                <a:gd name="connsiteX16" fmla="*/ 2278 w 9572"/>
                <a:gd name="connsiteY16" fmla="*/ 109144 h 1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72" h="109144">
                  <a:moveTo>
                    <a:pt x="4287" y="108742"/>
                  </a:moveTo>
                  <a:lnTo>
                    <a:pt x="5225" y="108742"/>
                  </a:lnTo>
                  <a:lnTo>
                    <a:pt x="6565" y="108742"/>
                  </a:lnTo>
                  <a:lnTo>
                    <a:pt x="7771" y="107939"/>
                  </a:lnTo>
                  <a:cubicBezTo>
                    <a:pt x="8146" y="107697"/>
                    <a:pt x="8468" y="107377"/>
                    <a:pt x="8709" y="107001"/>
                  </a:cubicBezTo>
                  <a:lnTo>
                    <a:pt x="9513" y="105929"/>
                  </a:lnTo>
                  <a:cubicBezTo>
                    <a:pt x="9593" y="105486"/>
                    <a:pt x="9593" y="105033"/>
                    <a:pt x="9513" y="104590"/>
                  </a:cubicBezTo>
                  <a:cubicBezTo>
                    <a:pt x="9593" y="104282"/>
                    <a:pt x="9593" y="103960"/>
                    <a:pt x="9513" y="103652"/>
                  </a:cubicBezTo>
                  <a:cubicBezTo>
                    <a:pt x="9580" y="103253"/>
                    <a:pt x="9580" y="102846"/>
                    <a:pt x="9513" y="102446"/>
                  </a:cubicBezTo>
                  <a:lnTo>
                    <a:pt x="9513" y="102446"/>
                  </a:lnTo>
                  <a:lnTo>
                    <a:pt x="9513" y="7337"/>
                  </a:lnTo>
                  <a:cubicBezTo>
                    <a:pt x="9513" y="3343"/>
                    <a:pt x="6270" y="103"/>
                    <a:pt x="2278" y="103"/>
                  </a:cubicBezTo>
                  <a:cubicBezTo>
                    <a:pt x="1528" y="-34"/>
                    <a:pt x="750" y="-34"/>
                    <a:pt x="0" y="103"/>
                  </a:cubicBezTo>
                  <a:cubicBezTo>
                    <a:pt x="2975" y="1045"/>
                    <a:pt x="4984" y="3817"/>
                    <a:pt x="4958" y="6935"/>
                  </a:cubicBezTo>
                  <a:lnTo>
                    <a:pt x="4958" y="102848"/>
                  </a:lnTo>
                  <a:cubicBezTo>
                    <a:pt x="4944" y="105472"/>
                    <a:pt x="3511" y="107881"/>
                    <a:pt x="1206" y="109144"/>
                  </a:cubicBezTo>
                  <a:lnTo>
                    <a:pt x="2278" y="10914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F8A1F94-43E9-3E1F-0B51-8E2FEDFA13E6}"/>
                </a:ext>
              </a:extLst>
            </p:cNvPr>
            <p:cNvSpPr/>
            <p:nvPr/>
          </p:nvSpPr>
          <p:spPr>
            <a:xfrm>
              <a:off x="4150222" y="5951333"/>
              <a:ext cx="14603" cy="586107"/>
            </a:xfrm>
            <a:custGeom>
              <a:avLst/>
              <a:gdLst>
                <a:gd name="connsiteX0" fmla="*/ 0 w 14603"/>
                <a:gd name="connsiteY0" fmla="*/ 586108 h 586107"/>
                <a:gd name="connsiteX1" fmla="*/ 7235 w 14603"/>
                <a:gd name="connsiteY1" fmla="*/ 578740 h 586107"/>
                <a:gd name="connsiteX2" fmla="*/ 14604 w 14603"/>
                <a:gd name="connsiteY2" fmla="*/ 586108 h 586107"/>
                <a:gd name="connsiteX3" fmla="*/ 14604 w 14603"/>
                <a:gd name="connsiteY3" fmla="*/ 7415 h 586107"/>
                <a:gd name="connsiteX4" fmla="*/ 7235 w 14603"/>
                <a:gd name="connsiteY4" fmla="*/ 47 h 586107"/>
                <a:gd name="connsiteX5" fmla="*/ 5225 w 14603"/>
                <a:gd name="connsiteY5" fmla="*/ 47 h 586107"/>
                <a:gd name="connsiteX6" fmla="*/ 3885 w 14603"/>
                <a:gd name="connsiteY6" fmla="*/ 47 h 586107"/>
                <a:gd name="connsiteX7" fmla="*/ 2814 w 14603"/>
                <a:gd name="connsiteY7" fmla="*/ 851 h 586107"/>
                <a:gd name="connsiteX8" fmla="*/ 1742 w 14603"/>
                <a:gd name="connsiteY8" fmla="*/ 1789 h 586107"/>
                <a:gd name="connsiteX9" fmla="*/ 938 w 14603"/>
                <a:gd name="connsiteY9" fmla="*/ 2994 h 586107"/>
                <a:gd name="connsiteX10" fmla="*/ 938 w 14603"/>
                <a:gd name="connsiteY10" fmla="*/ 4200 h 586107"/>
                <a:gd name="connsiteX11" fmla="*/ 938 w 14603"/>
                <a:gd name="connsiteY11" fmla="*/ 5673 h 586107"/>
                <a:gd name="connsiteX12" fmla="*/ 938 w 14603"/>
                <a:gd name="connsiteY12" fmla="*/ 6477 h 586107"/>
                <a:gd name="connsiteX13" fmla="*/ 938 w 14603"/>
                <a:gd name="connsiteY13" fmla="*/ 585170 h 58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3" h="586107">
                  <a:moveTo>
                    <a:pt x="0" y="586108"/>
                  </a:moveTo>
                  <a:cubicBezTo>
                    <a:pt x="0" y="582089"/>
                    <a:pt x="3216" y="578807"/>
                    <a:pt x="7235" y="578740"/>
                  </a:cubicBezTo>
                  <a:cubicBezTo>
                    <a:pt x="11308" y="578740"/>
                    <a:pt x="14604" y="582036"/>
                    <a:pt x="14604" y="586108"/>
                  </a:cubicBezTo>
                  <a:lnTo>
                    <a:pt x="14604" y="7415"/>
                  </a:lnTo>
                  <a:cubicBezTo>
                    <a:pt x="14604" y="3345"/>
                    <a:pt x="11308" y="47"/>
                    <a:pt x="7235" y="47"/>
                  </a:cubicBezTo>
                  <a:cubicBezTo>
                    <a:pt x="6565" y="-16"/>
                    <a:pt x="5895" y="-16"/>
                    <a:pt x="5225" y="47"/>
                  </a:cubicBezTo>
                  <a:lnTo>
                    <a:pt x="3885" y="47"/>
                  </a:lnTo>
                  <a:lnTo>
                    <a:pt x="2814" y="851"/>
                  </a:lnTo>
                  <a:lnTo>
                    <a:pt x="1742" y="1789"/>
                  </a:lnTo>
                  <a:lnTo>
                    <a:pt x="938" y="2994"/>
                  </a:lnTo>
                  <a:lnTo>
                    <a:pt x="938" y="4200"/>
                  </a:lnTo>
                  <a:cubicBezTo>
                    <a:pt x="938" y="4200"/>
                    <a:pt x="938" y="5138"/>
                    <a:pt x="938" y="5673"/>
                  </a:cubicBezTo>
                  <a:cubicBezTo>
                    <a:pt x="938" y="6209"/>
                    <a:pt x="938" y="5673"/>
                    <a:pt x="938" y="6477"/>
                  </a:cubicBezTo>
                  <a:lnTo>
                    <a:pt x="938" y="5851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9D272C0D-6150-3430-EE54-BC6E5FC0DD66}"/>
                </a:ext>
              </a:extLst>
            </p:cNvPr>
            <p:cNvSpPr/>
            <p:nvPr/>
          </p:nvSpPr>
          <p:spPr>
            <a:xfrm>
              <a:off x="4149552" y="6531279"/>
              <a:ext cx="14653" cy="14577"/>
            </a:xfrm>
            <a:custGeom>
              <a:avLst/>
              <a:gdLst>
                <a:gd name="connsiteX0" fmla="*/ 7905 w 14653"/>
                <a:gd name="connsiteY0" fmla="*/ 14467 h 14577"/>
                <a:gd name="connsiteX1" fmla="*/ 7905 w 14653"/>
                <a:gd name="connsiteY1" fmla="*/ 14467 h 14577"/>
                <a:gd name="connsiteX2" fmla="*/ 10718 w 14653"/>
                <a:gd name="connsiteY2" fmla="*/ 14467 h 14577"/>
                <a:gd name="connsiteX3" fmla="*/ 11522 w 14653"/>
                <a:gd name="connsiteY3" fmla="*/ 14467 h 14577"/>
                <a:gd name="connsiteX4" fmla="*/ 12996 w 14653"/>
                <a:gd name="connsiteY4" fmla="*/ 13396 h 14577"/>
                <a:gd name="connsiteX5" fmla="*/ 13666 w 14653"/>
                <a:gd name="connsiteY5" fmla="*/ 12592 h 14577"/>
                <a:gd name="connsiteX6" fmla="*/ 14604 w 14653"/>
                <a:gd name="connsiteY6" fmla="*/ 11118 h 14577"/>
                <a:gd name="connsiteX7" fmla="*/ 14604 w 14653"/>
                <a:gd name="connsiteY7" fmla="*/ 10181 h 14577"/>
                <a:gd name="connsiteX8" fmla="*/ 14604 w 14653"/>
                <a:gd name="connsiteY8" fmla="*/ 10181 h 14577"/>
                <a:gd name="connsiteX9" fmla="*/ 14604 w 14653"/>
                <a:gd name="connsiteY9" fmla="*/ 8573 h 14577"/>
                <a:gd name="connsiteX10" fmla="*/ 14604 w 14653"/>
                <a:gd name="connsiteY10" fmla="*/ 7368 h 14577"/>
                <a:gd name="connsiteX11" fmla="*/ 14604 w 14653"/>
                <a:gd name="connsiteY11" fmla="*/ 7368 h 14577"/>
                <a:gd name="connsiteX12" fmla="*/ 7235 w 14653"/>
                <a:gd name="connsiteY12" fmla="*/ 0 h 14577"/>
                <a:gd name="connsiteX13" fmla="*/ 0 w 14653"/>
                <a:gd name="connsiteY13" fmla="*/ 7368 h 14577"/>
                <a:gd name="connsiteX14" fmla="*/ 0 w 14653"/>
                <a:gd name="connsiteY14" fmla="*/ 8305 h 14577"/>
                <a:gd name="connsiteX15" fmla="*/ 7905 w 14653"/>
                <a:gd name="connsiteY15" fmla="*/ 14467 h 1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3" h="14577">
                  <a:moveTo>
                    <a:pt x="7905" y="14467"/>
                  </a:moveTo>
                  <a:lnTo>
                    <a:pt x="7905" y="14467"/>
                  </a:lnTo>
                  <a:cubicBezTo>
                    <a:pt x="8843" y="14615"/>
                    <a:pt x="9781" y="14615"/>
                    <a:pt x="10718" y="14467"/>
                  </a:cubicBezTo>
                  <a:lnTo>
                    <a:pt x="11522" y="14467"/>
                  </a:lnTo>
                  <a:lnTo>
                    <a:pt x="12996" y="13396"/>
                  </a:lnTo>
                  <a:lnTo>
                    <a:pt x="13666" y="12592"/>
                  </a:lnTo>
                  <a:lnTo>
                    <a:pt x="14604" y="11118"/>
                  </a:lnTo>
                  <a:cubicBezTo>
                    <a:pt x="14604" y="11118"/>
                    <a:pt x="14604" y="10449"/>
                    <a:pt x="14604" y="10181"/>
                  </a:cubicBezTo>
                  <a:lnTo>
                    <a:pt x="14604" y="10181"/>
                  </a:lnTo>
                  <a:cubicBezTo>
                    <a:pt x="14671" y="9645"/>
                    <a:pt x="14671" y="9109"/>
                    <a:pt x="14604" y="8573"/>
                  </a:cubicBezTo>
                  <a:lnTo>
                    <a:pt x="14604" y="7368"/>
                  </a:lnTo>
                  <a:lnTo>
                    <a:pt x="14604" y="7368"/>
                  </a:lnTo>
                  <a:cubicBezTo>
                    <a:pt x="14604" y="3295"/>
                    <a:pt x="11308" y="0"/>
                    <a:pt x="7235" y="0"/>
                  </a:cubicBezTo>
                  <a:cubicBezTo>
                    <a:pt x="3215" y="67"/>
                    <a:pt x="0" y="3349"/>
                    <a:pt x="0" y="7368"/>
                  </a:cubicBezTo>
                  <a:lnTo>
                    <a:pt x="0" y="8305"/>
                  </a:lnTo>
                  <a:cubicBezTo>
                    <a:pt x="616" y="12110"/>
                    <a:pt x="4060" y="14802"/>
                    <a:pt x="7905" y="144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4D00EC41-DE92-5308-596A-A23546B59924}"/>
                </a:ext>
              </a:extLst>
            </p:cNvPr>
            <p:cNvSpPr/>
            <p:nvPr/>
          </p:nvSpPr>
          <p:spPr>
            <a:xfrm>
              <a:off x="687030" y="6132758"/>
              <a:ext cx="13672" cy="14601"/>
            </a:xfrm>
            <a:custGeom>
              <a:avLst/>
              <a:gdLst>
                <a:gd name="connsiteX0" fmla="*/ 6 w 13672"/>
                <a:gd name="connsiteY0" fmla="*/ 7368 h 14601"/>
                <a:gd name="connsiteX1" fmla="*/ 7241 w 13672"/>
                <a:gd name="connsiteY1" fmla="*/ 14601 h 14601"/>
                <a:gd name="connsiteX2" fmla="*/ 13672 w 13672"/>
                <a:gd name="connsiteY2" fmla="*/ 14601 h 14601"/>
                <a:gd name="connsiteX3" fmla="*/ 6437 w 13672"/>
                <a:gd name="connsiteY3" fmla="*/ 7368 h 14601"/>
                <a:gd name="connsiteX4" fmla="*/ 13672 w 13672"/>
                <a:gd name="connsiteY4" fmla="*/ 0 h 14601"/>
                <a:gd name="connsiteX5" fmla="*/ 7241 w 13672"/>
                <a:gd name="connsiteY5" fmla="*/ 0 h 14601"/>
                <a:gd name="connsiteX6" fmla="*/ 6437 w 13672"/>
                <a:gd name="connsiteY6" fmla="*/ 0 h 14601"/>
                <a:gd name="connsiteX7" fmla="*/ 6 w 13672"/>
                <a:gd name="connsiteY7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2" h="14601">
                  <a:moveTo>
                    <a:pt x="6" y="7368"/>
                  </a:moveTo>
                  <a:cubicBezTo>
                    <a:pt x="6" y="11360"/>
                    <a:pt x="3246" y="14601"/>
                    <a:pt x="7241" y="14601"/>
                  </a:cubicBezTo>
                  <a:lnTo>
                    <a:pt x="13672" y="14601"/>
                  </a:lnTo>
                  <a:cubicBezTo>
                    <a:pt x="9677" y="14601"/>
                    <a:pt x="6437" y="11360"/>
                    <a:pt x="6437" y="7368"/>
                  </a:cubicBezTo>
                  <a:cubicBezTo>
                    <a:pt x="6436" y="3349"/>
                    <a:pt x="9655" y="67"/>
                    <a:pt x="13672" y="0"/>
                  </a:cubicBezTo>
                  <a:lnTo>
                    <a:pt x="7241" y="0"/>
                  </a:lnTo>
                  <a:lnTo>
                    <a:pt x="6437" y="0"/>
                  </a:lnTo>
                  <a:cubicBezTo>
                    <a:pt x="2674" y="348"/>
                    <a:pt x="-153" y="3590"/>
                    <a:pt x="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57C74C4A-CD26-E79B-CEAC-EC3A163E5DDE}"/>
                </a:ext>
              </a:extLst>
            </p:cNvPr>
            <p:cNvSpPr/>
            <p:nvPr/>
          </p:nvSpPr>
          <p:spPr>
            <a:xfrm>
              <a:off x="966782" y="6471133"/>
              <a:ext cx="14603" cy="7233"/>
            </a:xfrm>
            <a:custGeom>
              <a:avLst/>
              <a:gdLst>
                <a:gd name="connsiteX0" fmla="*/ 14604 w 14603"/>
                <a:gd name="connsiteY0" fmla="*/ 0 h 7233"/>
                <a:gd name="connsiteX1" fmla="*/ 14604 w 14603"/>
                <a:gd name="connsiteY1" fmla="*/ 0 h 7233"/>
                <a:gd name="connsiteX2" fmla="*/ 7235 w 14603"/>
                <a:gd name="connsiteY2" fmla="*/ 7234 h 7233"/>
                <a:gd name="connsiteX3" fmla="*/ 0 w 14603"/>
                <a:gd name="connsiteY3" fmla="*/ 0 h 7233"/>
                <a:gd name="connsiteX4" fmla="*/ 0 w 14603"/>
                <a:gd name="connsiteY4" fmla="*/ 0 h 7233"/>
                <a:gd name="connsiteX5" fmla="*/ 5761 w 14603"/>
                <a:gd name="connsiteY5" fmla="*/ 6966 h 7233"/>
                <a:gd name="connsiteX6" fmla="*/ 7235 w 14603"/>
                <a:gd name="connsiteY6" fmla="*/ 6966 h 7233"/>
                <a:gd name="connsiteX7" fmla="*/ 8976 w 14603"/>
                <a:gd name="connsiteY7" fmla="*/ 6966 h 7233"/>
                <a:gd name="connsiteX8" fmla="*/ 10316 w 14603"/>
                <a:gd name="connsiteY8" fmla="*/ 6966 h 7233"/>
                <a:gd name="connsiteX9" fmla="*/ 11522 w 14603"/>
                <a:gd name="connsiteY9" fmla="*/ 6162 h 7233"/>
                <a:gd name="connsiteX10" fmla="*/ 12594 w 14603"/>
                <a:gd name="connsiteY10" fmla="*/ 5358 h 7233"/>
                <a:gd name="connsiteX11" fmla="*/ 13264 w 14603"/>
                <a:gd name="connsiteY11" fmla="*/ 4153 h 7233"/>
                <a:gd name="connsiteX12" fmla="*/ 13264 w 14603"/>
                <a:gd name="connsiteY12" fmla="*/ 3349 h 7233"/>
                <a:gd name="connsiteX13" fmla="*/ 13264 w 14603"/>
                <a:gd name="connsiteY13" fmla="*/ 3349 h 7233"/>
                <a:gd name="connsiteX14" fmla="*/ 13264 w 14603"/>
                <a:gd name="connsiteY14" fmla="*/ 2009 h 7233"/>
                <a:gd name="connsiteX15" fmla="*/ 14604 w 14603"/>
                <a:gd name="connsiteY15" fmla="*/ 0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03" h="7233">
                  <a:moveTo>
                    <a:pt x="14604" y="0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cubicBezTo>
                    <a:pt x="55" y="3389"/>
                    <a:pt x="2448" y="6283"/>
                    <a:pt x="5761" y="6966"/>
                  </a:cubicBezTo>
                  <a:lnTo>
                    <a:pt x="7235" y="6966"/>
                  </a:lnTo>
                  <a:lnTo>
                    <a:pt x="8976" y="6966"/>
                  </a:lnTo>
                  <a:cubicBezTo>
                    <a:pt x="9421" y="7019"/>
                    <a:pt x="9871" y="7019"/>
                    <a:pt x="10316" y="6966"/>
                  </a:cubicBezTo>
                  <a:lnTo>
                    <a:pt x="11522" y="6162"/>
                  </a:lnTo>
                  <a:lnTo>
                    <a:pt x="12594" y="5358"/>
                  </a:lnTo>
                  <a:cubicBezTo>
                    <a:pt x="12867" y="4983"/>
                    <a:pt x="13092" y="4581"/>
                    <a:pt x="13264" y="4153"/>
                  </a:cubicBezTo>
                  <a:lnTo>
                    <a:pt x="13264" y="3349"/>
                  </a:lnTo>
                  <a:lnTo>
                    <a:pt x="13264" y="3349"/>
                  </a:lnTo>
                  <a:cubicBezTo>
                    <a:pt x="13264" y="3349"/>
                    <a:pt x="13264" y="2411"/>
                    <a:pt x="13264" y="2009"/>
                  </a:cubicBezTo>
                  <a:cubicBezTo>
                    <a:pt x="13264" y="1608"/>
                    <a:pt x="14604" y="402"/>
                    <a:pt x="1460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5EE948B8-317E-D005-0C3B-213031411E82}"/>
                </a:ext>
              </a:extLst>
            </p:cNvPr>
            <p:cNvSpPr/>
            <p:nvPr/>
          </p:nvSpPr>
          <p:spPr>
            <a:xfrm>
              <a:off x="978036" y="4962105"/>
              <a:ext cx="14516" cy="820221"/>
            </a:xfrm>
            <a:custGeom>
              <a:avLst/>
              <a:gdLst>
                <a:gd name="connsiteX0" fmla="*/ 7503 w 14516"/>
                <a:gd name="connsiteY0" fmla="*/ 5 h 820221"/>
                <a:gd name="connsiteX1" fmla="*/ 1742 w 14516"/>
                <a:gd name="connsiteY1" fmla="*/ 3086 h 820221"/>
                <a:gd name="connsiteX2" fmla="*/ 0 w 14516"/>
                <a:gd name="connsiteY2" fmla="*/ 7105 h 820221"/>
                <a:gd name="connsiteX3" fmla="*/ 0 w 14516"/>
                <a:gd name="connsiteY3" fmla="*/ 820222 h 820221"/>
                <a:gd name="connsiteX4" fmla="*/ 7235 w 14516"/>
                <a:gd name="connsiteY4" fmla="*/ 812988 h 820221"/>
                <a:gd name="connsiteX5" fmla="*/ 14470 w 14516"/>
                <a:gd name="connsiteY5" fmla="*/ 820222 h 820221"/>
                <a:gd name="connsiteX6" fmla="*/ 14470 w 14516"/>
                <a:gd name="connsiteY6" fmla="*/ 7105 h 820221"/>
                <a:gd name="connsiteX7" fmla="*/ 14470 w 14516"/>
                <a:gd name="connsiteY7" fmla="*/ 7105 h 820221"/>
                <a:gd name="connsiteX8" fmla="*/ 14470 w 14516"/>
                <a:gd name="connsiteY8" fmla="*/ 5631 h 820221"/>
                <a:gd name="connsiteX9" fmla="*/ 14470 w 14516"/>
                <a:gd name="connsiteY9" fmla="*/ 4292 h 820221"/>
                <a:gd name="connsiteX10" fmla="*/ 14470 w 14516"/>
                <a:gd name="connsiteY10" fmla="*/ 4292 h 820221"/>
                <a:gd name="connsiteX11" fmla="*/ 7503 w 14516"/>
                <a:gd name="connsiteY11" fmla="*/ 5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16" h="820221">
                  <a:moveTo>
                    <a:pt x="7503" y="5"/>
                  </a:moveTo>
                  <a:cubicBezTo>
                    <a:pt x="5190" y="12"/>
                    <a:pt x="3032" y="1166"/>
                    <a:pt x="1742" y="3086"/>
                  </a:cubicBezTo>
                  <a:cubicBezTo>
                    <a:pt x="718" y="4187"/>
                    <a:pt x="103" y="5606"/>
                    <a:pt x="0" y="7105"/>
                  </a:cubicBezTo>
                  <a:lnTo>
                    <a:pt x="0" y="820222"/>
                  </a:lnTo>
                  <a:cubicBezTo>
                    <a:pt x="0" y="816227"/>
                    <a:pt x="3240" y="812988"/>
                    <a:pt x="7235" y="812988"/>
                  </a:cubicBezTo>
                  <a:cubicBezTo>
                    <a:pt x="11230" y="812988"/>
                    <a:pt x="14470" y="816227"/>
                    <a:pt x="14470" y="820222"/>
                  </a:cubicBezTo>
                  <a:lnTo>
                    <a:pt x="14470" y="7105"/>
                  </a:lnTo>
                  <a:lnTo>
                    <a:pt x="14470" y="7105"/>
                  </a:lnTo>
                  <a:cubicBezTo>
                    <a:pt x="14533" y="6616"/>
                    <a:pt x="14533" y="6120"/>
                    <a:pt x="14470" y="5631"/>
                  </a:cubicBezTo>
                  <a:cubicBezTo>
                    <a:pt x="14470" y="5631"/>
                    <a:pt x="14470" y="4694"/>
                    <a:pt x="14470" y="4292"/>
                  </a:cubicBezTo>
                  <a:lnTo>
                    <a:pt x="14470" y="4292"/>
                  </a:lnTo>
                  <a:cubicBezTo>
                    <a:pt x="13226" y="1587"/>
                    <a:pt x="10478" y="-105"/>
                    <a:pt x="7503" y="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F96FE712-F213-EEFC-D669-CD331D9C6111}"/>
                </a:ext>
              </a:extLst>
            </p:cNvPr>
            <p:cNvSpPr/>
            <p:nvPr/>
          </p:nvSpPr>
          <p:spPr>
            <a:xfrm>
              <a:off x="978304" y="5775094"/>
              <a:ext cx="14336" cy="255991"/>
            </a:xfrm>
            <a:custGeom>
              <a:avLst/>
              <a:gdLst>
                <a:gd name="connsiteX0" fmla="*/ 7235 w 14336"/>
                <a:gd name="connsiteY0" fmla="*/ 0 h 255991"/>
                <a:gd name="connsiteX1" fmla="*/ 0 w 14336"/>
                <a:gd name="connsiteY1" fmla="*/ 7234 h 255991"/>
                <a:gd name="connsiteX2" fmla="*/ 0 w 14336"/>
                <a:gd name="connsiteY2" fmla="*/ 249293 h 255991"/>
                <a:gd name="connsiteX3" fmla="*/ 1474 w 14336"/>
                <a:gd name="connsiteY3" fmla="*/ 253580 h 255991"/>
                <a:gd name="connsiteX4" fmla="*/ 1474 w 14336"/>
                <a:gd name="connsiteY4" fmla="*/ 253580 h 255991"/>
                <a:gd name="connsiteX5" fmla="*/ 2546 w 14336"/>
                <a:gd name="connsiteY5" fmla="*/ 254652 h 255991"/>
                <a:gd name="connsiteX6" fmla="*/ 5761 w 14336"/>
                <a:gd name="connsiteY6" fmla="*/ 255991 h 255991"/>
                <a:gd name="connsiteX7" fmla="*/ 7101 w 14336"/>
                <a:gd name="connsiteY7" fmla="*/ 255991 h 255991"/>
                <a:gd name="connsiteX8" fmla="*/ 8441 w 14336"/>
                <a:gd name="connsiteY8" fmla="*/ 255991 h 255991"/>
                <a:gd name="connsiteX9" fmla="*/ 14336 w 14336"/>
                <a:gd name="connsiteY9" fmla="*/ 249025 h 255991"/>
                <a:gd name="connsiteX10" fmla="*/ 14336 w 14336"/>
                <a:gd name="connsiteY10" fmla="*/ 7234 h 255991"/>
                <a:gd name="connsiteX11" fmla="*/ 7235 w 14336"/>
                <a:gd name="connsiteY11" fmla="*/ 0 h 25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36" h="255991">
                  <a:moveTo>
                    <a:pt x="7235" y="0"/>
                  </a:moveTo>
                  <a:cubicBezTo>
                    <a:pt x="3240" y="0"/>
                    <a:pt x="0" y="3239"/>
                    <a:pt x="0" y="7234"/>
                  </a:cubicBezTo>
                  <a:lnTo>
                    <a:pt x="0" y="249293"/>
                  </a:lnTo>
                  <a:cubicBezTo>
                    <a:pt x="0" y="250846"/>
                    <a:pt x="519" y="252356"/>
                    <a:pt x="1474" y="253580"/>
                  </a:cubicBezTo>
                  <a:lnTo>
                    <a:pt x="1474" y="253580"/>
                  </a:lnTo>
                  <a:lnTo>
                    <a:pt x="2546" y="254652"/>
                  </a:lnTo>
                  <a:cubicBezTo>
                    <a:pt x="3483" y="255368"/>
                    <a:pt x="4591" y="255830"/>
                    <a:pt x="5761" y="255991"/>
                  </a:cubicBezTo>
                  <a:lnTo>
                    <a:pt x="7101" y="255991"/>
                  </a:lnTo>
                  <a:lnTo>
                    <a:pt x="8441" y="255991"/>
                  </a:lnTo>
                  <a:cubicBezTo>
                    <a:pt x="11865" y="255458"/>
                    <a:pt x="14377" y="252490"/>
                    <a:pt x="14336" y="249025"/>
                  </a:cubicBezTo>
                  <a:lnTo>
                    <a:pt x="14336" y="7234"/>
                  </a:lnTo>
                  <a:cubicBezTo>
                    <a:pt x="14336" y="3290"/>
                    <a:pt x="11178" y="7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1A66872-C4FF-D346-973A-D2396E80FD52}"/>
                </a:ext>
              </a:extLst>
            </p:cNvPr>
            <p:cNvSpPr/>
            <p:nvPr/>
          </p:nvSpPr>
          <p:spPr>
            <a:xfrm>
              <a:off x="1437043" y="6137714"/>
              <a:ext cx="14519" cy="332614"/>
            </a:xfrm>
            <a:custGeom>
              <a:avLst/>
              <a:gdLst>
                <a:gd name="connsiteX0" fmla="*/ 13398 w 14519"/>
                <a:gd name="connsiteY0" fmla="*/ 2411 h 332614"/>
                <a:gd name="connsiteX1" fmla="*/ 6163 w 14519"/>
                <a:gd name="connsiteY1" fmla="*/ 9645 h 332614"/>
                <a:gd name="connsiteX2" fmla="*/ 0 w 14519"/>
                <a:gd name="connsiteY2" fmla="*/ 9645 h 332614"/>
                <a:gd name="connsiteX3" fmla="*/ 0 w 14519"/>
                <a:gd name="connsiteY3" fmla="*/ 332614 h 332614"/>
                <a:gd name="connsiteX4" fmla="*/ 7235 w 14519"/>
                <a:gd name="connsiteY4" fmla="*/ 325381 h 332614"/>
                <a:gd name="connsiteX5" fmla="*/ 14469 w 14519"/>
                <a:gd name="connsiteY5" fmla="*/ 325381 h 332614"/>
                <a:gd name="connsiteX6" fmla="*/ 14469 w 14519"/>
                <a:gd name="connsiteY6" fmla="*/ 3885 h 332614"/>
                <a:gd name="connsiteX7" fmla="*/ 14469 w 14519"/>
                <a:gd name="connsiteY7" fmla="*/ 2545 h 332614"/>
                <a:gd name="connsiteX8" fmla="*/ 14469 w 14519"/>
                <a:gd name="connsiteY8" fmla="*/ 1072 h 332614"/>
                <a:gd name="connsiteX9" fmla="*/ 13666 w 14519"/>
                <a:gd name="connsiteY9" fmla="*/ 0 h 332614"/>
                <a:gd name="connsiteX10" fmla="*/ 13398 w 14519"/>
                <a:gd name="connsiteY10" fmla="*/ 2411 h 3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" h="332614">
                  <a:moveTo>
                    <a:pt x="13398" y="2411"/>
                  </a:moveTo>
                  <a:cubicBezTo>
                    <a:pt x="13398" y="6403"/>
                    <a:pt x="10155" y="9645"/>
                    <a:pt x="6163" y="9645"/>
                  </a:cubicBezTo>
                  <a:lnTo>
                    <a:pt x="0" y="9645"/>
                  </a:lnTo>
                  <a:lnTo>
                    <a:pt x="0" y="332614"/>
                  </a:lnTo>
                  <a:cubicBezTo>
                    <a:pt x="0" y="328623"/>
                    <a:pt x="3242" y="325381"/>
                    <a:pt x="7235" y="325381"/>
                  </a:cubicBezTo>
                  <a:lnTo>
                    <a:pt x="14469" y="325381"/>
                  </a:lnTo>
                  <a:lnTo>
                    <a:pt x="14469" y="3885"/>
                  </a:lnTo>
                  <a:cubicBezTo>
                    <a:pt x="14537" y="3443"/>
                    <a:pt x="14537" y="2987"/>
                    <a:pt x="14469" y="2545"/>
                  </a:cubicBezTo>
                  <a:lnTo>
                    <a:pt x="14469" y="1072"/>
                  </a:lnTo>
                  <a:lnTo>
                    <a:pt x="13666" y="0"/>
                  </a:lnTo>
                  <a:cubicBezTo>
                    <a:pt x="13760" y="817"/>
                    <a:pt x="13666" y="1634"/>
                    <a:pt x="13398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652FC66E-6323-E9D5-AD50-2D5422D618DD}"/>
                </a:ext>
              </a:extLst>
            </p:cNvPr>
            <p:cNvSpPr/>
            <p:nvPr/>
          </p:nvSpPr>
          <p:spPr>
            <a:xfrm>
              <a:off x="1437713" y="6473410"/>
              <a:ext cx="8842" cy="4788"/>
            </a:xfrm>
            <a:custGeom>
              <a:avLst/>
              <a:gdLst>
                <a:gd name="connsiteX0" fmla="*/ 0 w 8842"/>
                <a:gd name="connsiteY0" fmla="*/ 0 h 4788"/>
                <a:gd name="connsiteX1" fmla="*/ 6565 w 8842"/>
                <a:gd name="connsiteY1" fmla="*/ 4689 h 4788"/>
                <a:gd name="connsiteX2" fmla="*/ 8843 w 8842"/>
                <a:gd name="connsiteY2" fmla="*/ 4689 h 4788"/>
                <a:gd name="connsiteX3" fmla="*/ 6565 w 8842"/>
                <a:gd name="connsiteY3" fmla="*/ 4689 h 4788"/>
                <a:gd name="connsiteX4" fmla="*/ 0 w 8842"/>
                <a:gd name="connsiteY4" fmla="*/ 0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0" y="0"/>
                  </a:moveTo>
                  <a:cubicBezTo>
                    <a:pt x="1005" y="2773"/>
                    <a:pt x="3617" y="4635"/>
                    <a:pt x="6565" y="4689"/>
                  </a:cubicBezTo>
                  <a:cubicBezTo>
                    <a:pt x="7315" y="4822"/>
                    <a:pt x="8092" y="4822"/>
                    <a:pt x="8843" y="4689"/>
                  </a:cubicBezTo>
                  <a:lnTo>
                    <a:pt x="6565" y="4689"/>
                  </a:lnTo>
                  <a:cubicBezTo>
                    <a:pt x="3631" y="4608"/>
                    <a:pt x="1032" y="27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84F7D9F-BF21-6E8F-A512-711AB6BAB2ED}"/>
                </a:ext>
              </a:extLst>
            </p:cNvPr>
            <p:cNvSpPr/>
            <p:nvPr/>
          </p:nvSpPr>
          <p:spPr>
            <a:xfrm>
              <a:off x="1436942" y="6469927"/>
              <a:ext cx="100" cy="2545"/>
            </a:xfrm>
            <a:custGeom>
              <a:avLst/>
              <a:gdLst>
                <a:gd name="connsiteX0" fmla="*/ 101 w 100"/>
                <a:gd name="connsiteY0" fmla="*/ 938 h 2545"/>
                <a:gd name="connsiteX1" fmla="*/ 101 w 100"/>
                <a:gd name="connsiteY1" fmla="*/ 2545 h 2545"/>
                <a:gd name="connsiteX2" fmla="*/ 101 w 100"/>
                <a:gd name="connsiteY2" fmla="*/ 2545 h 2545"/>
                <a:gd name="connsiteX3" fmla="*/ 101 w 100"/>
                <a:gd name="connsiteY3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545">
                  <a:moveTo>
                    <a:pt x="101" y="938"/>
                  </a:moveTo>
                  <a:cubicBezTo>
                    <a:pt x="33" y="1474"/>
                    <a:pt x="33" y="2009"/>
                    <a:pt x="101" y="2545"/>
                  </a:cubicBezTo>
                  <a:lnTo>
                    <a:pt x="101" y="2545"/>
                  </a:lnTo>
                  <a:cubicBezTo>
                    <a:pt x="-34" y="1701"/>
                    <a:pt x="-34" y="844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48383B2A-1624-3C46-0584-34B259B26083}"/>
                </a:ext>
              </a:extLst>
            </p:cNvPr>
            <p:cNvSpPr/>
            <p:nvPr/>
          </p:nvSpPr>
          <p:spPr>
            <a:xfrm>
              <a:off x="628756" y="5592377"/>
              <a:ext cx="64711" cy="14601"/>
            </a:xfrm>
            <a:custGeom>
              <a:avLst/>
              <a:gdLst>
                <a:gd name="connsiteX0" fmla="*/ 7235 w 64711"/>
                <a:gd name="connsiteY0" fmla="*/ 7234 h 14601"/>
                <a:gd name="connsiteX1" fmla="*/ 0 w 64711"/>
                <a:gd name="connsiteY1" fmla="*/ 14601 h 14601"/>
                <a:gd name="connsiteX2" fmla="*/ 64711 w 64711"/>
                <a:gd name="connsiteY2" fmla="*/ 14601 h 14601"/>
                <a:gd name="connsiteX3" fmla="*/ 64711 w 64711"/>
                <a:gd name="connsiteY3" fmla="*/ 0 h 14601"/>
                <a:gd name="connsiteX4" fmla="*/ 0 w 64711"/>
                <a:gd name="connsiteY4" fmla="*/ 0 h 14601"/>
                <a:gd name="connsiteX5" fmla="*/ 7235 w 64711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1" h="14601">
                  <a:moveTo>
                    <a:pt x="7235" y="7234"/>
                  </a:moveTo>
                  <a:cubicBezTo>
                    <a:pt x="7236" y="11251"/>
                    <a:pt x="4017" y="14528"/>
                    <a:pt x="0" y="14601"/>
                  </a:cubicBezTo>
                  <a:lnTo>
                    <a:pt x="64711" y="14601"/>
                  </a:lnTo>
                  <a:lnTo>
                    <a:pt x="64711" y="0"/>
                  </a:lnTo>
                  <a:lnTo>
                    <a:pt x="0" y="0"/>
                  </a:lnTo>
                  <a:cubicBezTo>
                    <a:pt x="3995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1EF98A72-2942-3C92-7767-20256BA037F2}"/>
                </a:ext>
              </a:extLst>
            </p:cNvPr>
            <p:cNvSpPr/>
            <p:nvPr/>
          </p:nvSpPr>
          <p:spPr>
            <a:xfrm>
              <a:off x="3224779" y="6539049"/>
              <a:ext cx="60" cy="2379"/>
            </a:xfrm>
            <a:custGeom>
              <a:avLst/>
              <a:gdLst>
                <a:gd name="connsiteX0" fmla="*/ 60 w 60"/>
                <a:gd name="connsiteY0" fmla="*/ 1339 h 2379"/>
                <a:gd name="connsiteX1" fmla="*/ 60 w 60"/>
                <a:gd name="connsiteY1" fmla="*/ 2277 h 2379"/>
                <a:gd name="connsiteX2" fmla="*/ 60 w 60"/>
                <a:gd name="connsiteY2" fmla="*/ 1607 h 2379"/>
                <a:gd name="connsiteX3" fmla="*/ 60 w 60"/>
                <a:gd name="connsiteY3" fmla="*/ 0 h 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2379">
                  <a:moveTo>
                    <a:pt x="60" y="1339"/>
                  </a:moveTo>
                  <a:cubicBezTo>
                    <a:pt x="60" y="1339"/>
                    <a:pt x="60" y="2009"/>
                    <a:pt x="60" y="2277"/>
                  </a:cubicBezTo>
                  <a:cubicBezTo>
                    <a:pt x="60" y="2545"/>
                    <a:pt x="60" y="2277"/>
                    <a:pt x="60" y="1607"/>
                  </a:cubicBezTo>
                  <a:cubicBezTo>
                    <a:pt x="-20" y="1072"/>
                    <a:pt x="-20" y="536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4A0E4C8B-113F-11AC-B1F8-25E87EABC965}"/>
                </a:ext>
              </a:extLst>
            </p:cNvPr>
            <p:cNvSpPr/>
            <p:nvPr/>
          </p:nvSpPr>
          <p:spPr>
            <a:xfrm>
              <a:off x="3239175" y="6539049"/>
              <a:ext cx="60" cy="2277"/>
            </a:xfrm>
            <a:custGeom>
              <a:avLst/>
              <a:gdLst>
                <a:gd name="connsiteX0" fmla="*/ 0 w 60"/>
                <a:gd name="connsiteY0" fmla="*/ 2277 h 2277"/>
                <a:gd name="connsiteX1" fmla="*/ 0 w 60"/>
                <a:gd name="connsiteY1" fmla="*/ 1339 h 2277"/>
                <a:gd name="connsiteX2" fmla="*/ 0 w 60"/>
                <a:gd name="connsiteY2" fmla="*/ 0 h 2277"/>
                <a:gd name="connsiteX3" fmla="*/ 0 w 60"/>
                <a:gd name="connsiteY3" fmla="*/ 1607 h 2277"/>
                <a:gd name="connsiteX4" fmla="*/ 0 w 60"/>
                <a:gd name="connsiteY4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2277">
                  <a:moveTo>
                    <a:pt x="0" y="2277"/>
                  </a:moveTo>
                  <a:cubicBezTo>
                    <a:pt x="0" y="2277"/>
                    <a:pt x="0" y="1607"/>
                    <a:pt x="0" y="1339"/>
                  </a:cubicBezTo>
                  <a:lnTo>
                    <a:pt x="0" y="0"/>
                  </a:lnTo>
                  <a:cubicBezTo>
                    <a:pt x="80" y="536"/>
                    <a:pt x="80" y="1072"/>
                    <a:pt x="0" y="1607"/>
                  </a:cubicBezTo>
                  <a:cubicBezTo>
                    <a:pt x="0" y="1607"/>
                    <a:pt x="0" y="200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C064B611-287C-29D2-30C2-9B057218D273}"/>
                </a:ext>
              </a:extLst>
            </p:cNvPr>
            <p:cNvSpPr/>
            <p:nvPr/>
          </p:nvSpPr>
          <p:spPr>
            <a:xfrm>
              <a:off x="153538" y="6470195"/>
              <a:ext cx="20632" cy="14612"/>
            </a:xfrm>
            <a:custGeom>
              <a:avLst/>
              <a:gdLst>
                <a:gd name="connsiteX0" fmla="*/ 12862 w 20632"/>
                <a:gd name="connsiteY0" fmla="*/ 7234 h 14612"/>
                <a:gd name="connsiteX1" fmla="*/ 20097 w 20632"/>
                <a:gd name="connsiteY1" fmla="*/ 0 h 14612"/>
                <a:gd name="connsiteX2" fmla="*/ 7235 w 20632"/>
                <a:gd name="connsiteY2" fmla="*/ 0 h 14612"/>
                <a:gd name="connsiteX3" fmla="*/ 7235 w 20632"/>
                <a:gd name="connsiteY3" fmla="*/ 7234 h 14612"/>
                <a:gd name="connsiteX4" fmla="*/ 0 w 20632"/>
                <a:gd name="connsiteY4" fmla="*/ 14601 h 14612"/>
                <a:gd name="connsiteX5" fmla="*/ 20633 w 20632"/>
                <a:gd name="connsiteY5" fmla="*/ 14601 h 14612"/>
                <a:gd name="connsiteX6" fmla="*/ 12873 w 20632"/>
                <a:gd name="connsiteY6" fmla="*/ 7649 h 14612"/>
                <a:gd name="connsiteX7" fmla="*/ 12862 w 20632"/>
                <a:gd name="connsiteY7" fmla="*/ 7234 h 1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32" h="14612">
                  <a:moveTo>
                    <a:pt x="12862" y="7234"/>
                  </a:moveTo>
                  <a:cubicBezTo>
                    <a:pt x="12862" y="3242"/>
                    <a:pt x="16101" y="0"/>
                    <a:pt x="20097" y="0"/>
                  </a:cubicBezTo>
                  <a:lnTo>
                    <a:pt x="7235" y="0"/>
                  </a:lnTo>
                  <a:lnTo>
                    <a:pt x="7235" y="7234"/>
                  </a:lnTo>
                  <a:cubicBezTo>
                    <a:pt x="7235" y="11252"/>
                    <a:pt x="4017" y="14534"/>
                    <a:pt x="0" y="14601"/>
                  </a:cubicBezTo>
                  <a:lnTo>
                    <a:pt x="20633" y="14601"/>
                  </a:lnTo>
                  <a:cubicBezTo>
                    <a:pt x="16569" y="14829"/>
                    <a:pt x="13095" y="11708"/>
                    <a:pt x="12873" y="7649"/>
                  </a:cubicBezTo>
                  <a:cubicBezTo>
                    <a:pt x="12866" y="7515"/>
                    <a:pt x="12862" y="7368"/>
                    <a:pt x="12862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5A51CAE7-4F36-AD70-A278-17BCA4527098}"/>
                </a:ext>
              </a:extLst>
            </p:cNvPr>
            <p:cNvSpPr/>
            <p:nvPr/>
          </p:nvSpPr>
          <p:spPr>
            <a:xfrm>
              <a:off x="166936" y="6470195"/>
              <a:ext cx="37379" cy="14601"/>
            </a:xfrm>
            <a:custGeom>
              <a:avLst/>
              <a:gdLst>
                <a:gd name="connsiteX0" fmla="*/ 37380 w 37379"/>
                <a:gd name="connsiteY0" fmla="*/ 7234 h 14601"/>
                <a:gd name="connsiteX1" fmla="*/ 30011 w 37379"/>
                <a:gd name="connsiteY1" fmla="*/ 0 h 14601"/>
                <a:gd name="connsiteX2" fmla="*/ 7235 w 37379"/>
                <a:gd name="connsiteY2" fmla="*/ 0 h 14601"/>
                <a:gd name="connsiteX3" fmla="*/ 0 w 37379"/>
                <a:gd name="connsiteY3" fmla="*/ 7234 h 14601"/>
                <a:gd name="connsiteX4" fmla="*/ 7235 w 37379"/>
                <a:gd name="connsiteY4" fmla="*/ 14601 h 14601"/>
                <a:gd name="connsiteX5" fmla="*/ 30011 w 37379"/>
                <a:gd name="connsiteY5" fmla="*/ 14601 h 14601"/>
                <a:gd name="connsiteX6" fmla="*/ 37380 w 37379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79" h="14601">
                  <a:moveTo>
                    <a:pt x="37380" y="7234"/>
                  </a:moveTo>
                  <a:cubicBezTo>
                    <a:pt x="37306" y="3215"/>
                    <a:pt x="34029" y="0"/>
                    <a:pt x="30011" y="0"/>
                  </a:cubicBezTo>
                  <a:lnTo>
                    <a:pt x="7235" y="0"/>
                  </a:lnTo>
                  <a:cubicBezTo>
                    <a:pt x="3240" y="0"/>
                    <a:pt x="0" y="3242"/>
                    <a:pt x="0" y="7234"/>
                  </a:cubicBezTo>
                  <a:cubicBezTo>
                    <a:pt x="0" y="11252"/>
                    <a:pt x="3218" y="14534"/>
                    <a:pt x="7235" y="14601"/>
                  </a:cubicBezTo>
                  <a:lnTo>
                    <a:pt x="30011" y="14601"/>
                  </a:lnTo>
                  <a:cubicBezTo>
                    <a:pt x="34081" y="14601"/>
                    <a:pt x="37380" y="11306"/>
                    <a:pt x="3738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5A998892-DF1F-834D-9433-EE3BB9DCAC2E}"/>
                </a:ext>
              </a:extLst>
            </p:cNvPr>
            <p:cNvSpPr/>
            <p:nvPr/>
          </p:nvSpPr>
          <p:spPr>
            <a:xfrm>
              <a:off x="146169" y="5598807"/>
              <a:ext cx="14469" cy="885989"/>
            </a:xfrm>
            <a:custGeom>
              <a:avLst/>
              <a:gdLst>
                <a:gd name="connsiteX0" fmla="*/ 7235 w 14469"/>
                <a:gd name="connsiteY0" fmla="*/ 885990 h 885989"/>
                <a:gd name="connsiteX1" fmla="*/ 14470 w 14469"/>
                <a:gd name="connsiteY1" fmla="*/ 878622 h 885989"/>
                <a:gd name="connsiteX2" fmla="*/ 14470 w 14469"/>
                <a:gd name="connsiteY2" fmla="*/ 0 h 885989"/>
                <a:gd name="connsiteX3" fmla="*/ 7235 w 14469"/>
                <a:gd name="connsiteY3" fmla="*/ 7234 h 885989"/>
                <a:gd name="connsiteX4" fmla="*/ 0 w 14469"/>
                <a:gd name="connsiteY4" fmla="*/ 0 h 885989"/>
                <a:gd name="connsiteX5" fmla="*/ 0 w 14469"/>
                <a:gd name="connsiteY5" fmla="*/ 879024 h 885989"/>
                <a:gd name="connsiteX6" fmla="*/ 7235 w 14469"/>
                <a:gd name="connsiteY6" fmla="*/ 885990 h 8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85989">
                  <a:moveTo>
                    <a:pt x="7235" y="885990"/>
                  </a:moveTo>
                  <a:cubicBezTo>
                    <a:pt x="11251" y="885923"/>
                    <a:pt x="14470" y="882641"/>
                    <a:pt x="14470" y="878622"/>
                  </a:cubicBezTo>
                  <a:lnTo>
                    <a:pt x="14470" y="0"/>
                  </a:lnTo>
                  <a:cubicBezTo>
                    <a:pt x="14470" y="3995"/>
                    <a:pt x="11230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879024"/>
                  </a:lnTo>
                  <a:cubicBezTo>
                    <a:pt x="210" y="882882"/>
                    <a:pt x="3370" y="885923"/>
                    <a:pt x="7235" y="88599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4F3991B9-BA1B-DF6D-8999-DA43AB78A4B0}"/>
                </a:ext>
              </a:extLst>
            </p:cNvPr>
            <p:cNvSpPr/>
            <p:nvPr/>
          </p:nvSpPr>
          <p:spPr>
            <a:xfrm>
              <a:off x="146169" y="5435697"/>
              <a:ext cx="14650" cy="170410"/>
            </a:xfrm>
            <a:custGeom>
              <a:avLst/>
              <a:gdLst>
                <a:gd name="connsiteX0" fmla="*/ 0 w 14650"/>
                <a:gd name="connsiteY0" fmla="*/ 6648 h 170410"/>
                <a:gd name="connsiteX1" fmla="*/ 0 w 14650"/>
                <a:gd name="connsiteY1" fmla="*/ 163110 h 170410"/>
                <a:gd name="connsiteX2" fmla="*/ 7302 w 14650"/>
                <a:gd name="connsiteY2" fmla="*/ 170410 h 170410"/>
                <a:gd name="connsiteX3" fmla="*/ 14604 w 14650"/>
                <a:gd name="connsiteY3" fmla="*/ 163110 h 170410"/>
                <a:gd name="connsiteX4" fmla="*/ 14604 w 14650"/>
                <a:gd name="connsiteY4" fmla="*/ 6648 h 170410"/>
                <a:gd name="connsiteX5" fmla="*/ 14604 w 14650"/>
                <a:gd name="connsiteY5" fmla="*/ 6648 h 170410"/>
                <a:gd name="connsiteX6" fmla="*/ 14604 w 14650"/>
                <a:gd name="connsiteY6" fmla="*/ 5175 h 170410"/>
                <a:gd name="connsiteX7" fmla="*/ 14604 w 14650"/>
                <a:gd name="connsiteY7" fmla="*/ 3969 h 170410"/>
                <a:gd name="connsiteX8" fmla="*/ 13934 w 14650"/>
                <a:gd name="connsiteY8" fmla="*/ 2898 h 170410"/>
                <a:gd name="connsiteX9" fmla="*/ 12862 w 14650"/>
                <a:gd name="connsiteY9" fmla="*/ 1826 h 170410"/>
                <a:gd name="connsiteX10" fmla="*/ 8307 w 14650"/>
                <a:gd name="connsiteY10" fmla="*/ 85 h 170410"/>
                <a:gd name="connsiteX11" fmla="*/ 60 w 14650"/>
                <a:gd name="connsiteY11" fmla="*/ 6139 h 170410"/>
                <a:gd name="connsiteX12" fmla="*/ 0 w 14650"/>
                <a:gd name="connsiteY12" fmla="*/ 6648 h 17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50" h="170410">
                  <a:moveTo>
                    <a:pt x="0" y="6648"/>
                  </a:moveTo>
                  <a:lnTo>
                    <a:pt x="0" y="163110"/>
                  </a:lnTo>
                  <a:cubicBezTo>
                    <a:pt x="0" y="167142"/>
                    <a:pt x="3269" y="170410"/>
                    <a:pt x="7302" y="170410"/>
                  </a:cubicBezTo>
                  <a:cubicBezTo>
                    <a:pt x="11334" y="170410"/>
                    <a:pt x="14604" y="167142"/>
                    <a:pt x="14604" y="163110"/>
                  </a:cubicBezTo>
                  <a:lnTo>
                    <a:pt x="14604" y="6648"/>
                  </a:lnTo>
                  <a:cubicBezTo>
                    <a:pt x="14604" y="6648"/>
                    <a:pt x="14604" y="6648"/>
                    <a:pt x="14604" y="6648"/>
                  </a:cubicBezTo>
                  <a:cubicBezTo>
                    <a:pt x="14667" y="6159"/>
                    <a:pt x="14667" y="5664"/>
                    <a:pt x="14604" y="5175"/>
                  </a:cubicBezTo>
                  <a:cubicBezTo>
                    <a:pt x="14654" y="4774"/>
                    <a:pt x="14654" y="4370"/>
                    <a:pt x="14604" y="3969"/>
                  </a:cubicBezTo>
                  <a:cubicBezTo>
                    <a:pt x="14460" y="3567"/>
                    <a:pt x="14232" y="3202"/>
                    <a:pt x="13934" y="2898"/>
                  </a:cubicBezTo>
                  <a:lnTo>
                    <a:pt x="12862" y="1826"/>
                  </a:lnTo>
                  <a:cubicBezTo>
                    <a:pt x="11609" y="705"/>
                    <a:pt x="9988" y="85"/>
                    <a:pt x="8307" y="85"/>
                  </a:cubicBezTo>
                  <a:cubicBezTo>
                    <a:pt x="4357" y="-521"/>
                    <a:pt x="665" y="2190"/>
                    <a:pt x="60" y="6139"/>
                  </a:cubicBezTo>
                  <a:cubicBezTo>
                    <a:pt x="34" y="6308"/>
                    <a:pt x="13" y="6478"/>
                    <a:pt x="0" y="66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9089657A-8A30-6244-EE18-A3921B45A7D5}"/>
                </a:ext>
              </a:extLst>
            </p:cNvPr>
            <p:cNvSpPr/>
            <p:nvPr/>
          </p:nvSpPr>
          <p:spPr>
            <a:xfrm>
              <a:off x="316321" y="6480912"/>
              <a:ext cx="14603" cy="372399"/>
            </a:xfrm>
            <a:custGeom>
              <a:avLst/>
              <a:gdLst>
                <a:gd name="connsiteX0" fmla="*/ 7369 w 14603"/>
                <a:gd name="connsiteY0" fmla="*/ 7234 h 372399"/>
                <a:gd name="connsiteX1" fmla="*/ 670 w 14603"/>
                <a:gd name="connsiteY1" fmla="*/ 2679 h 372399"/>
                <a:gd name="connsiteX2" fmla="*/ 0 w 14603"/>
                <a:gd name="connsiteY2" fmla="*/ 2679 h 372399"/>
                <a:gd name="connsiteX3" fmla="*/ 0 w 14603"/>
                <a:gd name="connsiteY3" fmla="*/ 372399 h 372399"/>
                <a:gd name="connsiteX4" fmla="*/ 14604 w 14603"/>
                <a:gd name="connsiteY4" fmla="*/ 372399 h 372399"/>
                <a:gd name="connsiteX5" fmla="*/ 14604 w 14603"/>
                <a:gd name="connsiteY5" fmla="*/ 0 h 372399"/>
                <a:gd name="connsiteX6" fmla="*/ 7369 w 14603"/>
                <a:gd name="connsiteY6" fmla="*/ 7234 h 3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72399">
                  <a:moveTo>
                    <a:pt x="7369" y="7234"/>
                  </a:moveTo>
                  <a:cubicBezTo>
                    <a:pt x="4404" y="7260"/>
                    <a:pt x="1732" y="5452"/>
                    <a:pt x="670" y="2679"/>
                  </a:cubicBezTo>
                  <a:lnTo>
                    <a:pt x="0" y="2679"/>
                  </a:lnTo>
                  <a:lnTo>
                    <a:pt x="0" y="372399"/>
                  </a:lnTo>
                  <a:lnTo>
                    <a:pt x="14604" y="372399"/>
                  </a:ln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85FA541-2371-6B4D-A5CC-643ACCBCA24F}"/>
                </a:ext>
              </a:extLst>
            </p:cNvPr>
            <p:cNvSpPr/>
            <p:nvPr/>
          </p:nvSpPr>
          <p:spPr>
            <a:xfrm>
              <a:off x="306004" y="6121238"/>
              <a:ext cx="14603" cy="363558"/>
            </a:xfrm>
            <a:custGeom>
              <a:avLst/>
              <a:gdLst>
                <a:gd name="connsiteX0" fmla="*/ 7235 w 14603"/>
                <a:gd name="connsiteY0" fmla="*/ 363558 h 363558"/>
                <a:gd name="connsiteX1" fmla="*/ 10316 w 14603"/>
                <a:gd name="connsiteY1" fmla="*/ 362755 h 363558"/>
                <a:gd name="connsiteX2" fmla="*/ 10986 w 14603"/>
                <a:gd name="connsiteY2" fmla="*/ 362755 h 363558"/>
                <a:gd name="connsiteX3" fmla="*/ 10316 w 14603"/>
                <a:gd name="connsiteY3" fmla="*/ 360076 h 363558"/>
                <a:gd name="connsiteX4" fmla="*/ 10316 w 14603"/>
                <a:gd name="connsiteY4" fmla="*/ 349493 h 363558"/>
                <a:gd name="connsiteX5" fmla="*/ 14604 w 14603"/>
                <a:gd name="connsiteY5" fmla="*/ 343063 h 363558"/>
                <a:gd name="connsiteX6" fmla="*/ 14604 w 14603"/>
                <a:gd name="connsiteY6" fmla="*/ 343063 h 363558"/>
                <a:gd name="connsiteX7" fmla="*/ 14604 w 14603"/>
                <a:gd name="connsiteY7" fmla="*/ 0 h 363558"/>
                <a:gd name="connsiteX8" fmla="*/ 7235 w 14603"/>
                <a:gd name="connsiteY8" fmla="*/ 7368 h 363558"/>
                <a:gd name="connsiteX9" fmla="*/ 0 w 14603"/>
                <a:gd name="connsiteY9" fmla="*/ 0 h 363558"/>
                <a:gd name="connsiteX10" fmla="*/ 0 w 14603"/>
                <a:gd name="connsiteY10" fmla="*/ 356459 h 363558"/>
                <a:gd name="connsiteX11" fmla="*/ 7235 w 14603"/>
                <a:gd name="connsiteY11" fmla="*/ 363558 h 36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363558">
                  <a:moveTo>
                    <a:pt x="7235" y="363558"/>
                  </a:moveTo>
                  <a:cubicBezTo>
                    <a:pt x="8316" y="363572"/>
                    <a:pt x="9382" y="363304"/>
                    <a:pt x="10316" y="362755"/>
                  </a:cubicBezTo>
                  <a:lnTo>
                    <a:pt x="10986" y="362755"/>
                  </a:lnTo>
                  <a:cubicBezTo>
                    <a:pt x="10563" y="361924"/>
                    <a:pt x="10334" y="361013"/>
                    <a:pt x="10316" y="360076"/>
                  </a:cubicBezTo>
                  <a:lnTo>
                    <a:pt x="10316" y="349493"/>
                  </a:lnTo>
                  <a:cubicBezTo>
                    <a:pt x="10351" y="346693"/>
                    <a:pt x="12031" y="344175"/>
                    <a:pt x="14604" y="343063"/>
                  </a:cubicBezTo>
                  <a:lnTo>
                    <a:pt x="14604" y="343063"/>
                  </a:ln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ubicBezTo>
                    <a:pt x="3218" y="7301"/>
                    <a:pt x="0" y="4019"/>
                    <a:pt x="0" y="0"/>
                  </a:cubicBezTo>
                  <a:lnTo>
                    <a:pt x="0" y="356459"/>
                  </a:lnTo>
                  <a:cubicBezTo>
                    <a:pt x="142" y="360370"/>
                    <a:pt x="3320" y="363491"/>
                    <a:pt x="7235" y="3635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D9B358FF-95AE-B675-B848-D669BE7D4C6A}"/>
                </a:ext>
              </a:extLst>
            </p:cNvPr>
            <p:cNvSpPr/>
            <p:nvPr/>
          </p:nvSpPr>
          <p:spPr>
            <a:xfrm>
              <a:off x="693467" y="6470865"/>
              <a:ext cx="14603" cy="382848"/>
            </a:xfrm>
            <a:custGeom>
              <a:avLst/>
              <a:gdLst>
                <a:gd name="connsiteX0" fmla="*/ 14604 w 14603"/>
                <a:gd name="connsiteY0" fmla="*/ 6564 h 382848"/>
                <a:gd name="connsiteX1" fmla="*/ 14604 w 14603"/>
                <a:gd name="connsiteY1" fmla="*/ 0 h 382848"/>
                <a:gd name="connsiteX2" fmla="*/ 7235 w 14603"/>
                <a:gd name="connsiteY2" fmla="*/ 7234 h 382848"/>
                <a:gd name="connsiteX3" fmla="*/ 0 w 14603"/>
                <a:gd name="connsiteY3" fmla="*/ 0 h 382848"/>
                <a:gd name="connsiteX4" fmla="*/ 0 w 14603"/>
                <a:gd name="connsiteY4" fmla="*/ 382848 h 382848"/>
                <a:gd name="connsiteX5" fmla="*/ 14604 w 14603"/>
                <a:gd name="connsiteY5" fmla="*/ 382848 h 382848"/>
                <a:gd name="connsiteX6" fmla="*/ 14604 w 14603"/>
                <a:gd name="connsiteY6" fmla="*/ 6564 h 3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82848">
                  <a:moveTo>
                    <a:pt x="14604" y="6564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382848"/>
                  </a:lnTo>
                  <a:lnTo>
                    <a:pt x="14604" y="382848"/>
                  </a:lnTo>
                  <a:lnTo>
                    <a:pt x="14604" y="65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702EC670-E83A-DF27-EEDC-D37830BF2512}"/>
                </a:ext>
              </a:extLst>
            </p:cNvPr>
            <p:cNvSpPr/>
            <p:nvPr/>
          </p:nvSpPr>
          <p:spPr>
            <a:xfrm>
              <a:off x="4560595" y="6539256"/>
              <a:ext cx="14570" cy="314724"/>
            </a:xfrm>
            <a:custGeom>
              <a:avLst/>
              <a:gdLst>
                <a:gd name="connsiteX0" fmla="*/ 0 w 14570"/>
                <a:gd name="connsiteY0" fmla="*/ 6624 h 314724"/>
                <a:gd name="connsiteX1" fmla="*/ 0 w 14570"/>
                <a:gd name="connsiteY1" fmla="*/ 314725 h 314724"/>
                <a:gd name="connsiteX2" fmla="*/ 14470 w 14570"/>
                <a:gd name="connsiteY2" fmla="*/ 314725 h 314724"/>
                <a:gd name="connsiteX3" fmla="*/ 14470 w 14570"/>
                <a:gd name="connsiteY3" fmla="*/ 6624 h 314724"/>
                <a:gd name="connsiteX4" fmla="*/ 14470 w 14570"/>
                <a:gd name="connsiteY4" fmla="*/ 5419 h 314724"/>
                <a:gd name="connsiteX5" fmla="*/ 14470 w 14570"/>
                <a:gd name="connsiteY5" fmla="*/ 3945 h 314724"/>
                <a:gd name="connsiteX6" fmla="*/ 13800 w 14570"/>
                <a:gd name="connsiteY6" fmla="*/ 2739 h 314724"/>
                <a:gd name="connsiteX7" fmla="*/ 12996 w 14570"/>
                <a:gd name="connsiteY7" fmla="*/ 1668 h 314724"/>
                <a:gd name="connsiteX8" fmla="*/ 11924 w 14570"/>
                <a:gd name="connsiteY8" fmla="*/ 864 h 314724"/>
                <a:gd name="connsiteX9" fmla="*/ 10718 w 14570"/>
                <a:gd name="connsiteY9" fmla="*/ 60 h 314724"/>
                <a:gd name="connsiteX10" fmla="*/ 9244 w 14570"/>
                <a:gd name="connsiteY10" fmla="*/ 60 h 314724"/>
                <a:gd name="connsiteX11" fmla="*/ 7771 w 14570"/>
                <a:gd name="connsiteY11" fmla="*/ 60 h 314724"/>
                <a:gd name="connsiteX12" fmla="*/ 0 w 14570"/>
                <a:gd name="connsiteY12" fmla="*/ 6624 h 31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0" h="314724">
                  <a:moveTo>
                    <a:pt x="0" y="6624"/>
                  </a:moveTo>
                  <a:lnTo>
                    <a:pt x="0" y="314725"/>
                  </a:lnTo>
                  <a:lnTo>
                    <a:pt x="14470" y="314725"/>
                  </a:lnTo>
                  <a:lnTo>
                    <a:pt x="14470" y="6624"/>
                  </a:lnTo>
                  <a:cubicBezTo>
                    <a:pt x="14536" y="6222"/>
                    <a:pt x="14536" y="5820"/>
                    <a:pt x="14470" y="5419"/>
                  </a:cubicBezTo>
                  <a:cubicBezTo>
                    <a:pt x="14604" y="4936"/>
                    <a:pt x="14604" y="4427"/>
                    <a:pt x="14470" y="3945"/>
                  </a:cubicBezTo>
                  <a:cubicBezTo>
                    <a:pt x="14296" y="3516"/>
                    <a:pt x="14068" y="3115"/>
                    <a:pt x="13800" y="2739"/>
                  </a:cubicBezTo>
                  <a:lnTo>
                    <a:pt x="12996" y="1668"/>
                  </a:lnTo>
                  <a:cubicBezTo>
                    <a:pt x="12996" y="1668"/>
                    <a:pt x="12192" y="1668"/>
                    <a:pt x="11924" y="864"/>
                  </a:cubicBezTo>
                  <a:lnTo>
                    <a:pt x="10718" y="60"/>
                  </a:lnTo>
                  <a:cubicBezTo>
                    <a:pt x="10236" y="-20"/>
                    <a:pt x="9727" y="-20"/>
                    <a:pt x="9244" y="60"/>
                  </a:cubicBezTo>
                  <a:lnTo>
                    <a:pt x="7771" y="60"/>
                  </a:lnTo>
                  <a:cubicBezTo>
                    <a:pt x="3818" y="-248"/>
                    <a:pt x="348" y="2672"/>
                    <a:pt x="0" y="662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A20963A-69C2-21BC-4FC0-672073590F94}"/>
                </a:ext>
              </a:extLst>
            </p:cNvPr>
            <p:cNvSpPr/>
            <p:nvPr/>
          </p:nvSpPr>
          <p:spPr>
            <a:xfrm>
              <a:off x="1761268" y="5829882"/>
              <a:ext cx="7368" cy="14601"/>
            </a:xfrm>
            <a:custGeom>
              <a:avLst/>
              <a:gdLst>
                <a:gd name="connsiteX0" fmla="*/ 0 w 7368"/>
                <a:gd name="connsiteY0" fmla="*/ 7234 h 14601"/>
                <a:gd name="connsiteX1" fmla="*/ 7369 w 7368"/>
                <a:gd name="connsiteY1" fmla="*/ 0 h 14601"/>
                <a:gd name="connsiteX2" fmla="*/ 7369 w 7368"/>
                <a:gd name="connsiteY2" fmla="*/ 0 h 14601"/>
                <a:gd name="connsiteX3" fmla="*/ 0 w 7368"/>
                <a:gd name="connsiteY3" fmla="*/ 7234 h 14601"/>
                <a:gd name="connsiteX4" fmla="*/ 7369 w 7368"/>
                <a:gd name="connsiteY4" fmla="*/ 14601 h 14601"/>
                <a:gd name="connsiteX5" fmla="*/ 7369 w 7368"/>
                <a:gd name="connsiteY5" fmla="*/ 14601 h 14601"/>
                <a:gd name="connsiteX6" fmla="*/ 0 w 7368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8" h="14601">
                  <a:moveTo>
                    <a:pt x="0" y="7234"/>
                  </a:moveTo>
                  <a:cubicBezTo>
                    <a:pt x="67" y="3218"/>
                    <a:pt x="3349" y="0"/>
                    <a:pt x="7369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7369" y="14601"/>
                  </a:lnTo>
                  <a:cubicBezTo>
                    <a:pt x="3296" y="14601"/>
                    <a:pt x="0" y="11303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9C8F0C32-804B-2D9E-E723-269C53A72222}"/>
                </a:ext>
              </a:extLst>
            </p:cNvPr>
            <p:cNvSpPr/>
            <p:nvPr/>
          </p:nvSpPr>
          <p:spPr>
            <a:xfrm>
              <a:off x="693467" y="6470329"/>
              <a:ext cx="14603" cy="7367"/>
            </a:xfrm>
            <a:custGeom>
              <a:avLst/>
              <a:gdLst>
                <a:gd name="connsiteX0" fmla="*/ 7235 w 14603"/>
                <a:gd name="connsiteY0" fmla="*/ 7368 h 7367"/>
                <a:gd name="connsiteX1" fmla="*/ 0 w 14603"/>
                <a:gd name="connsiteY1" fmla="*/ 0 h 7367"/>
                <a:gd name="connsiteX2" fmla="*/ 0 w 14603"/>
                <a:gd name="connsiteY2" fmla="*/ 0 h 7367"/>
                <a:gd name="connsiteX3" fmla="*/ 7235 w 14603"/>
                <a:gd name="connsiteY3" fmla="*/ 7234 h 7367"/>
                <a:gd name="connsiteX4" fmla="*/ 14604 w 14603"/>
                <a:gd name="connsiteY4" fmla="*/ 0 h 7367"/>
                <a:gd name="connsiteX5" fmla="*/ 14604 w 14603"/>
                <a:gd name="connsiteY5" fmla="*/ 0 h 7367"/>
                <a:gd name="connsiteX6" fmla="*/ 7235 w 14603"/>
                <a:gd name="connsiteY6" fmla="*/ 7368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367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0"/>
                  </a:lnTo>
                  <a:cubicBezTo>
                    <a:pt x="0" y="3992"/>
                    <a:pt x="3240" y="7234"/>
                    <a:pt x="7235" y="7234"/>
                  </a:cubicBezTo>
                  <a:cubicBezTo>
                    <a:pt x="11253" y="7234"/>
                    <a:pt x="14530" y="4019"/>
                    <a:pt x="14604" y="0"/>
                  </a:cubicBez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CC3A4534-D603-1D65-89FD-218E48EA286D}"/>
                </a:ext>
              </a:extLst>
            </p:cNvPr>
            <p:cNvSpPr/>
            <p:nvPr/>
          </p:nvSpPr>
          <p:spPr>
            <a:xfrm>
              <a:off x="693467" y="6462024"/>
              <a:ext cx="14603" cy="15672"/>
            </a:xfrm>
            <a:custGeom>
              <a:avLst/>
              <a:gdLst>
                <a:gd name="connsiteX0" fmla="*/ 7235 w 14603"/>
                <a:gd name="connsiteY0" fmla="*/ 0 h 15672"/>
                <a:gd name="connsiteX1" fmla="*/ 0 w 14603"/>
                <a:gd name="connsiteY1" fmla="*/ 7234 h 15672"/>
                <a:gd name="connsiteX2" fmla="*/ 0 w 14603"/>
                <a:gd name="connsiteY2" fmla="*/ 8305 h 15672"/>
                <a:gd name="connsiteX3" fmla="*/ 7235 w 14603"/>
                <a:gd name="connsiteY3" fmla="*/ 15673 h 15672"/>
                <a:gd name="connsiteX4" fmla="*/ 14604 w 14603"/>
                <a:gd name="connsiteY4" fmla="*/ 8305 h 15672"/>
                <a:gd name="connsiteX5" fmla="*/ 14604 w 14603"/>
                <a:gd name="connsiteY5" fmla="*/ 7502 h 15672"/>
                <a:gd name="connsiteX6" fmla="*/ 13130 w 14603"/>
                <a:gd name="connsiteY6" fmla="*/ 3349 h 15672"/>
                <a:gd name="connsiteX7" fmla="*/ 11522 w 14603"/>
                <a:gd name="connsiteY7" fmla="*/ 1741 h 15672"/>
                <a:gd name="connsiteX8" fmla="*/ 7235 w 14603"/>
                <a:gd name="connsiteY8" fmla="*/ 0 h 1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3" h="15672">
                  <a:moveTo>
                    <a:pt x="7235" y="0"/>
                  </a:moveTo>
                  <a:cubicBezTo>
                    <a:pt x="3240" y="0"/>
                    <a:pt x="0" y="3242"/>
                    <a:pt x="0" y="7234"/>
                  </a:cubicBezTo>
                  <a:lnTo>
                    <a:pt x="0" y="8305"/>
                  </a:lnTo>
                  <a:cubicBezTo>
                    <a:pt x="-1" y="12324"/>
                    <a:pt x="3218" y="15606"/>
                    <a:pt x="7235" y="15673"/>
                  </a:cubicBezTo>
                  <a:cubicBezTo>
                    <a:pt x="11305" y="15673"/>
                    <a:pt x="14604" y="12378"/>
                    <a:pt x="14604" y="8305"/>
                  </a:cubicBezTo>
                  <a:lnTo>
                    <a:pt x="14604" y="7502"/>
                  </a:lnTo>
                  <a:cubicBezTo>
                    <a:pt x="14523" y="6001"/>
                    <a:pt x="14011" y="4568"/>
                    <a:pt x="13130" y="3349"/>
                  </a:cubicBezTo>
                  <a:cubicBezTo>
                    <a:pt x="12664" y="2746"/>
                    <a:pt x="12124" y="2210"/>
                    <a:pt x="11522" y="1741"/>
                  </a:cubicBezTo>
                  <a:cubicBezTo>
                    <a:pt x="10299" y="750"/>
                    <a:pt x="8805" y="13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43D9AE37-797A-7C53-9234-8A73FA857EC3}"/>
                </a:ext>
              </a:extLst>
            </p:cNvPr>
            <p:cNvSpPr/>
            <p:nvPr/>
          </p:nvSpPr>
          <p:spPr>
            <a:xfrm>
              <a:off x="1004831" y="6129007"/>
              <a:ext cx="1339" cy="3750"/>
            </a:xfrm>
            <a:custGeom>
              <a:avLst/>
              <a:gdLst>
                <a:gd name="connsiteX0" fmla="*/ 0 w 1339"/>
                <a:gd name="connsiteY0" fmla="*/ 3751 h 3750"/>
                <a:gd name="connsiteX1" fmla="*/ 1340 w 1339"/>
                <a:gd name="connsiteY1" fmla="*/ 3751 h 3750"/>
                <a:gd name="connsiteX2" fmla="*/ 1340 w 1339"/>
                <a:gd name="connsiteY2" fmla="*/ 0 h 3750"/>
                <a:gd name="connsiteX3" fmla="*/ 0 w 1339"/>
                <a:gd name="connsiteY3" fmla="*/ 3751 h 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3750">
                  <a:moveTo>
                    <a:pt x="0" y="3751"/>
                  </a:moveTo>
                  <a:lnTo>
                    <a:pt x="1340" y="3751"/>
                  </a:lnTo>
                  <a:lnTo>
                    <a:pt x="1340" y="0"/>
                  </a:lnTo>
                  <a:cubicBezTo>
                    <a:pt x="1330" y="1366"/>
                    <a:pt x="859" y="2692"/>
                    <a:pt x="0" y="375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C82929BF-B773-80A6-F027-D85F786E442C}"/>
                </a:ext>
              </a:extLst>
            </p:cNvPr>
            <p:cNvSpPr/>
            <p:nvPr/>
          </p:nvSpPr>
          <p:spPr>
            <a:xfrm>
              <a:off x="991433" y="6129007"/>
              <a:ext cx="1205" cy="3750"/>
            </a:xfrm>
            <a:custGeom>
              <a:avLst/>
              <a:gdLst>
                <a:gd name="connsiteX0" fmla="*/ 0 w 1205"/>
                <a:gd name="connsiteY0" fmla="*/ 0 h 3750"/>
                <a:gd name="connsiteX1" fmla="*/ 0 w 1205"/>
                <a:gd name="connsiteY1" fmla="*/ 3751 h 3750"/>
                <a:gd name="connsiteX2" fmla="*/ 1206 w 1205"/>
                <a:gd name="connsiteY2" fmla="*/ 3751 h 3750"/>
                <a:gd name="connsiteX3" fmla="*/ 0 w 1205"/>
                <a:gd name="connsiteY3" fmla="*/ 0 h 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" h="3750">
                  <a:moveTo>
                    <a:pt x="0" y="0"/>
                  </a:moveTo>
                  <a:lnTo>
                    <a:pt x="0" y="3751"/>
                  </a:lnTo>
                  <a:lnTo>
                    <a:pt x="1206" y="3751"/>
                  </a:lnTo>
                  <a:cubicBezTo>
                    <a:pt x="451" y="2639"/>
                    <a:pt x="32" y="134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A97625E-A416-46BD-B34F-E8E3BECF94CC}"/>
                </a:ext>
              </a:extLst>
            </p:cNvPr>
            <p:cNvSpPr/>
            <p:nvPr/>
          </p:nvSpPr>
          <p:spPr>
            <a:xfrm>
              <a:off x="693467" y="5782327"/>
              <a:ext cx="14603" cy="215804"/>
            </a:xfrm>
            <a:custGeom>
              <a:avLst/>
              <a:gdLst>
                <a:gd name="connsiteX0" fmla="*/ 7235 w 14603"/>
                <a:gd name="connsiteY0" fmla="*/ 215804 h 215804"/>
                <a:gd name="connsiteX1" fmla="*/ 14604 w 14603"/>
                <a:gd name="connsiteY1" fmla="*/ 208571 h 215804"/>
                <a:gd name="connsiteX2" fmla="*/ 14604 w 14603"/>
                <a:gd name="connsiteY2" fmla="*/ 0 h 215804"/>
                <a:gd name="connsiteX3" fmla="*/ 7235 w 14603"/>
                <a:gd name="connsiteY3" fmla="*/ 7234 h 215804"/>
                <a:gd name="connsiteX4" fmla="*/ 0 w 14603"/>
                <a:gd name="connsiteY4" fmla="*/ 0 h 215804"/>
                <a:gd name="connsiteX5" fmla="*/ 0 w 14603"/>
                <a:gd name="connsiteY5" fmla="*/ 208571 h 215804"/>
                <a:gd name="connsiteX6" fmla="*/ 7235 w 14603"/>
                <a:gd name="connsiteY6" fmla="*/ 215804 h 2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215804">
                  <a:moveTo>
                    <a:pt x="7235" y="215804"/>
                  </a:moveTo>
                  <a:cubicBezTo>
                    <a:pt x="11253" y="215804"/>
                    <a:pt x="14530" y="212587"/>
                    <a:pt x="14604" y="208571"/>
                  </a:cubicBezTo>
                  <a:lnTo>
                    <a:pt x="14604" y="0"/>
                  </a:lnTo>
                  <a:cubicBezTo>
                    <a:pt x="14530" y="4016"/>
                    <a:pt x="11253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208571"/>
                  </a:lnTo>
                  <a:cubicBezTo>
                    <a:pt x="0" y="212565"/>
                    <a:pt x="3240" y="215804"/>
                    <a:pt x="7235" y="215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86C7456D-2C0F-CD45-B9E1-FBEE7788DB67}"/>
                </a:ext>
              </a:extLst>
            </p:cNvPr>
            <p:cNvSpPr/>
            <p:nvPr/>
          </p:nvSpPr>
          <p:spPr>
            <a:xfrm>
              <a:off x="1139747" y="6128203"/>
              <a:ext cx="14201" cy="4554"/>
            </a:xfrm>
            <a:custGeom>
              <a:avLst/>
              <a:gdLst>
                <a:gd name="connsiteX0" fmla="*/ 0 w 14201"/>
                <a:gd name="connsiteY0" fmla="*/ 4555 h 4554"/>
                <a:gd name="connsiteX1" fmla="*/ 7503 w 14201"/>
                <a:gd name="connsiteY1" fmla="*/ 4555 h 4554"/>
                <a:gd name="connsiteX2" fmla="*/ 14202 w 14201"/>
                <a:gd name="connsiteY2" fmla="*/ 0 h 4554"/>
                <a:gd name="connsiteX3" fmla="*/ 6699 w 14201"/>
                <a:gd name="connsiteY3" fmla="*/ 0 h 4554"/>
                <a:gd name="connsiteX4" fmla="*/ 0 w 14201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1" h="4554">
                  <a:moveTo>
                    <a:pt x="0" y="4555"/>
                  </a:moveTo>
                  <a:lnTo>
                    <a:pt x="7503" y="4555"/>
                  </a:lnTo>
                  <a:cubicBezTo>
                    <a:pt x="8565" y="1782"/>
                    <a:pt x="11237" y="-26"/>
                    <a:pt x="14202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11B7960A-CEA9-6CD8-7894-6EDF02209A7C}"/>
                </a:ext>
              </a:extLst>
            </p:cNvPr>
            <p:cNvSpPr/>
            <p:nvPr/>
          </p:nvSpPr>
          <p:spPr>
            <a:xfrm>
              <a:off x="1147249" y="6128203"/>
              <a:ext cx="75295" cy="4554"/>
            </a:xfrm>
            <a:custGeom>
              <a:avLst/>
              <a:gdLst>
                <a:gd name="connsiteX0" fmla="*/ 0 w 75295"/>
                <a:gd name="connsiteY0" fmla="*/ 4555 h 4554"/>
                <a:gd name="connsiteX1" fmla="*/ 75295 w 75295"/>
                <a:gd name="connsiteY1" fmla="*/ 4555 h 4554"/>
                <a:gd name="connsiteX2" fmla="*/ 68463 w 75295"/>
                <a:gd name="connsiteY2" fmla="*/ 0 h 4554"/>
                <a:gd name="connsiteX3" fmla="*/ 6699 w 75295"/>
                <a:gd name="connsiteY3" fmla="*/ 0 h 4554"/>
                <a:gd name="connsiteX4" fmla="*/ 0 w 75295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95" h="4554">
                  <a:moveTo>
                    <a:pt x="0" y="4555"/>
                  </a:moveTo>
                  <a:lnTo>
                    <a:pt x="75295" y="4555"/>
                  </a:lnTo>
                  <a:cubicBezTo>
                    <a:pt x="74154" y="1795"/>
                    <a:pt x="71453" y="-13"/>
                    <a:pt x="68463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B98F1EA-030D-705D-809B-F4A746CB27C2}"/>
                </a:ext>
              </a:extLst>
            </p:cNvPr>
            <p:cNvSpPr/>
            <p:nvPr/>
          </p:nvSpPr>
          <p:spPr>
            <a:xfrm>
              <a:off x="1138809" y="5775094"/>
              <a:ext cx="14737" cy="14467"/>
            </a:xfrm>
            <a:custGeom>
              <a:avLst/>
              <a:gdLst>
                <a:gd name="connsiteX0" fmla="*/ 0 w 14737"/>
                <a:gd name="connsiteY0" fmla="*/ 7234 h 14467"/>
                <a:gd name="connsiteX1" fmla="*/ 7235 w 14737"/>
                <a:gd name="connsiteY1" fmla="*/ 14467 h 14467"/>
                <a:gd name="connsiteX2" fmla="*/ 14738 w 14737"/>
                <a:gd name="connsiteY2" fmla="*/ 14467 h 14467"/>
                <a:gd name="connsiteX3" fmla="*/ 7503 w 14737"/>
                <a:gd name="connsiteY3" fmla="*/ 7234 h 14467"/>
                <a:gd name="connsiteX4" fmla="*/ 14738 w 14737"/>
                <a:gd name="connsiteY4" fmla="*/ 0 h 14467"/>
                <a:gd name="connsiteX5" fmla="*/ 7235 w 14737"/>
                <a:gd name="connsiteY5" fmla="*/ 0 h 14467"/>
                <a:gd name="connsiteX6" fmla="*/ 0 w 14737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14467">
                  <a:moveTo>
                    <a:pt x="0" y="7234"/>
                  </a:moveTo>
                  <a:cubicBezTo>
                    <a:pt x="0" y="11228"/>
                    <a:pt x="3240" y="14467"/>
                    <a:pt x="7235" y="14467"/>
                  </a:cubicBezTo>
                  <a:lnTo>
                    <a:pt x="14738" y="14467"/>
                  </a:lnTo>
                  <a:cubicBezTo>
                    <a:pt x="10742" y="14467"/>
                    <a:pt x="7503" y="11228"/>
                    <a:pt x="7503" y="7234"/>
                  </a:cubicBezTo>
                  <a:cubicBezTo>
                    <a:pt x="7503" y="3239"/>
                    <a:pt x="10742" y="0"/>
                    <a:pt x="1473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BE59765-9A7B-1E4A-0FD3-24FEB6B22969}"/>
                </a:ext>
              </a:extLst>
            </p:cNvPr>
            <p:cNvSpPr/>
            <p:nvPr/>
          </p:nvSpPr>
          <p:spPr>
            <a:xfrm>
              <a:off x="1146713" y="5776031"/>
              <a:ext cx="50375" cy="13529"/>
            </a:xfrm>
            <a:custGeom>
              <a:avLst/>
              <a:gdLst>
                <a:gd name="connsiteX0" fmla="*/ 0 w 50375"/>
                <a:gd name="connsiteY0" fmla="*/ 6296 h 13529"/>
                <a:gd name="connsiteX1" fmla="*/ 7235 w 50375"/>
                <a:gd name="connsiteY1" fmla="*/ 13530 h 13529"/>
                <a:gd name="connsiteX2" fmla="*/ 43141 w 50375"/>
                <a:gd name="connsiteY2" fmla="*/ 13530 h 13529"/>
                <a:gd name="connsiteX3" fmla="*/ 50376 w 50375"/>
                <a:gd name="connsiteY3" fmla="*/ 6296 h 13529"/>
                <a:gd name="connsiteX4" fmla="*/ 48768 w 50375"/>
                <a:gd name="connsiteY4" fmla="*/ 1876 h 13529"/>
                <a:gd name="connsiteX5" fmla="*/ 47696 w 50375"/>
                <a:gd name="connsiteY5" fmla="*/ 804 h 13529"/>
                <a:gd name="connsiteX6" fmla="*/ 46624 w 50375"/>
                <a:gd name="connsiteY6" fmla="*/ 0 h 13529"/>
                <a:gd name="connsiteX7" fmla="*/ 45418 w 50375"/>
                <a:gd name="connsiteY7" fmla="*/ 0 h 13529"/>
                <a:gd name="connsiteX8" fmla="*/ 43945 w 50375"/>
                <a:gd name="connsiteY8" fmla="*/ 0 h 13529"/>
                <a:gd name="connsiteX9" fmla="*/ 7235 w 50375"/>
                <a:gd name="connsiteY9" fmla="*/ 0 h 13529"/>
                <a:gd name="connsiteX10" fmla="*/ 0 w 50375"/>
                <a:gd name="connsiteY10" fmla="*/ 6296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75" h="13529">
                  <a:moveTo>
                    <a:pt x="0" y="6296"/>
                  </a:moveTo>
                  <a:cubicBezTo>
                    <a:pt x="0" y="10291"/>
                    <a:pt x="3240" y="13530"/>
                    <a:pt x="7235" y="13530"/>
                  </a:cubicBezTo>
                  <a:lnTo>
                    <a:pt x="43141" y="13530"/>
                  </a:lnTo>
                  <a:cubicBezTo>
                    <a:pt x="47136" y="13530"/>
                    <a:pt x="50376" y="10291"/>
                    <a:pt x="50376" y="6296"/>
                  </a:cubicBezTo>
                  <a:cubicBezTo>
                    <a:pt x="50358" y="4683"/>
                    <a:pt x="49790" y="3124"/>
                    <a:pt x="48768" y="1876"/>
                  </a:cubicBezTo>
                  <a:cubicBezTo>
                    <a:pt x="48481" y="1454"/>
                    <a:pt x="48118" y="1089"/>
                    <a:pt x="47696" y="804"/>
                  </a:cubicBezTo>
                  <a:lnTo>
                    <a:pt x="46624" y="0"/>
                  </a:lnTo>
                  <a:lnTo>
                    <a:pt x="45418" y="0"/>
                  </a:lnTo>
                  <a:lnTo>
                    <a:pt x="43945" y="0"/>
                  </a:lnTo>
                  <a:lnTo>
                    <a:pt x="7235" y="0"/>
                  </a:lnTo>
                  <a:cubicBezTo>
                    <a:pt x="3579" y="-31"/>
                    <a:pt x="474" y="2671"/>
                    <a:pt x="0" y="6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1C3B8148-F7B5-4671-9560-74B219E975F4}"/>
                </a:ext>
              </a:extLst>
            </p:cNvPr>
            <p:cNvSpPr/>
            <p:nvPr/>
          </p:nvSpPr>
          <p:spPr>
            <a:xfrm>
              <a:off x="2323974" y="6538379"/>
              <a:ext cx="14469" cy="8037"/>
            </a:xfrm>
            <a:custGeom>
              <a:avLst/>
              <a:gdLst>
                <a:gd name="connsiteX0" fmla="*/ 7235 w 14469"/>
                <a:gd name="connsiteY0" fmla="*/ 8037 h 8037"/>
                <a:gd name="connsiteX1" fmla="*/ 14469 w 14469"/>
                <a:gd name="connsiteY1" fmla="*/ 670 h 8037"/>
                <a:gd name="connsiteX2" fmla="*/ 14469 w 14469"/>
                <a:gd name="connsiteY2" fmla="*/ 0 h 8037"/>
                <a:gd name="connsiteX3" fmla="*/ 7235 w 14469"/>
                <a:gd name="connsiteY3" fmla="*/ 7234 h 8037"/>
                <a:gd name="connsiteX4" fmla="*/ 0 w 14469"/>
                <a:gd name="connsiteY4" fmla="*/ 0 h 8037"/>
                <a:gd name="connsiteX5" fmla="*/ 0 w 14469"/>
                <a:gd name="connsiteY5" fmla="*/ 670 h 8037"/>
                <a:gd name="connsiteX6" fmla="*/ 0 w 14469"/>
                <a:gd name="connsiteY6" fmla="*/ 670 h 8037"/>
                <a:gd name="connsiteX7" fmla="*/ 7235 w 14469"/>
                <a:gd name="connsiteY7" fmla="*/ 8037 h 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8037">
                  <a:moveTo>
                    <a:pt x="7235" y="8037"/>
                  </a:moveTo>
                  <a:cubicBezTo>
                    <a:pt x="11254" y="7970"/>
                    <a:pt x="14469" y="4689"/>
                    <a:pt x="14469" y="670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670"/>
                  </a:lnTo>
                  <a:lnTo>
                    <a:pt x="0" y="670"/>
                  </a:lnTo>
                  <a:cubicBezTo>
                    <a:pt x="0" y="4689"/>
                    <a:pt x="3215" y="7970"/>
                    <a:pt x="7235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F4E33B65-6673-2168-8D0B-269C5FF68647}"/>
                </a:ext>
              </a:extLst>
            </p:cNvPr>
            <p:cNvSpPr/>
            <p:nvPr/>
          </p:nvSpPr>
          <p:spPr>
            <a:xfrm>
              <a:off x="966782" y="6262294"/>
              <a:ext cx="14603" cy="215804"/>
            </a:xfrm>
            <a:custGeom>
              <a:avLst/>
              <a:gdLst>
                <a:gd name="connsiteX0" fmla="*/ 7235 w 14603"/>
                <a:gd name="connsiteY0" fmla="*/ 7234 h 215804"/>
                <a:gd name="connsiteX1" fmla="*/ 0 w 14603"/>
                <a:gd name="connsiteY1" fmla="*/ 0 h 215804"/>
                <a:gd name="connsiteX2" fmla="*/ 0 w 14603"/>
                <a:gd name="connsiteY2" fmla="*/ 0 h 215804"/>
                <a:gd name="connsiteX3" fmla="*/ 0 w 14603"/>
                <a:gd name="connsiteY3" fmla="*/ 208571 h 215804"/>
                <a:gd name="connsiteX4" fmla="*/ 7235 w 14603"/>
                <a:gd name="connsiteY4" fmla="*/ 215804 h 215804"/>
                <a:gd name="connsiteX5" fmla="*/ 14604 w 14603"/>
                <a:gd name="connsiteY5" fmla="*/ 208571 h 215804"/>
                <a:gd name="connsiteX6" fmla="*/ 14604 w 14603"/>
                <a:gd name="connsiteY6" fmla="*/ 0 h 215804"/>
                <a:gd name="connsiteX7" fmla="*/ 7235 w 14603"/>
                <a:gd name="connsiteY7" fmla="*/ 7234 h 2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215804">
                  <a:moveTo>
                    <a:pt x="7235" y="7234"/>
                  </a:move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lnTo>
                    <a:pt x="0" y="208571"/>
                  </a:lnTo>
                  <a:cubicBezTo>
                    <a:pt x="0" y="212562"/>
                    <a:pt x="3240" y="215804"/>
                    <a:pt x="7235" y="215804"/>
                  </a:cubicBezTo>
                  <a:cubicBezTo>
                    <a:pt x="11253" y="215804"/>
                    <a:pt x="14531" y="212589"/>
                    <a:pt x="14604" y="208571"/>
                  </a:cubicBez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19FF4EC1-A15A-17F7-3106-760834541577}"/>
                </a:ext>
              </a:extLst>
            </p:cNvPr>
            <p:cNvSpPr/>
            <p:nvPr/>
          </p:nvSpPr>
          <p:spPr>
            <a:xfrm>
              <a:off x="966782" y="6253721"/>
              <a:ext cx="14603" cy="15806"/>
            </a:xfrm>
            <a:custGeom>
              <a:avLst/>
              <a:gdLst>
                <a:gd name="connsiteX0" fmla="*/ 0 w 14603"/>
                <a:gd name="connsiteY0" fmla="*/ 8573 h 15806"/>
                <a:gd name="connsiteX1" fmla="*/ 7235 w 14603"/>
                <a:gd name="connsiteY1" fmla="*/ 15807 h 15806"/>
                <a:gd name="connsiteX2" fmla="*/ 14604 w 14603"/>
                <a:gd name="connsiteY2" fmla="*/ 8573 h 15806"/>
                <a:gd name="connsiteX3" fmla="*/ 14604 w 14603"/>
                <a:gd name="connsiteY3" fmla="*/ 7368 h 15806"/>
                <a:gd name="connsiteX4" fmla="*/ 7235 w 14603"/>
                <a:gd name="connsiteY4" fmla="*/ 0 h 15806"/>
                <a:gd name="connsiteX5" fmla="*/ 268 w 14603"/>
                <a:gd name="connsiteY5" fmla="*/ 6028 h 15806"/>
                <a:gd name="connsiteX6" fmla="*/ 268 w 14603"/>
                <a:gd name="connsiteY6" fmla="*/ 7368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5806">
                  <a:moveTo>
                    <a:pt x="0" y="8573"/>
                  </a:moveTo>
                  <a:cubicBezTo>
                    <a:pt x="0" y="12565"/>
                    <a:pt x="3240" y="15807"/>
                    <a:pt x="7235" y="15807"/>
                  </a:cubicBezTo>
                  <a:cubicBezTo>
                    <a:pt x="11253" y="15807"/>
                    <a:pt x="14531" y="12592"/>
                    <a:pt x="14604" y="8573"/>
                  </a:cubicBezTo>
                  <a:lnTo>
                    <a:pt x="14604" y="7368"/>
                  </a:lnTo>
                  <a:cubicBezTo>
                    <a:pt x="14604" y="3295"/>
                    <a:pt x="11305" y="0"/>
                    <a:pt x="7235" y="0"/>
                  </a:cubicBezTo>
                  <a:cubicBezTo>
                    <a:pt x="3767" y="80"/>
                    <a:pt x="845" y="2612"/>
                    <a:pt x="268" y="6028"/>
                  </a:cubicBezTo>
                  <a:cubicBezTo>
                    <a:pt x="193" y="6470"/>
                    <a:pt x="193" y="6926"/>
                    <a:pt x="26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681C0111-C637-2D68-CAE3-D26599DED1F6}"/>
                </a:ext>
              </a:extLst>
            </p:cNvPr>
            <p:cNvSpPr/>
            <p:nvPr/>
          </p:nvSpPr>
          <p:spPr>
            <a:xfrm>
              <a:off x="1436942" y="6463095"/>
              <a:ext cx="337991" cy="14065"/>
            </a:xfrm>
            <a:custGeom>
              <a:avLst/>
              <a:gdLst>
                <a:gd name="connsiteX0" fmla="*/ 330757 w 337991"/>
                <a:gd name="connsiteY0" fmla="*/ 7234 h 14065"/>
                <a:gd name="connsiteX1" fmla="*/ 337992 w 337991"/>
                <a:gd name="connsiteY1" fmla="*/ 0 h 14065"/>
                <a:gd name="connsiteX2" fmla="*/ 7335 w 337991"/>
                <a:gd name="connsiteY2" fmla="*/ 0 h 14065"/>
                <a:gd name="connsiteX3" fmla="*/ 101 w 337991"/>
                <a:gd name="connsiteY3" fmla="*/ 7234 h 14065"/>
                <a:gd name="connsiteX4" fmla="*/ 101 w 337991"/>
                <a:gd name="connsiteY4" fmla="*/ 9779 h 14065"/>
                <a:gd name="connsiteX5" fmla="*/ 101 w 337991"/>
                <a:gd name="connsiteY5" fmla="*/ 9779 h 14065"/>
                <a:gd name="connsiteX6" fmla="*/ 6665 w 337991"/>
                <a:gd name="connsiteY6" fmla="*/ 14066 h 14065"/>
                <a:gd name="connsiteX7" fmla="*/ 337322 w 337991"/>
                <a:gd name="connsiteY7" fmla="*/ 14066 h 14065"/>
                <a:gd name="connsiteX8" fmla="*/ 330757 w 337991"/>
                <a:gd name="connsiteY8" fmla="*/ 7234 h 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991" h="14065">
                  <a:moveTo>
                    <a:pt x="330757" y="7234"/>
                  </a:moveTo>
                  <a:cubicBezTo>
                    <a:pt x="330757" y="3242"/>
                    <a:pt x="333999" y="0"/>
                    <a:pt x="337992" y="0"/>
                  </a:cubicBezTo>
                  <a:lnTo>
                    <a:pt x="7335" y="0"/>
                  </a:lnTo>
                  <a:cubicBezTo>
                    <a:pt x="3343" y="0"/>
                    <a:pt x="101" y="3242"/>
                    <a:pt x="101" y="7234"/>
                  </a:cubicBezTo>
                  <a:cubicBezTo>
                    <a:pt x="-34" y="8078"/>
                    <a:pt x="-34" y="8935"/>
                    <a:pt x="101" y="9779"/>
                  </a:cubicBezTo>
                  <a:cubicBezTo>
                    <a:pt x="101" y="9779"/>
                    <a:pt x="101" y="9779"/>
                    <a:pt x="101" y="9779"/>
                  </a:cubicBezTo>
                  <a:cubicBezTo>
                    <a:pt x="1253" y="12378"/>
                    <a:pt x="3825" y="14052"/>
                    <a:pt x="6665" y="14066"/>
                  </a:cubicBezTo>
                  <a:lnTo>
                    <a:pt x="337322" y="14066"/>
                  </a:lnTo>
                  <a:cubicBezTo>
                    <a:pt x="333771" y="13677"/>
                    <a:pt x="330998" y="10797"/>
                    <a:pt x="33075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7F36EBF0-E3C2-2D42-72EA-CD30DBB4FD66}"/>
                </a:ext>
              </a:extLst>
            </p:cNvPr>
            <p:cNvSpPr/>
            <p:nvPr/>
          </p:nvSpPr>
          <p:spPr>
            <a:xfrm>
              <a:off x="1767699" y="6463095"/>
              <a:ext cx="11254" cy="14601"/>
            </a:xfrm>
            <a:custGeom>
              <a:avLst/>
              <a:gdLst>
                <a:gd name="connsiteX0" fmla="*/ 4019 w 11254"/>
                <a:gd name="connsiteY0" fmla="*/ 7234 h 14601"/>
                <a:gd name="connsiteX1" fmla="*/ 11254 w 11254"/>
                <a:gd name="connsiteY1" fmla="*/ 0 h 14601"/>
                <a:gd name="connsiteX2" fmla="*/ 7235 w 11254"/>
                <a:gd name="connsiteY2" fmla="*/ 0 h 14601"/>
                <a:gd name="connsiteX3" fmla="*/ 0 w 11254"/>
                <a:gd name="connsiteY3" fmla="*/ 7234 h 14601"/>
                <a:gd name="connsiteX4" fmla="*/ 7235 w 11254"/>
                <a:gd name="connsiteY4" fmla="*/ 14601 h 14601"/>
                <a:gd name="connsiteX5" fmla="*/ 11254 w 11254"/>
                <a:gd name="connsiteY5" fmla="*/ 14601 h 14601"/>
                <a:gd name="connsiteX6" fmla="*/ 4019 w 1125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4" h="14601">
                  <a:moveTo>
                    <a:pt x="4019" y="7234"/>
                  </a:moveTo>
                  <a:cubicBezTo>
                    <a:pt x="4019" y="3242"/>
                    <a:pt x="7261" y="0"/>
                    <a:pt x="11254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11254" y="14601"/>
                  </a:lnTo>
                  <a:cubicBezTo>
                    <a:pt x="7235" y="14534"/>
                    <a:pt x="4019" y="11252"/>
                    <a:pt x="401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15557B88-671A-C766-AA51-7737C4A2190F}"/>
                </a:ext>
              </a:extLst>
            </p:cNvPr>
            <p:cNvSpPr/>
            <p:nvPr/>
          </p:nvSpPr>
          <p:spPr>
            <a:xfrm>
              <a:off x="1771719" y="6463095"/>
              <a:ext cx="212220" cy="14601"/>
            </a:xfrm>
            <a:custGeom>
              <a:avLst/>
              <a:gdLst>
                <a:gd name="connsiteX0" fmla="*/ 204985 w 212220"/>
                <a:gd name="connsiteY0" fmla="*/ 7234 h 14601"/>
                <a:gd name="connsiteX1" fmla="*/ 212220 w 212220"/>
                <a:gd name="connsiteY1" fmla="*/ 0 h 14601"/>
                <a:gd name="connsiteX2" fmla="*/ 7235 w 212220"/>
                <a:gd name="connsiteY2" fmla="*/ 0 h 14601"/>
                <a:gd name="connsiteX3" fmla="*/ 0 w 212220"/>
                <a:gd name="connsiteY3" fmla="*/ 7234 h 14601"/>
                <a:gd name="connsiteX4" fmla="*/ 7235 w 212220"/>
                <a:gd name="connsiteY4" fmla="*/ 14601 h 14601"/>
                <a:gd name="connsiteX5" fmla="*/ 212220 w 212220"/>
                <a:gd name="connsiteY5" fmla="*/ 14601 h 14601"/>
                <a:gd name="connsiteX6" fmla="*/ 204985 w 212220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20" h="14601">
                  <a:moveTo>
                    <a:pt x="204985" y="7234"/>
                  </a:moveTo>
                  <a:cubicBezTo>
                    <a:pt x="204985" y="3242"/>
                    <a:pt x="208228" y="0"/>
                    <a:pt x="21222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212220" y="14601"/>
                  </a:lnTo>
                  <a:cubicBezTo>
                    <a:pt x="208201" y="14534"/>
                    <a:pt x="204985" y="11252"/>
                    <a:pt x="20498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11AE14AA-D11E-D963-E632-322F21A84A4F}"/>
                </a:ext>
              </a:extLst>
            </p:cNvPr>
            <p:cNvSpPr/>
            <p:nvPr/>
          </p:nvSpPr>
          <p:spPr>
            <a:xfrm>
              <a:off x="1976704" y="6463095"/>
              <a:ext cx="103966" cy="14601"/>
            </a:xfrm>
            <a:custGeom>
              <a:avLst/>
              <a:gdLst>
                <a:gd name="connsiteX0" fmla="*/ 100751 w 103966"/>
                <a:gd name="connsiteY0" fmla="*/ 13128 h 14601"/>
                <a:gd name="connsiteX1" fmla="*/ 103967 w 103966"/>
                <a:gd name="connsiteY1" fmla="*/ 7234 h 14601"/>
                <a:gd name="connsiteX2" fmla="*/ 101823 w 103966"/>
                <a:gd name="connsiteY2" fmla="*/ 2143 h 14601"/>
                <a:gd name="connsiteX3" fmla="*/ 97000 w 103966"/>
                <a:gd name="connsiteY3" fmla="*/ 0 h 14601"/>
                <a:gd name="connsiteX4" fmla="*/ 7235 w 103966"/>
                <a:gd name="connsiteY4" fmla="*/ 0 h 14601"/>
                <a:gd name="connsiteX5" fmla="*/ 0 w 103966"/>
                <a:gd name="connsiteY5" fmla="*/ 7234 h 14601"/>
                <a:gd name="connsiteX6" fmla="*/ 7235 w 103966"/>
                <a:gd name="connsiteY6" fmla="*/ 14601 h 14601"/>
                <a:gd name="connsiteX7" fmla="*/ 96598 w 103966"/>
                <a:gd name="connsiteY7" fmla="*/ 14601 h 14601"/>
                <a:gd name="connsiteX8" fmla="*/ 100751 w 103966"/>
                <a:gd name="connsiteY8" fmla="*/ 1312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66" h="14601">
                  <a:moveTo>
                    <a:pt x="100751" y="13128"/>
                  </a:moveTo>
                  <a:cubicBezTo>
                    <a:pt x="102721" y="11815"/>
                    <a:pt x="103926" y="9605"/>
                    <a:pt x="103967" y="7234"/>
                  </a:cubicBezTo>
                  <a:cubicBezTo>
                    <a:pt x="103967" y="5318"/>
                    <a:pt x="103190" y="3483"/>
                    <a:pt x="101823" y="2143"/>
                  </a:cubicBezTo>
                  <a:cubicBezTo>
                    <a:pt x="100497" y="911"/>
                    <a:pt x="98808" y="147"/>
                    <a:pt x="9700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6" y="14534"/>
                    <a:pt x="7235" y="14601"/>
                  </a:cubicBezTo>
                  <a:lnTo>
                    <a:pt x="96598" y="14601"/>
                  </a:lnTo>
                  <a:cubicBezTo>
                    <a:pt x="98098" y="14548"/>
                    <a:pt x="99545" y="14025"/>
                    <a:pt x="100751" y="131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5342FC3B-AC65-58A3-B93F-866D1A9841E5}"/>
                </a:ext>
              </a:extLst>
            </p:cNvPr>
            <p:cNvSpPr/>
            <p:nvPr/>
          </p:nvSpPr>
          <p:spPr>
            <a:xfrm>
              <a:off x="410105" y="5592377"/>
              <a:ext cx="55064" cy="14601"/>
            </a:xfrm>
            <a:custGeom>
              <a:avLst/>
              <a:gdLst>
                <a:gd name="connsiteX0" fmla="*/ 47830 w 55064"/>
                <a:gd name="connsiteY0" fmla="*/ 7234 h 14601"/>
                <a:gd name="connsiteX1" fmla="*/ 55065 w 55064"/>
                <a:gd name="connsiteY1" fmla="*/ 0 h 14601"/>
                <a:gd name="connsiteX2" fmla="*/ 7235 w 55064"/>
                <a:gd name="connsiteY2" fmla="*/ 0 h 14601"/>
                <a:gd name="connsiteX3" fmla="*/ 0 w 55064"/>
                <a:gd name="connsiteY3" fmla="*/ 7234 h 14601"/>
                <a:gd name="connsiteX4" fmla="*/ 7235 w 55064"/>
                <a:gd name="connsiteY4" fmla="*/ 14601 h 14601"/>
                <a:gd name="connsiteX5" fmla="*/ 55065 w 55064"/>
                <a:gd name="connsiteY5" fmla="*/ 14601 h 14601"/>
                <a:gd name="connsiteX6" fmla="*/ 47830 w 5506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64" h="14601">
                  <a:moveTo>
                    <a:pt x="47830" y="7234"/>
                  </a:moveTo>
                  <a:cubicBezTo>
                    <a:pt x="47830" y="3239"/>
                    <a:pt x="51070" y="0"/>
                    <a:pt x="5506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lnTo>
                    <a:pt x="55065" y="14601"/>
                  </a:lnTo>
                  <a:cubicBezTo>
                    <a:pt x="51048" y="14528"/>
                    <a:pt x="47830" y="11251"/>
                    <a:pt x="4783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2308080F-C06D-1B5B-E0F0-4BA6AA8D49B3}"/>
                </a:ext>
              </a:extLst>
            </p:cNvPr>
            <p:cNvSpPr/>
            <p:nvPr/>
          </p:nvSpPr>
          <p:spPr>
            <a:xfrm>
              <a:off x="3224779" y="6538647"/>
              <a:ext cx="60" cy="2009"/>
            </a:xfrm>
            <a:custGeom>
              <a:avLst/>
              <a:gdLst>
                <a:gd name="connsiteX0" fmla="*/ 60 w 60"/>
                <a:gd name="connsiteY0" fmla="*/ 402 h 2009"/>
                <a:gd name="connsiteX1" fmla="*/ 60 w 60"/>
                <a:gd name="connsiteY1" fmla="*/ 2009 h 2009"/>
                <a:gd name="connsiteX2" fmla="*/ 60 w 60"/>
                <a:gd name="connsiteY2" fmla="*/ 2009 h 2009"/>
                <a:gd name="connsiteX3" fmla="*/ 60 w 60"/>
                <a:gd name="connsiteY3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2009">
                  <a:moveTo>
                    <a:pt x="60" y="402"/>
                  </a:moveTo>
                  <a:cubicBezTo>
                    <a:pt x="-20" y="938"/>
                    <a:pt x="-20" y="1474"/>
                    <a:pt x="60" y="2009"/>
                  </a:cubicBezTo>
                  <a:lnTo>
                    <a:pt x="60" y="2009"/>
                  </a:lnTo>
                  <a:cubicBezTo>
                    <a:pt x="-20" y="1339"/>
                    <a:pt x="-20" y="67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9548F4AE-E30F-BFE4-7975-5887C599FBE4}"/>
                </a:ext>
              </a:extLst>
            </p:cNvPr>
            <p:cNvSpPr/>
            <p:nvPr/>
          </p:nvSpPr>
          <p:spPr>
            <a:xfrm>
              <a:off x="3239041" y="6538379"/>
              <a:ext cx="100" cy="2277"/>
            </a:xfrm>
            <a:custGeom>
              <a:avLst/>
              <a:gdLst>
                <a:gd name="connsiteX0" fmla="*/ 0 w 100"/>
                <a:gd name="connsiteY0" fmla="*/ 2277 h 2277"/>
                <a:gd name="connsiteX1" fmla="*/ 0 w 100"/>
                <a:gd name="connsiteY1" fmla="*/ 670 h 2277"/>
                <a:gd name="connsiteX2" fmla="*/ 0 w 100"/>
                <a:gd name="connsiteY2" fmla="*/ 0 h 2277"/>
                <a:gd name="connsiteX3" fmla="*/ 0 w 100"/>
                <a:gd name="connsiteY3" fmla="*/ 2009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277">
                  <a:moveTo>
                    <a:pt x="0" y="2277"/>
                  </a:moveTo>
                  <a:cubicBezTo>
                    <a:pt x="81" y="1742"/>
                    <a:pt x="81" y="1206"/>
                    <a:pt x="0" y="670"/>
                  </a:cubicBezTo>
                  <a:lnTo>
                    <a:pt x="0" y="0"/>
                  </a:lnTo>
                  <a:cubicBezTo>
                    <a:pt x="134" y="656"/>
                    <a:pt x="134" y="1353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893432CD-D6E2-D029-3FD5-7EC5E2FA62C8}"/>
                </a:ext>
              </a:extLst>
            </p:cNvPr>
            <p:cNvSpPr/>
            <p:nvPr/>
          </p:nvSpPr>
          <p:spPr>
            <a:xfrm>
              <a:off x="2792896" y="6540388"/>
              <a:ext cx="14469" cy="313324"/>
            </a:xfrm>
            <a:custGeom>
              <a:avLst/>
              <a:gdLst>
                <a:gd name="connsiteX0" fmla="*/ 7235 w 14469"/>
                <a:gd name="connsiteY0" fmla="*/ 7234 h 313324"/>
                <a:gd name="connsiteX1" fmla="*/ 0 w 14469"/>
                <a:gd name="connsiteY1" fmla="*/ 0 h 313324"/>
                <a:gd name="connsiteX2" fmla="*/ 0 w 14469"/>
                <a:gd name="connsiteY2" fmla="*/ 313325 h 313324"/>
                <a:gd name="connsiteX3" fmla="*/ 14469 w 14469"/>
                <a:gd name="connsiteY3" fmla="*/ 313325 h 313324"/>
                <a:gd name="connsiteX4" fmla="*/ 14469 w 14469"/>
                <a:gd name="connsiteY4" fmla="*/ 0 h 313324"/>
                <a:gd name="connsiteX5" fmla="*/ 7235 w 14469"/>
                <a:gd name="connsiteY5" fmla="*/ 7234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13324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69" y="313325"/>
                  </a:ln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B34C8721-4859-6C29-109B-133420842E2F}"/>
                </a:ext>
              </a:extLst>
            </p:cNvPr>
            <p:cNvSpPr/>
            <p:nvPr/>
          </p:nvSpPr>
          <p:spPr>
            <a:xfrm>
              <a:off x="316321" y="6479170"/>
              <a:ext cx="14603" cy="8975"/>
            </a:xfrm>
            <a:custGeom>
              <a:avLst/>
              <a:gdLst>
                <a:gd name="connsiteX0" fmla="*/ 7369 w 14603"/>
                <a:gd name="connsiteY0" fmla="*/ 8975 h 8975"/>
                <a:gd name="connsiteX1" fmla="*/ 14604 w 14603"/>
                <a:gd name="connsiteY1" fmla="*/ 1742 h 8975"/>
                <a:gd name="connsiteX2" fmla="*/ 14604 w 14603"/>
                <a:gd name="connsiteY2" fmla="*/ 0 h 8975"/>
                <a:gd name="connsiteX3" fmla="*/ 7369 w 14603"/>
                <a:gd name="connsiteY3" fmla="*/ 7234 h 8975"/>
                <a:gd name="connsiteX4" fmla="*/ 0 w 14603"/>
                <a:gd name="connsiteY4" fmla="*/ 0 h 8975"/>
                <a:gd name="connsiteX5" fmla="*/ 0 w 14603"/>
                <a:gd name="connsiteY5" fmla="*/ 1742 h 8975"/>
                <a:gd name="connsiteX6" fmla="*/ 670 w 14603"/>
                <a:gd name="connsiteY6" fmla="*/ 4421 h 8975"/>
                <a:gd name="connsiteX7" fmla="*/ 7369 w 14603"/>
                <a:gd name="connsiteY7" fmla="*/ 8975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8975">
                  <a:moveTo>
                    <a:pt x="7369" y="8975"/>
                  </a:moveTo>
                  <a:cubicBezTo>
                    <a:pt x="11364" y="8975"/>
                    <a:pt x="14604" y="5733"/>
                    <a:pt x="14604" y="1742"/>
                  </a:cubicBez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ubicBezTo>
                    <a:pt x="3351" y="7234"/>
                    <a:pt x="74" y="4019"/>
                    <a:pt x="0" y="0"/>
                  </a:cubicBezTo>
                  <a:lnTo>
                    <a:pt x="0" y="1742"/>
                  </a:lnTo>
                  <a:cubicBezTo>
                    <a:pt x="17" y="2679"/>
                    <a:pt x="247" y="3590"/>
                    <a:pt x="670" y="4421"/>
                  </a:cubicBezTo>
                  <a:cubicBezTo>
                    <a:pt x="1732" y="7194"/>
                    <a:pt x="4404" y="9002"/>
                    <a:pt x="7369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560B3FE5-B594-ED32-EFDE-01B80696F681}"/>
                </a:ext>
              </a:extLst>
            </p:cNvPr>
            <p:cNvSpPr/>
            <p:nvPr/>
          </p:nvSpPr>
          <p:spPr>
            <a:xfrm>
              <a:off x="316691" y="6463035"/>
              <a:ext cx="14280" cy="23368"/>
            </a:xfrm>
            <a:custGeom>
              <a:avLst/>
              <a:gdLst>
                <a:gd name="connsiteX0" fmla="*/ 6999 w 14280"/>
                <a:gd name="connsiteY0" fmla="*/ 23369 h 23368"/>
                <a:gd name="connsiteX1" fmla="*/ 14233 w 14280"/>
                <a:gd name="connsiteY1" fmla="*/ 16135 h 23368"/>
                <a:gd name="connsiteX2" fmla="*/ 14233 w 14280"/>
                <a:gd name="connsiteY2" fmla="*/ 7294 h 23368"/>
                <a:gd name="connsiteX3" fmla="*/ 14233 w 14280"/>
                <a:gd name="connsiteY3" fmla="*/ 6088 h 23368"/>
                <a:gd name="connsiteX4" fmla="*/ 7267 w 14280"/>
                <a:gd name="connsiteY4" fmla="*/ 60 h 23368"/>
                <a:gd name="connsiteX5" fmla="*/ 5793 w 14280"/>
                <a:gd name="connsiteY5" fmla="*/ 60 h 23368"/>
                <a:gd name="connsiteX6" fmla="*/ 4319 w 14280"/>
                <a:gd name="connsiteY6" fmla="*/ 60 h 23368"/>
                <a:gd name="connsiteX7" fmla="*/ 4319 w 14280"/>
                <a:gd name="connsiteY7" fmla="*/ 60 h 23368"/>
                <a:gd name="connsiteX8" fmla="*/ 32 w 14280"/>
                <a:gd name="connsiteY8" fmla="*/ 6490 h 23368"/>
                <a:gd name="connsiteX9" fmla="*/ 32 w 14280"/>
                <a:gd name="connsiteY9" fmla="*/ 15331 h 23368"/>
                <a:gd name="connsiteX10" fmla="*/ 6691 w 14280"/>
                <a:gd name="connsiteY10" fmla="*/ 23342 h 23368"/>
                <a:gd name="connsiteX11" fmla="*/ 6999 w 14280"/>
                <a:gd name="connsiteY11" fmla="*/ 23369 h 2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0" h="23368">
                  <a:moveTo>
                    <a:pt x="6999" y="23369"/>
                  </a:moveTo>
                  <a:cubicBezTo>
                    <a:pt x="10994" y="23369"/>
                    <a:pt x="14233" y="20127"/>
                    <a:pt x="14233" y="16135"/>
                  </a:cubicBezTo>
                  <a:lnTo>
                    <a:pt x="14233" y="7294"/>
                  </a:lnTo>
                  <a:cubicBezTo>
                    <a:pt x="14296" y="6892"/>
                    <a:pt x="14296" y="6490"/>
                    <a:pt x="14233" y="6088"/>
                  </a:cubicBezTo>
                  <a:cubicBezTo>
                    <a:pt x="13707" y="2646"/>
                    <a:pt x="10754" y="87"/>
                    <a:pt x="7267" y="60"/>
                  </a:cubicBezTo>
                  <a:lnTo>
                    <a:pt x="5793" y="60"/>
                  </a:lnTo>
                  <a:cubicBezTo>
                    <a:pt x="5305" y="-20"/>
                    <a:pt x="4807" y="-20"/>
                    <a:pt x="4319" y="60"/>
                  </a:cubicBezTo>
                  <a:lnTo>
                    <a:pt x="4319" y="60"/>
                  </a:lnTo>
                  <a:cubicBezTo>
                    <a:pt x="1747" y="1172"/>
                    <a:pt x="67" y="3691"/>
                    <a:pt x="32" y="6490"/>
                  </a:cubicBezTo>
                  <a:lnTo>
                    <a:pt x="32" y="15331"/>
                  </a:lnTo>
                  <a:cubicBezTo>
                    <a:pt x="-343" y="19377"/>
                    <a:pt x="2638" y="22967"/>
                    <a:pt x="6691" y="23342"/>
                  </a:cubicBezTo>
                  <a:cubicBezTo>
                    <a:pt x="6792" y="23355"/>
                    <a:pt x="6896" y="23369"/>
                    <a:pt x="6999" y="233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B05CABA3-E07D-4DCC-2222-3B5EACCADC9A}"/>
                </a:ext>
              </a:extLst>
            </p:cNvPr>
            <p:cNvSpPr/>
            <p:nvPr/>
          </p:nvSpPr>
          <p:spPr>
            <a:xfrm>
              <a:off x="1761134" y="5829882"/>
              <a:ext cx="8842" cy="14601"/>
            </a:xfrm>
            <a:custGeom>
              <a:avLst/>
              <a:gdLst>
                <a:gd name="connsiteX0" fmla="*/ 1474 w 8842"/>
                <a:gd name="connsiteY0" fmla="*/ 7234 h 14601"/>
                <a:gd name="connsiteX1" fmla="*/ 8843 w 8842"/>
                <a:gd name="connsiteY1" fmla="*/ 0 h 14601"/>
                <a:gd name="connsiteX2" fmla="*/ 7369 w 8842"/>
                <a:gd name="connsiteY2" fmla="*/ 0 h 14601"/>
                <a:gd name="connsiteX3" fmla="*/ 0 w 8842"/>
                <a:gd name="connsiteY3" fmla="*/ 7234 h 14601"/>
                <a:gd name="connsiteX4" fmla="*/ 7369 w 8842"/>
                <a:gd name="connsiteY4" fmla="*/ 14601 h 14601"/>
                <a:gd name="connsiteX5" fmla="*/ 8709 w 8842"/>
                <a:gd name="connsiteY5" fmla="*/ 14601 h 14601"/>
                <a:gd name="connsiteX6" fmla="*/ 1474 w 8842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2" h="14601">
                  <a:moveTo>
                    <a:pt x="1474" y="7234"/>
                  </a:moveTo>
                  <a:cubicBezTo>
                    <a:pt x="1541" y="3218"/>
                    <a:pt x="4823" y="0"/>
                    <a:pt x="8843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8709" y="14601"/>
                  </a:lnTo>
                  <a:cubicBezTo>
                    <a:pt x="4689" y="14528"/>
                    <a:pt x="1474" y="11251"/>
                    <a:pt x="147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73409F12-E145-489E-2471-32D09BD57486}"/>
                </a:ext>
              </a:extLst>
            </p:cNvPr>
            <p:cNvSpPr/>
            <p:nvPr/>
          </p:nvSpPr>
          <p:spPr>
            <a:xfrm>
              <a:off x="1762608" y="5830686"/>
              <a:ext cx="19560" cy="14601"/>
            </a:xfrm>
            <a:custGeom>
              <a:avLst/>
              <a:gdLst>
                <a:gd name="connsiteX0" fmla="*/ 13666 w 19560"/>
                <a:gd name="connsiteY0" fmla="*/ 13530 h 14601"/>
                <a:gd name="connsiteX1" fmla="*/ 15005 w 19560"/>
                <a:gd name="connsiteY1" fmla="*/ 13530 h 14601"/>
                <a:gd name="connsiteX2" fmla="*/ 17685 w 19560"/>
                <a:gd name="connsiteY2" fmla="*/ 11654 h 14601"/>
                <a:gd name="connsiteX3" fmla="*/ 19561 w 19560"/>
                <a:gd name="connsiteY3" fmla="*/ 6698 h 14601"/>
                <a:gd name="connsiteX4" fmla="*/ 15005 w 19560"/>
                <a:gd name="connsiteY4" fmla="*/ 0 h 14601"/>
                <a:gd name="connsiteX5" fmla="*/ 13666 w 19560"/>
                <a:gd name="connsiteY5" fmla="*/ 0 h 14601"/>
                <a:gd name="connsiteX6" fmla="*/ 12326 w 19560"/>
                <a:gd name="connsiteY6" fmla="*/ 0 h 14601"/>
                <a:gd name="connsiteX7" fmla="*/ 7369 w 19560"/>
                <a:gd name="connsiteY7" fmla="*/ 0 h 14601"/>
                <a:gd name="connsiteX8" fmla="*/ 0 w 19560"/>
                <a:gd name="connsiteY8" fmla="*/ 7234 h 14601"/>
                <a:gd name="connsiteX9" fmla="*/ 7369 w 19560"/>
                <a:gd name="connsiteY9" fmla="*/ 14601 h 14601"/>
                <a:gd name="connsiteX10" fmla="*/ 12326 w 19560"/>
                <a:gd name="connsiteY10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60" h="14601">
                  <a:moveTo>
                    <a:pt x="13666" y="13530"/>
                  </a:moveTo>
                  <a:lnTo>
                    <a:pt x="15005" y="13530"/>
                  </a:lnTo>
                  <a:cubicBezTo>
                    <a:pt x="16024" y="13109"/>
                    <a:pt x="16935" y="12469"/>
                    <a:pt x="17685" y="11654"/>
                  </a:cubicBezTo>
                  <a:cubicBezTo>
                    <a:pt x="18877" y="10273"/>
                    <a:pt x="19534" y="8518"/>
                    <a:pt x="19561" y="6698"/>
                  </a:cubicBezTo>
                  <a:cubicBezTo>
                    <a:pt x="19547" y="3745"/>
                    <a:pt x="17752" y="1093"/>
                    <a:pt x="15005" y="0"/>
                  </a:cubicBezTo>
                  <a:lnTo>
                    <a:pt x="13666" y="0"/>
                  </a:lnTo>
                  <a:lnTo>
                    <a:pt x="12326" y="0"/>
                  </a:ln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12326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99C7011-F613-1F29-7E37-94A351D4840E}"/>
                </a:ext>
              </a:extLst>
            </p:cNvPr>
            <p:cNvSpPr/>
            <p:nvPr/>
          </p:nvSpPr>
          <p:spPr>
            <a:xfrm>
              <a:off x="991433" y="6025983"/>
              <a:ext cx="14603" cy="81858"/>
            </a:xfrm>
            <a:custGeom>
              <a:avLst/>
              <a:gdLst>
                <a:gd name="connsiteX0" fmla="*/ 0 w 14603"/>
                <a:gd name="connsiteY0" fmla="*/ 7379 h 81858"/>
                <a:gd name="connsiteX1" fmla="*/ 0 w 14603"/>
                <a:gd name="connsiteY1" fmla="*/ 81859 h 81858"/>
                <a:gd name="connsiteX2" fmla="*/ 7235 w 14603"/>
                <a:gd name="connsiteY2" fmla="*/ 74491 h 81858"/>
                <a:gd name="connsiteX3" fmla="*/ 14604 w 14603"/>
                <a:gd name="connsiteY3" fmla="*/ 81859 h 81858"/>
                <a:gd name="connsiteX4" fmla="*/ 14604 w 14603"/>
                <a:gd name="connsiteY4" fmla="*/ 7379 h 81858"/>
                <a:gd name="connsiteX5" fmla="*/ 14604 w 14603"/>
                <a:gd name="connsiteY5" fmla="*/ 5905 h 81858"/>
                <a:gd name="connsiteX6" fmla="*/ 14604 w 14603"/>
                <a:gd name="connsiteY6" fmla="*/ 4566 h 81858"/>
                <a:gd name="connsiteX7" fmla="*/ 13398 w 14603"/>
                <a:gd name="connsiteY7" fmla="*/ 2824 h 81858"/>
                <a:gd name="connsiteX8" fmla="*/ 12326 w 14603"/>
                <a:gd name="connsiteY8" fmla="*/ 1753 h 81858"/>
                <a:gd name="connsiteX9" fmla="*/ 7771 w 14603"/>
                <a:gd name="connsiteY9" fmla="*/ 11 h 81858"/>
                <a:gd name="connsiteX10" fmla="*/ 11 w 14603"/>
                <a:gd name="connsiteY10" fmla="*/ 6966 h 81858"/>
                <a:gd name="connsiteX11" fmla="*/ 0 w 14603"/>
                <a:gd name="connsiteY11" fmla="*/ 7379 h 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81858">
                  <a:moveTo>
                    <a:pt x="0" y="7379"/>
                  </a:moveTo>
                  <a:lnTo>
                    <a:pt x="0" y="81859"/>
                  </a:lnTo>
                  <a:cubicBezTo>
                    <a:pt x="0" y="77840"/>
                    <a:pt x="3218" y="74558"/>
                    <a:pt x="7235" y="74491"/>
                  </a:cubicBezTo>
                  <a:cubicBezTo>
                    <a:pt x="11305" y="74491"/>
                    <a:pt x="14604" y="77786"/>
                    <a:pt x="14604" y="81859"/>
                  </a:cubicBezTo>
                  <a:lnTo>
                    <a:pt x="14604" y="7379"/>
                  </a:lnTo>
                  <a:lnTo>
                    <a:pt x="14604" y="5905"/>
                  </a:lnTo>
                  <a:lnTo>
                    <a:pt x="14604" y="4566"/>
                  </a:lnTo>
                  <a:lnTo>
                    <a:pt x="13398" y="2824"/>
                  </a:lnTo>
                  <a:cubicBezTo>
                    <a:pt x="13075" y="2434"/>
                    <a:pt x="12716" y="2075"/>
                    <a:pt x="12326" y="1753"/>
                  </a:cubicBezTo>
                  <a:cubicBezTo>
                    <a:pt x="11038" y="690"/>
                    <a:pt x="9439" y="78"/>
                    <a:pt x="7771" y="11"/>
                  </a:cubicBezTo>
                  <a:cubicBezTo>
                    <a:pt x="3707" y="-211"/>
                    <a:pt x="233" y="2903"/>
                    <a:pt x="11" y="6966"/>
                  </a:cubicBezTo>
                  <a:cubicBezTo>
                    <a:pt x="4" y="7103"/>
                    <a:pt x="0" y="7241"/>
                    <a:pt x="0" y="73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71DA2E52-728F-000B-9CB0-0858CE476335}"/>
                </a:ext>
              </a:extLst>
            </p:cNvPr>
            <p:cNvSpPr/>
            <p:nvPr/>
          </p:nvSpPr>
          <p:spPr>
            <a:xfrm>
              <a:off x="693467" y="4945232"/>
              <a:ext cx="14603" cy="654378"/>
            </a:xfrm>
            <a:custGeom>
              <a:avLst/>
              <a:gdLst>
                <a:gd name="connsiteX0" fmla="*/ 7235 w 14603"/>
                <a:gd name="connsiteY0" fmla="*/ 647145 h 654378"/>
                <a:gd name="connsiteX1" fmla="*/ 14604 w 14603"/>
                <a:gd name="connsiteY1" fmla="*/ 654378 h 654378"/>
                <a:gd name="connsiteX2" fmla="*/ 14604 w 14603"/>
                <a:gd name="connsiteY2" fmla="*/ 7234 h 654378"/>
                <a:gd name="connsiteX3" fmla="*/ 7235 w 14603"/>
                <a:gd name="connsiteY3" fmla="*/ 0 h 654378"/>
                <a:gd name="connsiteX4" fmla="*/ 0 w 14603"/>
                <a:gd name="connsiteY4" fmla="*/ 7234 h 654378"/>
                <a:gd name="connsiteX5" fmla="*/ 0 w 14603"/>
                <a:gd name="connsiteY5" fmla="*/ 654378 h 654378"/>
                <a:gd name="connsiteX6" fmla="*/ 7235 w 14603"/>
                <a:gd name="connsiteY6" fmla="*/ 647145 h 65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4378">
                  <a:moveTo>
                    <a:pt x="7235" y="647145"/>
                  </a:moveTo>
                  <a:cubicBezTo>
                    <a:pt x="11253" y="647145"/>
                    <a:pt x="14530" y="650362"/>
                    <a:pt x="14604" y="654378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654378"/>
                  </a:lnTo>
                  <a:cubicBezTo>
                    <a:pt x="0" y="650384"/>
                    <a:pt x="3240" y="647145"/>
                    <a:pt x="7235" y="6471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B1F97164-E7D5-6003-3F11-6B2CB8F62B3B}"/>
                </a:ext>
              </a:extLst>
            </p:cNvPr>
            <p:cNvSpPr/>
            <p:nvPr/>
          </p:nvSpPr>
          <p:spPr>
            <a:xfrm>
              <a:off x="693467" y="5592377"/>
              <a:ext cx="14603" cy="197184"/>
            </a:xfrm>
            <a:custGeom>
              <a:avLst/>
              <a:gdLst>
                <a:gd name="connsiteX0" fmla="*/ 0 w 14603"/>
                <a:gd name="connsiteY0" fmla="*/ 189951 h 197184"/>
                <a:gd name="connsiteX1" fmla="*/ 7235 w 14603"/>
                <a:gd name="connsiteY1" fmla="*/ 197184 h 197184"/>
                <a:gd name="connsiteX2" fmla="*/ 14604 w 14603"/>
                <a:gd name="connsiteY2" fmla="*/ 189951 h 197184"/>
                <a:gd name="connsiteX3" fmla="*/ 14604 w 14603"/>
                <a:gd name="connsiteY3" fmla="*/ 7234 h 197184"/>
                <a:gd name="connsiteX4" fmla="*/ 7235 w 14603"/>
                <a:gd name="connsiteY4" fmla="*/ 0 h 197184"/>
                <a:gd name="connsiteX5" fmla="*/ 0 w 14603"/>
                <a:gd name="connsiteY5" fmla="*/ 7234 h 197184"/>
                <a:gd name="connsiteX6" fmla="*/ 0 w 14603"/>
                <a:gd name="connsiteY6" fmla="*/ 189951 h 19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97184">
                  <a:moveTo>
                    <a:pt x="0" y="189951"/>
                  </a:moveTo>
                  <a:cubicBezTo>
                    <a:pt x="0" y="193945"/>
                    <a:pt x="3240" y="197184"/>
                    <a:pt x="7235" y="197184"/>
                  </a:cubicBezTo>
                  <a:cubicBezTo>
                    <a:pt x="11253" y="197184"/>
                    <a:pt x="14530" y="193967"/>
                    <a:pt x="14604" y="189951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99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51B1387F-0AD6-6946-74FE-23915AD70DCC}"/>
                </a:ext>
              </a:extLst>
            </p:cNvPr>
            <p:cNvSpPr/>
            <p:nvPr/>
          </p:nvSpPr>
          <p:spPr>
            <a:xfrm>
              <a:off x="3505522" y="6540388"/>
              <a:ext cx="14469" cy="313324"/>
            </a:xfrm>
            <a:custGeom>
              <a:avLst/>
              <a:gdLst>
                <a:gd name="connsiteX0" fmla="*/ 7235 w 14469"/>
                <a:gd name="connsiteY0" fmla="*/ 7234 h 313324"/>
                <a:gd name="connsiteX1" fmla="*/ 0 w 14469"/>
                <a:gd name="connsiteY1" fmla="*/ 0 h 313324"/>
                <a:gd name="connsiteX2" fmla="*/ 0 w 14469"/>
                <a:gd name="connsiteY2" fmla="*/ 313325 h 313324"/>
                <a:gd name="connsiteX3" fmla="*/ 14470 w 14469"/>
                <a:gd name="connsiteY3" fmla="*/ 313325 h 313324"/>
                <a:gd name="connsiteX4" fmla="*/ 14470 w 14469"/>
                <a:gd name="connsiteY4" fmla="*/ 0 h 313324"/>
                <a:gd name="connsiteX5" fmla="*/ 7235 w 14469"/>
                <a:gd name="connsiteY5" fmla="*/ 7234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13324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70" y="313325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98AEBB45-49AB-2F2A-0B19-16051DA33DE7}"/>
                </a:ext>
              </a:extLst>
            </p:cNvPr>
            <p:cNvSpPr/>
            <p:nvPr/>
          </p:nvSpPr>
          <p:spPr>
            <a:xfrm>
              <a:off x="2323974" y="6537441"/>
              <a:ext cx="14469" cy="8305"/>
            </a:xfrm>
            <a:custGeom>
              <a:avLst/>
              <a:gdLst>
                <a:gd name="connsiteX0" fmla="*/ 7235 w 14469"/>
                <a:gd name="connsiteY0" fmla="*/ 8305 h 8305"/>
                <a:gd name="connsiteX1" fmla="*/ 14469 w 14469"/>
                <a:gd name="connsiteY1" fmla="*/ 938 h 8305"/>
                <a:gd name="connsiteX2" fmla="*/ 14469 w 14469"/>
                <a:gd name="connsiteY2" fmla="*/ 0 h 8305"/>
                <a:gd name="connsiteX3" fmla="*/ 7235 w 14469"/>
                <a:gd name="connsiteY3" fmla="*/ 7234 h 8305"/>
                <a:gd name="connsiteX4" fmla="*/ 0 w 14469"/>
                <a:gd name="connsiteY4" fmla="*/ 0 h 8305"/>
                <a:gd name="connsiteX5" fmla="*/ 0 w 14469"/>
                <a:gd name="connsiteY5" fmla="*/ 938 h 8305"/>
                <a:gd name="connsiteX6" fmla="*/ 7235 w 14469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305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DEAC7430-9DCD-31A1-B516-5AC2AFE2B377}"/>
                </a:ext>
              </a:extLst>
            </p:cNvPr>
            <p:cNvSpPr/>
            <p:nvPr/>
          </p:nvSpPr>
          <p:spPr>
            <a:xfrm>
              <a:off x="693467" y="6132758"/>
              <a:ext cx="284568" cy="14601"/>
            </a:xfrm>
            <a:custGeom>
              <a:avLst/>
              <a:gdLst>
                <a:gd name="connsiteX0" fmla="*/ 0 w 284568"/>
                <a:gd name="connsiteY0" fmla="*/ 7368 h 14601"/>
                <a:gd name="connsiteX1" fmla="*/ 7235 w 284568"/>
                <a:gd name="connsiteY1" fmla="*/ 14601 h 14601"/>
                <a:gd name="connsiteX2" fmla="*/ 284568 w 284568"/>
                <a:gd name="connsiteY2" fmla="*/ 14601 h 14601"/>
                <a:gd name="connsiteX3" fmla="*/ 277334 w 284568"/>
                <a:gd name="connsiteY3" fmla="*/ 7368 h 14601"/>
                <a:gd name="connsiteX4" fmla="*/ 284568 w 284568"/>
                <a:gd name="connsiteY4" fmla="*/ 0 h 14601"/>
                <a:gd name="connsiteX5" fmla="*/ 7235 w 284568"/>
                <a:gd name="connsiteY5" fmla="*/ 0 h 14601"/>
                <a:gd name="connsiteX6" fmla="*/ 0 w 28456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68" h="14601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284568" y="14601"/>
                  </a:lnTo>
                  <a:cubicBezTo>
                    <a:pt x="280573" y="14601"/>
                    <a:pt x="277334" y="11360"/>
                    <a:pt x="277334" y="7368"/>
                  </a:cubicBezTo>
                  <a:cubicBezTo>
                    <a:pt x="277334" y="3349"/>
                    <a:pt x="280552" y="67"/>
                    <a:pt x="284568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BBA9133C-BB2E-10EE-3291-99FC3D92F391}"/>
                </a:ext>
              </a:extLst>
            </p:cNvPr>
            <p:cNvSpPr/>
            <p:nvPr/>
          </p:nvSpPr>
          <p:spPr>
            <a:xfrm>
              <a:off x="1146445" y="6146823"/>
              <a:ext cx="7502" cy="1205"/>
            </a:xfrm>
            <a:custGeom>
              <a:avLst/>
              <a:gdLst>
                <a:gd name="connsiteX0" fmla="*/ 0 w 7502"/>
                <a:gd name="connsiteY0" fmla="*/ 1206 h 1205"/>
                <a:gd name="connsiteX1" fmla="*/ 7503 w 7502"/>
                <a:gd name="connsiteY1" fmla="*/ 1206 h 1205"/>
                <a:gd name="connsiteX2" fmla="*/ 3751 w 7502"/>
                <a:gd name="connsiteY2" fmla="*/ 0 h 1205"/>
                <a:gd name="connsiteX3" fmla="*/ 0 w 7502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2" h="1205">
                  <a:moveTo>
                    <a:pt x="0" y="1206"/>
                  </a:moveTo>
                  <a:lnTo>
                    <a:pt x="7503" y="1206"/>
                  </a:lnTo>
                  <a:cubicBezTo>
                    <a:pt x="6170" y="1139"/>
                    <a:pt x="4878" y="723"/>
                    <a:pt x="3751" y="0"/>
                  </a:cubicBezTo>
                  <a:cubicBezTo>
                    <a:pt x="2643" y="750"/>
                    <a:pt x="1341" y="1179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0AC0BBC5-40D4-100F-4E14-C0A40286FAFE}"/>
                </a:ext>
              </a:extLst>
            </p:cNvPr>
            <p:cNvSpPr/>
            <p:nvPr/>
          </p:nvSpPr>
          <p:spPr>
            <a:xfrm>
              <a:off x="1146445" y="6132758"/>
              <a:ext cx="7502" cy="1205"/>
            </a:xfrm>
            <a:custGeom>
              <a:avLst/>
              <a:gdLst>
                <a:gd name="connsiteX0" fmla="*/ 0 w 7502"/>
                <a:gd name="connsiteY0" fmla="*/ 0 h 1205"/>
                <a:gd name="connsiteX1" fmla="*/ 3751 w 7502"/>
                <a:gd name="connsiteY1" fmla="*/ 1206 h 1205"/>
                <a:gd name="connsiteX2" fmla="*/ 7503 w 7502"/>
                <a:gd name="connsiteY2" fmla="*/ 0 h 1205"/>
                <a:gd name="connsiteX3" fmla="*/ 0 w 7502"/>
                <a:gd name="connsiteY3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2" h="1205">
                  <a:moveTo>
                    <a:pt x="0" y="0"/>
                  </a:moveTo>
                  <a:cubicBezTo>
                    <a:pt x="1341" y="27"/>
                    <a:pt x="2643" y="455"/>
                    <a:pt x="3751" y="1206"/>
                  </a:cubicBezTo>
                  <a:cubicBezTo>
                    <a:pt x="4878" y="482"/>
                    <a:pt x="6170" y="67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0C5AAC48-ECFD-6EAF-C18D-62AB13913551}"/>
                </a:ext>
              </a:extLst>
            </p:cNvPr>
            <p:cNvSpPr/>
            <p:nvPr/>
          </p:nvSpPr>
          <p:spPr>
            <a:xfrm>
              <a:off x="3225509" y="6540656"/>
              <a:ext cx="14469" cy="313056"/>
            </a:xfrm>
            <a:custGeom>
              <a:avLst/>
              <a:gdLst>
                <a:gd name="connsiteX0" fmla="*/ 13800 w 14469"/>
                <a:gd name="connsiteY0" fmla="*/ 1607 h 313056"/>
                <a:gd name="connsiteX1" fmla="*/ 13800 w 14469"/>
                <a:gd name="connsiteY1" fmla="*/ 670 h 313056"/>
                <a:gd name="connsiteX2" fmla="*/ 13800 w 14469"/>
                <a:gd name="connsiteY2" fmla="*/ 0 h 313056"/>
                <a:gd name="connsiteX3" fmla="*/ 13800 w 14469"/>
                <a:gd name="connsiteY3" fmla="*/ 0 h 313056"/>
                <a:gd name="connsiteX4" fmla="*/ 6967 w 14469"/>
                <a:gd name="connsiteY4" fmla="*/ 5358 h 313056"/>
                <a:gd name="connsiteX5" fmla="*/ 0 w 14469"/>
                <a:gd name="connsiteY5" fmla="*/ 0 h 313056"/>
                <a:gd name="connsiteX6" fmla="*/ 0 w 14469"/>
                <a:gd name="connsiteY6" fmla="*/ 0 h 313056"/>
                <a:gd name="connsiteX7" fmla="*/ 0 w 14469"/>
                <a:gd name="connsiteY7" fmla="*/ 670 h 313056"/>
                <a:gd name="connsiteX8" fmla="*/ 0 w 14469"/>
                <a:gd name="connsiteY8" fmla="*/ 1607 h 313056"/>
                <a:gd name="connsiteX9" fmla="*/ 0 w 14469"/>
                <a:gd name="connsiteY9" fmla="*/ 313057 h 313056"/>
                <a:gd name="connsiteX10" fmla="*/ 14470 w 14469"/>
                <a:gd name="connsiteY10" fmla="*/ 313057 h 313056"/>
                <a:gd name="connsiteX11" fmla="*/ 14470 w 14469"/>
                <a:gd name="connsiteY11" fmla="*/ 1607 h 31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313056">
                  <a:moveTo>
                    <a:pt x="13800" y="1607"/>
                  </a:moveTo>
                  <a:cubicBezTo>
                    <a:pt x="13800" y="1607"/>
                    <a:pt x="13800" y="1607"/>
                    <a:pt x="13800" y="670"/>
                  </a:cubicBezTo>
                  <a:cubicBezTo>
                    <a:pt x="13800" y="-268"/>
                    <a:pt x="13800" y="670"/>
                    <a:pt x="13800" y="0"/>
                  </a:cubicBezTo>
                  <a:lnTo>
                    <a:pt x="13800" y="0"/>
                  </a:lnTo>
                  <a:cubicBezTo>
                    <a:pt x="13009" y="3135"/>
                    <a:pt x="10196" y="5331"/>
                    <a:pt x="6967" y="5358"/>
                  </a:cubicBezTo>
                  <a:cubicBezTo>
                    <a:pt x="3711" y="5305"/>
                    <a:pt x="884" y="3121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670"/>
                  </a:cubicBezTo>
                  <a:cubicBezTo>
                    <a:pt x="0" y="1340"/>
                    <a:pt x="0" y="670"/>
                    <a:pt x="0" y="1607"/>
                  </a:cubicBezTo>
                  <a:lnTo>
                    <a:pt x="0" y="313057"/>
                  </a:lnTo>
                  <a:lnTo>
                    <a:pt x="14470" y="313057"/>
                  </a:lnTo>
                  <a:lnTo>
                    <a:pt x="14470" y="160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17E0D1BB-2086-4A3E-4F09-218EE602B613}"/>
                </a:ext>
              </a:extLst>
            </p:cNvPr>
            <p:cNvSpPr/>
            <p:nvPr/>
          </p:nvSpPr>
          <p:spPr>
            <a:xfrm>
              <a:off x="457935" y="5592377"/>
              <a:ext cx="129958" cy="14601"/>
            </a:xfrm>
            <a:custGeom>
              <a:avLst/>
              <a:gdLst>
                <a:gd name="connsiteX0" fmla="*/ 0 w 129958"/>
                <a:gd name="connsiteY0" fmla="*/ 7234 h 14601"/>
                <a:gd name="connsiteX1" fmla="*/ 7235 w 129958"/>
                <a:gd name="connsiteY1" fmla="*/ 14601 h 14601"/>
                <a:gd name="connsiteX2" fmla="*/ 129958 w 129958"/>
                <a:gd name="connsiteY2" fmla="*/ 14601 h 14601"/>
                <a:gd name="connsiteX3" fmla="*/ 122589 w 129958"/>
                <a:gd name="connsiteY3" fmla="*/ 7234 h 14601"/>
                <a:gd name="connsiteX4" fmla="*/ 129958 w 129958"/>
                <a:gd name="connsiteY4" fmla="*/ 0 h 14601"/>
                <a:gd name="connsiteX5" fmla="*/ 7235 w 129958"/>
                <a:gd name="connsiteY5" fmla="*/ 0 h 14601"/>
                <a:gd name="connsiteX6" fmla="*/ 0 w 129958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958" h="14601">
                  <a:moveTo>
                    <a:pt x="0" y="7234"/>
                  </a:moveTo>
                  <a:cubicBezTo>
                    <a:pt x="0" y="11251"/>
                    <a:pt x="3218" y="14528"/>
                    <a:pt x="7235" y="14601"/>
                  </a:cubicBezTo>
                  <a:lnTo>
                    <a:pt x="129958" y="14601"/>
                  </a:lnTo>
                  <a:cubicBezTo>
                    <a:pt x="125888" y="14601"/>
                    <a:pt x="122589" y="11303"/>
                    <a:pt x="122589" y="7234"/>
                  </a:cubicBezTo>
                  <a:cubicBezTo>
                    <a:pt x="122663" y="3218"/>
                    <a:pt x="125940" y="0"/>
                    <a:pt x="12995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9989077E-B9B1-7719-0A75-292794FD8B0E}"/>
                </a:ext>
              </a:extLst>
            </p:cNvPr>
            <p:cNvSpPr/>
            <p:nvPr/>
          </p:nvSpPr>
          <p:spPr>
            <a:xfrm>
              <a:off x="580524" y="5592377"/>
              <a:ext cx="54796" cy="14601"/>
            </a:xfrm>
            <a:custGeom>
              <a:avLst/>
              <a:gdLst>
                <a:gd name="connsiteX0" fmla="*/ 0 w 54796"/>
                <a:gd name="connsiteY0" fmla="*/ 7234 h 14601"/>
                <a:gd name="connsiteX1" fmla="*/ 7369 w 54796"/>
                <a:gd name="connsiteY1" fmla="*/ 14601 h 14601"/>
                <a:gd name="connsiteX2" fmla="*/ 47562 w 54796"/>
                <a:gd name="connsiteY2" fmla="*/ 14601 h 14601"/>
                <a:gd name="connsiteX3" fmla="*/ 54797 w 54796"/>
                <a:gd name="connsiteY3" fmla="*/ 7234 h 14601"/>
                <a:gd name="connsiteX4" fmla="*/ 47562 w 54796"/>
                <a:gd name="connsiteY4" fmla="*/ 0 h 14601"/>
                <a:gd name="connsiteX5" fmla="*/ 7369 w 54796"/>
                <a:gd name="connsiteY5" fmla="*/ 0 h 14601"/>
                <a:gd name="connsiteX6" fmla="*/ 0 w 54796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96" h="14601">
                  <a:moveTo>
                    <a:pt x="0" y="7234"/>
                  </a:moveTo>
                  <a:cubicBezTo>
                    <a:pt x="0" y="11303"/>
                    <a:pt x="3298" y="14601"/>
                    <a:pt x="7369" y="14601"/>
                  </a:cubicBezTo>
                  <a:lnTo>
                    <a:pt x="47562" y="14601"/>
                  </a:lnTo>
                  <a:cubicBezTo>
                    <a:pt x="51579" y="14528"/>
                    <a:pt x="54798" y="11251"/>
                    <a:pt x="54797" y="7234"/>
                  </a:cubicBezTo>
                  <a:cubicBezTo>
                    <a:pt x="54797" y="3239"/>
                    <a:pt x="51557" y="0"/>
                    <a:pt x="47562" y="0"/>
                  </a:cubicBezTo>
                  <a:lnTo>
                    <a:pt x="7369" y="0"/>
                  </a:lnTo>
                  <a:cubicBezTo>
                    <a:pt x="3351" y="0"/>
                    <a:pt x="74" y="3218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CE96CAD3-5A18-C5F1-69C2-05F32DC9D91D}"/>
                </a:ext>
              </a:extLst>
            </p:cNvPr>
            <p:cNvSpPr/>
            <p:nvPr/>
          </p:nvSpPr>
          <p:spPr>
            <a:xfrm>
              <a:off x="3224437" y="6537441"/>
              <a:ext cx="14570" cy="8305"/>
            </a:xfrm>
            <a:custGeom>
              <a:avLst/>
              <a:gdLst>
                <a:gd name="connsiteX0" fmla="*/ 670 w 14570"/>
                <a:gd name="connsiteY0" fmla="*/ 2947 h 8305"/>
                <a:gd name="connsiteX1" fmla="*/ 7637 w 14570"/>
                <a:gd name="connsiteY1" fmla="*/ 8305 h 8305"/>
                <a:gd name="connsiteX2" fmla="*/ 14470 w 14570"/>
                <a:gd name="connsiteY2" fmla="*/ 2947 h 8305"/>
                <a:gd name="connsiteX3" fmla="*/ 14470 w 14570"/>
                <a:gd name="connsiteY3" fmla="*/ 938 h 8305"/>
                <a:gd name="connsiteX4" fmla="*/ 14470 w 14570"/>
                <a:gd name="connsiteY4" fmla="*/ 0 h 8305"/>
                <a:gd name="connsiteX5" fmla="*/ 7235 w 14570"/>
                <a:gd name="connsiteY5" fmla="*/ 7234 h 8305"/>
                <a:gd name="connsiteX6" fmla="*/ 0 w 14570"/>
                <a:gd name="connsiteY6" fmla="*/ 0 h 8305"/>
                <a:gd name="connsiteX7" fmla="*/ 0 w 14570"/>
                <a:gd name="connsiteY7" fmla="*/ 938 h 8305"/>
                <a:gd name="connsiteX8" fmla="*/ 670 w 14570"/>
                <a:gd name="connsiteY8" fmla="*/ 2947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8305">
                  <a:moveTo>
                    <a:pt x="670" y="2947"/>
                  </a:moveTo>
                  <a:cubicBezTo>
                    <a:pt x="1554" y="6068"/>
                    <a:pt x="4381" y="8252"/>
                    <a:pt x="7637" y="8305"/>
                  </a:cubicBezTo>
                  <a:cubicBezTo>
                    <a:pt x="10866" y="8278"/>
                    <a:pt x="13679" y="6082"/>
                    <a:pt x="14470" y="2947"/>
                  </a:cubicBezTo>
                  <a:cubicBezTo>
                    <a:pt x="14604" y="2291"/>
                    <a:pt x="14604" y="1594"/>
                    <a:pt x="14470" y="938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147" y="1634"/>
                    <a:pt x="375" y="2304"/>
                    <a:pt x="670" y="29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EB82B179-8079-1E3A-75EA-30F890F9640B}"/>
                </a:ext>
              </a:extLst>
            </p:cNvPr>
            <p:cNvSpPr/>
            <p:nvPr/>
          </p:nvSpPr>
          <p:spPr>
            <a:xfrm>
              <a:off x="3224973" y="6449723"/>
              <a:ext cx="14529" cy="94416"/>
            </a:xfrm>
            <a:custGeom>
              <a:avLst/>
              <a:gdLst>
                <a:gd name="connsiteX0" fmla="*/ 0 w 14529"/>
                <a:gd name="connsiteY0" fmla="*/ 5469 h 94416"/>
                <a:gd name="connsiteX1" fmla="*/ 0 w 14529"/>
                <a:gd name="connsiteY1" fmla="*/ 6808 h 94416"/>
                <a:gd name="connsiteX2" fmla="*/ 0 w 14529"/>
                <a:gd name="connsiteY2" fmla="*/ 87182 h 94416"/>
                <a:gd name="connsiteX3" fmla="*/ 7235 w 14529"/>
                <a:gd name="connsiteY3" fmla="*/ 94416 h 94416"/>
                <a:gd name="connsiteX4" fmla="*/ 14469 w 14529"/>
                <a:gd name="connsiteY4" fmla="*/ 87182 h 94416"/>
                <a:gd name="connsiteX5" fmla="*/ 14469 w 14529"/>
                <a:gd name="connsiteY5" fmla="*/ 6808 h 94416"/>
                <a:gd name="connsiteX6" fmla="*/ 14469 w 14529"/>
                <a:gd name="connsiteY6" fmla="*/ 5469 h 94416"/>
                <a:gd name="connsiteX7" fmla="*/ 14469 w 14529"/>
                <a:gd name="connsiteY7" fmla="*/ 3995 h 94416"/>
                <a:gd name="connsiteX8" fmla="*/ 13666 w 14529"/>
                <a:gd name="connsiteY8" fmla="*/ 2790 h 94416"/>
                <a:gd name="connsiteX9" fmla="*/ 12996 w 14529"/>
                <a:gd name="connsiteY9" fmla="*/ 1718 h 94416"/>
                <a:gd name="connsiteX10" fmla="*/ 11790 w 14529"/>
                <a:gd name="connsiteY10" fmla="*/ 914 h 94416"/>
                <a:gd name="connsiteX11" fmla="*/ 10584 w 14529"/>
                <a:gd name="connsiteY11" fmla="*/ 111 h 94416"/>
                <a:gd name="connsiteX12" fmla="*/ 9244 w 14529"/>
                <a:gd name="connsiteY12" fmla="*/ 111 h 94416"/>
                <a:gd name="connsiteX13" fmla="*/ 7771 w 14529"/>
                <a:gd name="connsiteY13" fmla="*/ 111 h 94416"/>
                <a:gd name="connsiteX14" fmla="*/ 0 w 14529"/>
                <a:gd name="connsiteY14" fmla="*/ 5469 h 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29" h="94416">
                  <a:moveTo>
                    <a:pt x="0" y="5469"/>
                  </a:moveTo>
                  <a:cubicBezTo>
                    <a:pt x="0" y="5469"/>
                    <a:pt x="0" y="6273"/>
                    <a:pt x="0" y="6808"/>
                  </a:cubicBezTo>
                  <a:lnTo>
                    <a:pt x="0" y="87182"/>
                  </a:lnTo>
                  <a:cubicBezTo>
                    <a:pt x="0" y="91174"/>
                    <a:pt x="3242" y="94416"/>
                    <a:pt x="7235" y="94416"/>
                  </a:cubicBezTo>
                  <a:cubicBezTo>
                    <a:pt x="11227" y="94416"/>
                    <a:pt x="14469" y="91174"/>
                    <a:pt x="14469" y="87182"/>
                  </a:cubicBezTo>
                  <a:lnTo>
                    <a:pt x="14469" y="6808"/>
                  </a:lnTo>
                  <a:cubicBezTo>
                    <a:pt x="14550" y="6366"/>
                    <a:pt x="14550" y="5911"/>
                    <a:pt x="14469" y="5469"/>
                  </a:cubicBezTo>
                  <a:cubicBezTo>
                    <a:pt x="14469" y="5469"/>
                    <a:pt x="14469" y="4397"/>
                    <a:pt x="14469" y="3995"/>
                  </a:cubicBezTo>
                  <a:cubicBezTo>
                    <a:pt x="14255" y="3567"/>
                    <a:pt x="13974" y="3165"/>
                    <a:pt x="13666" y="2790"/>
                  </a:cubicBezTo>
                  <a:cubicBezTo>
                    <a:pt x="13478" y="2415"/>
                    <a:pt x="13250" y="2053"/>
                    <a:pt x="12996" y="1718"/>
                  </a:cubicBezTo>
                  <a:cubicBezTo>
                    <a:pt x="12620" y="1410"/>
                    <a:pt x="12219" y="1129"/>
                    <a:pt x="11790" y="914"/>
                  </a:cubicBezTo>
                  <a:cubicBezTo>
                    <a:pt x="11790" y="914"/>
                    <a:pt x="11790" y="914"/>
                    <a:pt x="10584" y="111"/>
                  </a:cubicBezTo>
                  <a:cubicBezTo>
                    <a:pt x="10155" y="-37"/>
                    <a:pt x="9673" y="-37"/>
                    <a:pt x="9244" y="111"/>
                  </a:cubicBezTo>
                  <a:cubicBezTo>
                    <a:pt x="8749" y="44"/>
                    <a:pt x="8266" y="44"/>
                    <a:pt x="7771" y="111"/>
                  </a:cubicBezTo>
                  <a:cubicBezTo>
                    <a:pt x="4220" y="-211"/>
                    <a:pt x="951" y="2040"/>
                    <a:pt x="0" y="54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9B0D33D-CF70-9B2C-A8BC-0B4B14916B0C}"/>
                </a:ext>
              </a:extLst>
            </p:cNvPr>
            <p:cNvSpPr/>
            <p:nvPr/>
          </p:nvSpPr>
          <p:spPr>
            <a:xfrm>
              <a:off x="2792896" y="6539049"/>
              <a:ext cx="14469" cy="8573"/>
            </a:xfrm>
            <a:custGeom>
              <a:avLst/>
              <a:gdLst>
                <a:gd name="connsiteX0" fmla="*/ 7235 w 14469"/>
                <a:gd name="connsiteY0" fmla="*/ 7368 h 8573"/>
                <a:gd name="connsiteX1" fmla="*/ 0 w 14469"/>
                <a:gd name="connsiteY1" fmla="*/ 0 h 8573"/>
                <a:gd name="connsiteX2" fmla="*/ 0 w 14469"/>
                <a:gd name="connsiteY2" fmla="*/ 1339 h 8573"/>
                <a:gd name="connsiteX3" fmla="*/ 7235 w 14469"/>
                <a:gd name="connsiteY3" fmla="*/ 8573 h 8573"/>
                <a:gd name="connsiteX4" fmla="*/ 14469 w 14469"/>
                <a:gd name="connsiteY4" fmla="*/ 1339 h 8573"/>
                <a:gd name="connsiteX5" fmla="*/ 14469 w 14469"/>
                <a:gd name="connsiteY5" fmla="*/ 0 h 8573"/>
                <a:gd name="connsiteX6" fmla="*/ 7235 w 14469"/>
                <a:gd name="connsiteY6" fmla="*/ 7368 h 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573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1339"/>
                  </a:lnTo>
                  <a:cubicBezTo>
                    <a:pt x="0" y="5331"/>
                    <a:pt x="3242" y="8573"/>
                    <a:pt x="7235" y="8573"/>
                  </a:cubicBezTo>
                  <a:cubicBezTo>
                    <a:pt x="11227" y="8573"/>
                    <a:pt x="14469" y="5331"/>
                    <a:pt x="14469" y="1339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752D48A3-104E-E66D-3D90-80780083B2EC}"/>
                </a:ext>
              </a:extLst>
            </p:cNvPr>
            <p:cNvSpPr/>
            <p:nvPr/>
          </p:nvSpPr>
          <p:spPr>
            <a:xfrm>
              <a:off x="4064476" y="6540388"/>
              <a:ext cx="14603" cy="313324"/>
            </a:xfrm>
            <a:custGeom>
              <a:avLst/>
              <a:gdLst>
                <a:gd name="connsiteX0" fmla="*/ 14604 w 14603"/>
                <a:gd name="connsiteY0" fmla="*/ 0 h 313324"/>
                <a:gd name="connsiteX1" fmla="*/ 7369 w 14603"/>
                <a:gd name="connsiteY1" fmla="*/ 7234 h 313324"/>
                <a:gd name="connsiteX2" fmla="*/ 0 w 14603"/>
                <a:gd name="connsiteY2" fmla="*/ 0 h 313324"/>
                <a:gd name="connsiteX3" fmla="*/ 0 w 14603"/>
                <a:gd name="connsiteY3" fmla="*/ 313325 h 313324"/>
                <a:gd name="connsiteX4" fmla="*/ 14604 w 14603"/>
                <a:gd name="connsiteY4" fmla="*/ 313325 h 313324"/>
                <a:gd name="connsiteX5" fmla="*/ 14604 w 14603"/>
                <a:gd name="connsiteY5" fmla="*/ 0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13324">
                  <a:moveTo>
                    <a:pt x="14604" y="0"/>
                  </a:move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313325"/>
                  </a:lnTo>
                  <a:lnTo>
                    <a:pt x="14604" y="313325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24BE98EB-9072-4356-80D7-5A4F20B94002}"/>
                </a:ext>
              </a:extLst>
            </p:cNvPr>
            <p:cNvSpPr/>
            <p:nvPr/>
          </p:nvSpPr>
          <p:spPr>
            <a:xfrm>
              <a:off x="991567" y="6126864"/>
              <a:ext cx="3349" cy="5894"/>
            </a:xfrm>
            <a:custGeom>
              <a:avLst/>
              <a:gdLst>
                <a:gd name="connsiteX0" fmla="*/ 3349 w 3349"/>
                <a:gd name="connsiteY0" fmla="*/ 5894 h 5894"/>
                <a:gd name="connsiteX1" fmla="*/ 0 w 3349"/>
                <a:gd name="connsiteY1" fmla="*/ 0 h 5894"/>
                <a:gd name="connsiteX2" fmla="*/ 0 w 3349"/>
                <a:gd name="connsiteY2" fmla="*/ 2143 h 5894"/>
                <a:gd name="connsiteX3" fmla="*/ 1206 w 3349"/>
                <a:gd name="connsiteY3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" h="5894">
                  <a:moveTo>
                    <a:pt x="3349" y="5894"/>
                  </a:moveTo>
                  <a:cubicBezTo>
                    <a:pt x="1267" y="4662"/>
                    <a:pt x="-5" y="2425"/>
                    <a:pt x="0" y="0"/>
                  </a:cubicBezTo>
                  <a:lnTo>
                    <a:pt x="0" y="2143"/>
                  </a:lnTo>
                  <a:cubicBezTo>
                    <a:pt x="32" y="3483"/>
                    <a:pt x="452" y="4782"/>
                    <a:pt x="1206" y="58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4C556646-7E4E-D990-47B1-B42CBA9D0E49}"/>
                </a:ext>
              </a:extLst>
            </p:cNvPr>
            <p:cNvSpPr/>
            <p:nvPr/>
          </p:nvSpPr>
          <p:spPr>
            <a:xfrm>
              <a:off x="1002687" y="6126864"/>
              <a:ext cx="3483" cy="5894"/>
            </a:xfrm>
            <a:custGeom>
              <a:avLst/>
              <a:gdLst>
                <a:gd name="connsiteX0" fmla="*/ 3483 w 3483"/>
                <a:gd name="connsiteY0" fmla="*/ 2143 h 5894"/>
                <a:gd name="connsiteX1" fmla="*/ 3483 w 3483"/>
                <a:gd name="connsiteY1" fmla="*/ 0 h 5894"/>
                <a:gd name="connsiteX2" fmla="*/ 0 w 3483"/>
                <a:gd name="connsiteY2" fmla="*/ 5894 h 5894"/>
                <a:gd name="connsiteX3" fmla="*/ 2144 w 3483"/>
                <a:gd name="connsiteY3" fmla="*/ 5894 h 5894"/>
                <a:gd name="connsiteX4" fmla="*/ 3483 w 3483"/>
                <a:gd name="connsiteY4" fmla="*/ 2143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" h="5894">
                  <a:moveTo>
                    <a:pt x="3483" y="2143"/>
                  </a:moveTo>
                  <a:lnTo>
                    <a:pt x="3483" y="0"/>
                  </a:lnTo>
                  <a:cubicBezTo>
                    <a:pt x="3435" y="2438"/>
                    <a:pt x="2113" y="4675"/>
                    <a:pt x="0" y="5894"/>
                  </a:cubicBezTo>
                  <a:lnTo>
                    <a:pt x="2144" y="5894"/>
                  </a:lnTo>
                  <a:cubicBezTo>
                    <a:pt x="3003" y="4836"/>
                    <a:pt x="3474" y="3510"/>
                    <a:pt x="3483" y="21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00029DAE-BB0E-ECAC-0391-2A8627012117}"/>
                </a:ext>
              </a:extLst>
            </p:cNvPr>
            <p:cNvSpPr/>
            <p:nvPr/>
          </p:nvSpPr>
          <p:spPr>
            <a:xfrm>
              <a:off x="991425" y="6100474"/>
              <a:ext cx="14745" cy="32283"/>
            </a:xfrm>
            <a:custGeom>
              <a:avLst/>
              <a:gdLst>
                <a:gd name="connsiteX0" fmla="*/ 3492 w 14745"/>
                <a:gd name="connsiteY0" fmla="*/ 32284 h 32283"/>
                <a:gd name="connsiteX1" fmla="*/ 11262 w 14745"/>
                <a:gd name="connsiteY1" fmla="*/ 32284 h 32283"/>
                <a:gd name="connsiteX2" fmla="*/ 14746 w 14745"/>
                <a:gd name="connsiteY2" fmla="*/ 26389 h 32283"/>
                <a:gd name="connsiteX3" fmla="*/ 14746 w 14745"/>
                <a:gd name="connsiteY3" fmla="*/ 7368 h 32283"/>
                <a:gd name="connsiteX4" fmla="*/ 7377 w 14745"/>
                <a:gd name="connsiteY4" fmla="*/ 0 h 32283"/>
                <a:gd name="connsiteX5" fmla="*/ 8 w 14745"/>
                <a:gd name="connsiteY5" fmla="*/ 7368 h 32283"/>
                <a:gd name="connsiteX6" fmla="*/ 8 w 14745"/>
                <a:gd name="connsiteY6" fmla="*/ 25988 h 32283"/>
                <a:gd name="connsiteX7" fmla="*/ 3492 w 14745"/>
                <a:gd name="connsiteY7" fmla="*/ 32284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5" h="32283">
                  <a:moveTo>
                    <a:pt x="3492" y="32284"/>
                  </a:moveTo>
                  <a:lnTo>
                    <a:pt x="11262" y="32284"/>
                  </a:lnTo>
                  <a:cubicBezTo>
                    <a:pt x="13375" y="31065"/>
                    <a:pt x="14698" y="28827"/>
                    <a:pt x="14746" y="26389"/>
                  </a:cubicBezTo>
                  <a:lnTo>
                    <a:pt x="14746" y="7368"/>
                  </a:lnTo>
                  <a:cubicBezTo>
                    <a:pt x="14746" y="3295"/>
                    <a:pt x="11447" y="0"/>
                    <a:pt x="7377" y="0"/>
                  </a:cubicBezTo>
                  <a:cubicBezTo>
                    <a:pt x="3307" y="0"/>
                    <a:pt x="8" y="3295"/>
                    <a:pt x="8" y="7368"/>
                  </a:cubicBezTo>
                  <a:lnTo>
                    <a:pt x="8" y="25988"/>
                  </a:lnTo>
                  <a:cubicBezTo>
                    <a:pt x="-119" y="28573"/>
                    <a:pt x="1230" y="31011"/>
                    <a:pt x="3492" y="322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3430801F-E652-7FA7-53EC-927421C65372}"/>
                </a:ext>
              </a:extLst>
            </p:cNvPr>
            <p:cNvSpPr/>
            <p:nvPr/>
          </p:nvSpPr>
          <p:spPr>
            <a:xfrm>
              <a:off x="3505522" y="6500201"/>
              <a:ext cx="14469" cy="47420"/>
            </a:xfrm>
            <a:custGeom>
              <a:avLst/>
              <a:gdLst>
                <a:gd name="connsiteX0" fmla="*/ 0 w 14469"/>
                <a:gd name="connsiteY0" fmla="*/ 40187 h 47420"/>
                <a:gd name="connsiteX1" fmla="*/ 7235 w 14469"/>
                <a:gd name="connsiteY1" fmla="*/ 47421 h 47420"/>
                <a:gd name="connsiteX2" fmla="*/ 14470 w 14469"/>
                <a:gd name="connsiteY2" fmla="*/ 40187 h 47420"/>
                <a:gd name="connsiteX3" fmla="*/ 14470 w 14469"/>
                <a:gd name="connsiteY3" fmla="*/ 0 h 47420"/>
                <a:gd name="connsiteX4" fmla="*/ 7235 w 14469"/>
                <a:gd name="connsiteY4" fmla="*/ 7234 h 47420"/>
                <a:gd name="connsiteX5" fmla="*/ 2411 w 14469"/>
                <a:gd name="connsiteY5" fmla="*/ 5358 h 47420"/>
                <a:gd name="connsiteX6" fmla="*/ 0 w 14469"/>
                <a:gd name="connsiteY6" fmla="*/ 5358 h 47420"/>
                <a:gd name="connsiteX7" fmla="*/ 0 w 14469"/>
                <a:gd name="connsiteY7" fmla="*/ 39785 h 4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47420">
                  <a:moveTo>
                    <a:pt x="0" y="40187"/>
                  </a:moveTo>
                  <a:cubicBezTo>
                    <a:pt x="0" y="44179"/>
                    <a:pt x="3242" y="47421"/>
                    <a:pt x="7235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5453" y="7194"/>
                    <a:pt x="3751" y="6524"/>
                    <a:pt x="2411" y="5358"/>
                  </a:cubicBezTo>
                  <a:lnTo>
                    <a:pt x="0" y="5358"/>
                  </a:lnTo>
                  <a:lnTo>
                    <a:pt x="0" y="3978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D12E0519-9F6F-53A5-33DE-296000C2275C}"/>
                </a:ext>
              </a:extLst>
            </p:cNvPr>
            <p:cNvSpPr/>
            <p:nvPr/>
          </p:nvSpPr>
          <p:spPr>
            <a:xfrm>
              <a:off x="999070" y="6132758"/>
              <a:ext cx="151126" cy="14601"/>
            </a:xfrm>
            <a:custGeom>
              <a:avLst/>
              <a:gdLst>
                <a:gd name="connsiteX0" fmla="*/ 147643 w 151126"/>
                <a:gd name="connsiteY0" fmla="*/ 7368 h 14601"/>
                <a:gd name="connsiteX1" fmla="*/ 151127 w 151126"/>
                <a:gd name="connsiteY1" fmla="*/ 1206 h 14601"/>
                <a:gd name="connsiteX2" fmla="*/ 147375 w 151126"/>
                <a:gd name="connsiteY2" fmla="*/ 0 h 14601"/>
                <a:gd name="connsiteX3" fmla="*/ 0 w 151126"/>
                <a:gd name="connsiteY3" fmla="*/ 0 h 14601"/>
                <a:gd name="connsiteX4" fmla="*/ 7369 w 151126"/>
                <a:gd name="connsiteY4" fmla="*/ 7368 h 14601"/>
                <a:gd name="connsiteX5" fmla="*/ 0 w 151126"/>
                <a:gd name="connsiteY5" fmla="*/ 14601 h 14601"/>
                <a:gd name="connsiteX6" fmla="*/ 147375 w 151126"/>
                <a:gd name="connsiteY6" fmla="*/ 14601 h 14601"/>
                <a:gd name="connsiteX7" fmla="*/ 151127 w 151126"/>
                <a:gd name="connsiteY7" fmla="*/ 13396 h 14601"/>
                <a:gd name="connsiteX8" fmla="*/ 147643 w 151126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26" h="14601">
                  <a:moveTo>
                    <a:pt x="147643" y="7368"/>
                  </a:moveTo>
                  <a:cubicBezTo>
                    <a:pt x="147677" y="4849"/>
                    <a:pt x="148990" y="2532"/>
                    <a:pt x="151127" y="1206"/>
                  </a:cubicBezTo>
                  <a:cubicBezTo>
                    <a:pt x="150019" y="455"/>
                    <a:pt x="148716" y="27"/>
                    <a:pt x="147375" y="0"/>
                  </a:cubicBezTo>
                  <a:lnTo>
                    <a:pt x="0" y="0"/>
                  </a:lnTo>
                  <a:cubicBezTo>
                    <a:pt x="4070" y="0"/>
                    <a:pt x="7369" y="3295"/>
                    <a:pt x="7369" y="7368"/>
                  </a:cubicBezTo>
                  <a:cubicBezTo>
                    <a:pt x="7295" y="11386"/>
                    <a:pt x="4018" y="14601"/>
                    <a:pt x="0" y="14601"/>
                  </a:cubicBezTo>
                  <a:lnTo>
                    <a:pt x="147375" y="14601"/>
                  </a:lnTo>
                  <a:cubicBezTo>
                    <a:pt x="148716" y="14574"/>
                    <a:pt x="150019" y="14146"/>
                    <a:pt x="151127" y="13396"/>
                  </a:cubicBezTo>
                  <a:cubicBezTo>
                    <a:pt x="148992" y="12136"/>
                    <a:pt x="147671" y="9846"/>
                    <a:pt x="14764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668C77C2-8A19-5A0A-44BC-E7E0F2DCE25F}"/>
                </a:ext>
              </a:extLst>
            </p:cNvPr>
            <p:cNvSpPr/>
            <p:nvPr/>
          </p:nvSpPr>
          <p:spPr>
            <a:xfrm>
              <a:off x="2792896" y="6538379"/>
              <a:ext cx="14469" cy="7903"/>
            </a:xfrm>
            <a:custGeom>
              <a:avLst/>
              <a:gdLst>
                <a:gd name="connsiteX0" fmla="*/ 7235 w 14469"/>
                <a:gd name="connsiteY0" fmla="*/ 7368 h 7903"/>
                <a:gd name="connsiteX1" fmla="*/ 0 w 14469"/>
                <a:gd name="connsiteY1" fmla="*/ 0 h 7903"/>
                <a:gd name="connsiteX2" fmla="*/ 0 w 14469"/>
                <a:gd name="connsiteY2" fmla="*/ 670 h 7903"/>
                <a:gd name="connsiteX3" fmla="*/ 7235 w 14469"/>
                <a:gd name="connsiteY3" fmla="*/ 7903 h 7903"/>
                <a:gd name="connsiteX4" fmla="*/ 14469 w 14469"/>
                <a:gd name="connsiteY4" fmla="*/ 670 h 7903"/>
                <a:gd name="connsiteX5" fmla="*/ 14469 w 14469"/>
                <a:gd name="connsiteY5" fmla="*/ 0 h 7903"/>
                <a:gd name="connsiteX6" fmla="*/ 7235 w 14469"/>
                <a:gd name="connsiteY6" fmla="*/ 7368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7903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2" y="7903"/>
                    <a:pt x="7235" y="7903"/>
                  </a:cubicBezTo>
                  <a:cubicBezTo>
                    <a:pt x="11227" y="7903"/>
                    <a:pt x="14469" y="4662"/>
                    <a:pt x="14469" y="670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1B03FDCF-B84D-2599-21D7-C499BF5D8CB7}"/>
                </a:ext>
              </a:extLst>
            </p:cNvPr>
            <p:cNvSpPr/>
            <p:nvPr/>
          </p:nvSpPr>
          <p:spPr>
            <a:xfrm>
              <a:off x="4064476" y="6539049"/>
              <a:ext cx="14603" cy="8573"/>
            </a:xfrm>
            <a:custGeom>
              <a:avLst/>
              <a:gdLst>
                <a:gd name="connsiteX0" fmla="*/ 14604 w 14603"/>
                <a:gd name="connsiteY0" fmla="*/ 0 h 8573"/>
                <a:gd name="connsiteX1" fmla="*/ 7369 w 14603"/>
                <a:gd name="connsiteY1" fmla="*/ 7368 h 8573"/>
                <a:gd name="connsiteX2" fmla="*/ 0 w 14603"/>
                <a:gd name="connsiteY2" fmla="*/ 0 h 8573"/>
                <a:gd name="connsiteX3" fmla="*/ 0 w 14603"/>
                <a:gd name="connsiteY3" fmla="*/ 1339 h 8573"/>
                <a:gd name="connsiteX4" fmla="*/ 7369 w 14603"/>
                <a:gd name="connsiteY4" fmla="*/ 8573 h 8573"/>
                <a:gd name="connsiteX5" fmla="*/ 14604 w 14603"/>
                <a:gd name="connsiteY5" fmla="*/ 1339 h 8573"/>
                <a:gd name="connsiteX6" fmla="*/ 14604 w 14603"/>
                <a:gd name="connsiteY6" fmla="*/ 0 h 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573">
                  <a:moveTo>
                    <a:pt x="14604" y="0"/>
                  </a:move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39"/>
                  </a:lnTo>
                  <a:cubicBezTo>
                    <a:pt x="67" y="5358"/>
                    <a:pt x="3349" y="8573"/>
                    <a:pt x="7369" y="8573"/>
                  </a:cubicBezTo>
                  <a:cubicBezTo>
                    <a:pt x="11361" y="8573"/>
                    <a:pt x="14604" y="5331"/>
                    <a:pt x="14604" y="1339"/>
                  </a:cubicBez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B4FF552A-F5D3-0C91-1D5C-C18CCC9C15F5}"/>
                </a:ext>
              </a:extLst>
            </p:cNvPr>
            <p:cNvSpPr/>
            <p:nvPr/>
          </p:nvSpPr>
          <p:spPr>
            <a:xfrm>
              <a:off x="2214514" y="6463631"/>
              <a:ext cx="14469" cy="76757"/>
            </a:xfrm>
            <a:custGeom>
              <a:avLst/>
              <a:gdLst>
                <a:gd name="connsiteX0" fmla="*/ 14470 w 14469"/>
                <a:gd name="connsiteY0" fmla="*/ 7234 h 76757"/>
                <a:gd name="connsiteX1" fmla="*/ 7235 w 14469"/>
                <a:gd name="connsiteY1" fmla="*/ 0 h 76757"/>
                <a:gd name="connsiteX2" fmla="*/ 0 w 14469"/>
                <a:gd name="connsiteY2" fmla="*/ 7234 h 76757"/>
                <a:gd name="connsiteX3" fmla="*/ 0 w 14469"/>
                <a:gd name="connsiteY3" fmla="*/ 76757 h 76757"/>
                <a:gd name="connsiteX4" fmla="*/ 7235 w 14469"/>
                <a:gd name="connsiteY4" fmla="*/ 69524 h 76757"/>
                <a:gd name="connsiteX5" fmla="*/ 14470 w 14469"/>
                <a:gd name="connsiteY5" fmla="*/ 76757 h 76757"/>
                <a:gd name="connsiteX6" fmla="*/ 14470 w 14469"/>
                <a:gd name="connsiteY6" fmla="*/ 7234 h 7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76757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6757"/>
                  </a:lnTo>
                  <a:cubicBezTo>
                    <a:pt x="0" y="72765"/>
                    <a:pt x="3242" y="69524"/>
                    <a:pt x="7235" y="69524"/>
                  </a:cubicBezTo>
                  <a:cubicBezTo>
                    <a:pt x="11227" y="69524"/>
                    <a:pt x="14470" y="72765"/>
                    <a:pt x="14470" y="76757"/>
                  </a:cubicBez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4B4560C8-AB25-EA2F-67B3-602327C1E69D}"/>
                </a:ext>
              </a:extLst>
            </p:cNvPr>
            <p:cNvSpPr/>
            <p:nvPr/>
          </p:nvSpPr>
          <p:spPr>
            <a:xfrm>
              <a:off x="2214514" y="6533155"/>
              <a:ext cx="14469" cy="320558"/>
            </a:xfrm>
            <a:custGeom>
              <a:avLst/>
              <a:gdLst>
                <a:gd name="connsiteX0" fmla="*/ 14470 w 14469"/>
                <a:gd name="connsiteY0" fmla="*/ 7234 h 320558"/>
                <a:gd name="connsiteX1" fmla="*/ 7235 w 14469"/>
                <a:gd name="connsiteY1" fmla="*/ 0 h 320558"/>
                <a:gd name="connsiteX2" fmla="*/ 0 w 14469"/>
                <a:gd name="connsiteY2" fmla="*/ 7234 h 320558"/>
                <a:gd name="connsiteX3" fmla="*/ 0 w 14469"/>
                <a:gd name="connsiteY3" fmla="*/ 320558 h 320558"/>
                <a:gd name="connsiteX4" fmla="*/ 14470 w 14469"/>
                <a:gd name="connsiteY4" fmla="*/ 320558 h 320558"/>
                <a:gd name="connsiteX5" fmla="*/ 14470 w 14469"/>
                <a:gd name="connsiteY5" fmla="*/ 7234 h 32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20558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320558"/>
                  </a:lnTo>
                  <a:lnTo>
                    <a:pt x="14470" y="320558"/>
                  </a:ln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70CA88BF-D1E6-E8A7-1CC7-5F4745C12C18}"/>
                </a:ext>
              </a:extLst>
            </p:cNvPr>
            <p:cNvSpPr/>
            <p:nvPr/>
          </p:nvSpPr>
          <p:spPr>
            <a:xfrm>
              <a:off x="3507934" y="6498728"/>
              <a:ext cx="12058" cy="9109"/>
            </a:xfrm>
            <a:custGeom>
              <a:avLst/>
              <a:gdLst>
                <a:gd name="connsiteX0" fmla="*/ 12058 w 12058"/>
                <a:gd name="connsiteY0" fmla="*/ 1876 h 9109"/>
                <a:gd name="connsiteX1" fmla="*/ 12058 w 12058"/>
                <a:gd name="connsiteY1" fmla="*/ 0 h 9109"/>
                <a:gd name="connsiteX2" fmla="*/ 4823 w 12058"/>
                <a:gd name="connsiteY2" fmla="*/ 7234 h 9109"/>
                <a:gd name="connsiteX3" fmla="*/ 0 w 12058"/>
                <a:gd name="connsiteY3" fmla="*/ 7234 h 9109"/>
                <a:gd name="connsiteX4" fmla="*/ 4823 w 12058"/>
                <a:gd name="connsiteY4" fmla="*/ 9109 h 9109"/>
                <a:gd name="connsiteX5" fmla="*/ 12058 w 12058"/>
                <a:gd name="connsiteY5" fmla="*/ 1876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8" h="9109">
                  <a:moveTo>
                    <a:pt x="12058" y="1876"/>
                  </a:moveTo>
                  <a:lnTo>
                    <a:pt x="12058" y="0"/>
                  </a:lnTo>
                  <a:cubicBezTo>
                    <a:pt x="12058" y="3992"/>
                    <a:pt x="8816" y="7234"/>
                    <a:pt x="4823" y="7234"/>
                  </a:cubicBezTo>
                  <a:lnTo>
                    <a:pt x="0" y="7234"/>
                  </a:lnTo>
                  <a:cubicBezTo>
                    <a:pt x="1340" y="8399"/>
                    <a:pt x="3042" y="9069"/>
                    <a:pt x="4823" y="9109"/>
                  </a:cubicBezTo>
                  <a:cubicBezTo>
                    <a:pt x="8816" y="9109"/>
                    <a:pt x="12058" y="5867"/>
                    <a:pt x="12058" y="187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7FC4D7F9-CB0A-800A-B911-C3B9E0986BA5}"/>
                </a:ext>
              </a:extLst>
            </p:cNvPr>
            <p:cNvSpPr/>
            <p:nvPr/>
          </p:nvSpPr>
          <p:spPr>
            <a:xfrm>
              <a:off x="3506286" y="5905473"/>
              <a:ext cx="13809" cy="593254"/>
            </a:xfrm>
            <a:custGeom>
              <a:avLst/>
              <a:gdLst>
                <a:gd name="connsiteX0" fmla="*/ 13706 w 13809"/>
                <a:gd name="connsiteY0" fmla="*/ 593255 h 593254"/>
                <a:gd name="connsiteX1" fmla="*/ 13706 w 13809"/>
                <a:gd name="connsiteY1" fmla="*/ 7462 h 593254"/>
                <a:gd name="connsiteX2" fmla="*/ 6471 w 13809"/>
                <a:gd name="connsiteY2" fmla="*/ 94 h 593254"/>
                <a:gd name="connsiteX3" fmla="*/ 4060 w 13809"/>
                <a:gd name="connsiteY3" fmla="*/ 94 h 593254"/>
                <a:gd name="connsiteX4" fmla="*/ 2720 w 13809"/>
                <a:gd name="connsiteY4" fmla="*/ 94 h 593254"/>
                <a:gd name="connsiteX5" fmla="*/ 1648 w 13809"/>
                <a:gd name="connsiteY5" fmla="*/ 764 h 593254"/>
                <a:gd name="connsiteX6" fmla="*/ 710 w 13809"/>
                <a:gd name="connsiteY6" fmla="*/ 1836 h 593254"/>
                <a:gd name="connsiteX7" fmla="*/ 40 w 13809"/>
                <a:gd name="connsiteY7" fmla="*/ 3041 h 593254"/>
                <a:gd name="connsiteX8" fmla="*/ 40 w 13809"/>
                <a:gd name="connsiteY8" fmla="*/ 4247 h 593254"/>
                <a:gd name="connsiteX9" fmla="*/ 40 w 13809"/>
                <a:gd name="connsiteY9" fmla="*/ 5721 h 593254"/>
                <a:gd name="connsiteX10" fmla="*/ 40 w 13809"/>
                <a:gd name="connsiteY10" fmla="*/ 584681 h 593254"/>
                <a:gd name="connsiteX11" fmla="*/ 7275 w 13809"/>
                <a:gd name="connsiteY11" fmla="*/ 584681 h 593254"/>
                <a:gd name="connsiteX12" fmla="*/ 13760 w 13809"/>
                <a:gd name="connsiteY12" fmla="*/ 592826 h 593254"/>
                <a:gd name="connsiteX13" fmla="*/ 13706 w 13809"/>
                <a:gd name="connsiteY13" fmla="*/ 593255 h 5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09" h="593254">
                  <a:moveTo>
                    <a:pt x="13706" y="593255"/>
                  </a:moveTo>
                  <a:lnTo>
                    <a:pt x="13706" y="7462"/>
                  </a:lnTo>
                  <a:cubicBezTo>
                    <a:pt x="13706" y="3445"/>
                    <a:pt x="10490" y="167"/>
                    <a:pt x="6471" y="94"/>
                  </a:cubicBezTo>
                  <a:cubicBezTo>
                    <a:pt x="5667" y="-31"/>
                    <a:pt x="4864" y="-31"/>
                    <a:pt x="4060" y="94"/>
                  </a:cubicBezTo>
                  <a:lnTo>
                    <a:pt x="2720" y="94"/>
                  </a:lnTo>
                  <a:lnTo>
                    <a:pt x="1648" y="764"/>
                  </a:lnTo>
                  <a:lnTo>
                    <a:pt x="710" y="1836"/>
                  </a:lnTo>
                  <a:cubicBezTo>
                    <a:pt x="416" y="2189"/>
                    <a:pt x="188" y="2599"/>
                    <a:pt x="40" y="3041"/>
                  </a:cubicBezTo>
                  <a:cubicBezTo>
                    <a:pt x="-13" y="3442"/>
                    <a:pt x="-13" y="3847"/>
                    <a:pt x="40" y="4247"/>
                  </a:cubicBezTo>
                  <a:cubicBezTo>
                    <a:pt x="40" y="4247"/>
                    <a:pt x="40" y="5185"/>
                    <a:pt x="40" y="5721"/>
                  </a:cubicBezTo>
                  <a:lnTo>
                    <a:pt x="40" y="584681"/>
                  </a:lnTo>
                  <a:lnTo>
                    <a:pt x="7275" y="584681"/>
                  </a:lnTo>
                  <a:cubicBezTo>
                    <a:pt x="11321" y="585137"/>
                    <a:pt x="14229" y="588794"/>
                    <a:pt x="13760" y="592826"/>
                  </a:cubicBezTo>
                  <a:cubicBezTo>
                    <a:pt x="13746" y="592973"/>
                    <a:pt x="13733" y="593121"/>
                    <a:pt x="13706" y="5932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D643C23B-4674-ED67-59FE-76EDC707EABF}"/>
                </a:ext>
              </a:extLst>
            </p:cNvPr>
            <p:cNvSpPr/>
            <p:nvPr/>
          </p:nvSpPr>
          <p:spPr>
            <a:xfrm>
              <a:off x="970769" y="6132758"/>
              <a:ext cx="14501" cy="15271"/>
            </a:xfrm>
            <a:custGeom>
              <a:avLst/>
              <a:gdLst>
                <a:gd name="connsiteX0" fmla="*/ 7266 w 14501"/>
                <a:gd name="connsiteY0" fmla="*/ 7368 h 15271"/>
                <a:gd name="connsiteX1" fmla="*/ 14501 w 14501"/>
                <a:gd name="connsiteY1" fmla="*/ 0 h 15271"/>
                <a:gd name="connsiteX2" fmla="*/ 7266 w 14501"/>
                <a:gd name="connsiteY2" fmla="*/ 0 h 15271"/>
                <a:gd name="connsiteX3" fmla="*/ 32 w 14501"/>
                <a:gd name="connsiteY3" fmla="*/ 7368 h 15271"/>
                <a:gd name="connsiteX4" fmla="*/ 6566 w 14501"/>
                <a:gd name="connsiteY4" fmla="*/ 15244 h 15271"/>
                <a:gd name="connsiteX5" fmla="*/ 7266 w 14501"/>
                <a:gd name="connsiteY5" fmla="*/ 15271 h 15271"/>
                <a:gd name="connsiteX6" fmla="*/ 14367 w 14501"/>
                <a:gd name="connsiteY6" fmla="*/ 15271 h 15271"/>
                <a:gd name="connsiteX7" fmla="*/ 7236 w 14501"/>
                <a:gd name="connsiteY7" fmla="*/ 7930 h 15271"/>
                <a:gd name="connsiteX8" fmla="*/ 7266 w 14501"/>
                <a:gd name="connsiteY8" fmla="*/ 7368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1" h="15271">
                  <a:moveTo>
                    <a:pt x="7266" y="7368"/>
                  </a:moveTo>
                  <a:cubicBezTo>
                    <a:pt x="7266" y="3349"/>
                    <a:pt x="10484" y="67"/>
                    <a:pt x="14501" y="0"/>
                  </a:cubicBezTo>
                  <a:lnTo>
                    <a:pt x="7266" y="0"/>
                  </a:lnTo>
                  <a:cubicBezTo>
                    <a:pt x="3250" y="67"/>
                    <a:pt x="32" y="3349"/>
                    <a:pt x="32" y="7368"/>
                  </a:cubicBezTo>
                  <a:cubicBezTo>
                    <a:pt x="-338" y="11346"/>
                    <a:pt x="2587" y="14869"/>
                    <a:pt x="6566" y="15244"/>
                  </a:cubicBezTo>
                  <a:cubicBezTo>
                    <a:pt x="6799" y="15258"/>
                    <a:pt x="7032" y="15271"/>
                    <a:pt x="7266" y="15271"/>
                  </a:cubicBezTo>
                  <a:lnTo>
                    <a:pt x="14367" y="15271"/>
                  </a:lnTo>
                  <a:cubicBezTo>
                    <a:pt x="10372" y="15218"/>
                    <a:pt x="7179" y="11936"/>
                    <a:pt x="7236" y="7930"/>
                  </a:cubicBezTo>
                  <a:cubicBezTo>
                    <a:pt x="7238" y="7743"/>
                    <a:pt x="7249" y="7555"/>
                    <a:pt x="726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77907525-A187-54BC-9B29-275CB10853EE}"/>
                </a:ext>
              </a:extLst>
            </p:cNvPr>
            <p:cNvSpPr/>
            <p:nvPr/>
          </p:nvSpPr>
          <p:spPr>
            <a:xfrm>
              <a:off x="978170" y="6132758"/>
              <a:ext cx="28001" cy="14601"/>
            </a:xfrm>
            <a:custGeom>
              <a:avLst/>
              <a:gdLst>
                <a:gd name="connsiteX0" fmla="*/ 28001 w 28001"/>
                <a:gd name="connsiteY0" fmla="*/ 7368 h 14601"/>
                <a:gd name="connsiteX1" fmla="*/ 20633 w 28001"/>
                <a:gd name="connsiteY1" fmla="*/ 0 h 14601"/>
                <a:gd name="connsiteX2" fmla="*/ 7235 w 28001"/>
                <a:gd name="connsiteY2" fmla="*/ 0 h 14601"/>
                <a:gd name="connsiteX3" fmla="*/ 0 w 28001"/>
                <a:gd name="connsiteY3" fmla="*/ 7368 h 14601"/>
                <a:gd name="connsiteX4" fmla="*/ 7235 w 28001"/>
                <a:gd name="connsiteY4" fmla="*/ 14601 h 14601"/>
                <a:gd name="connsiteX5" fmla="*/ 20633 w 28001"/>
                <a:gd name="connsiteY5" fmla="*/ 14601 h 14601"/>
                <a:gd name="connsiteX6" fmla="*/ 28001 w 28001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1" h="14601">
                  <a:moveTo>
                    <a:pt x="28001" y="7368"/>
                  </a:moveTo>
                  <a:cubicBezTo>
                    <a:pt x="28001" y="3295"/>
                    <a:pt x="24703" y="0"/>
                    <a:pt x="20633" y="0"/>
                  </a:cubicBezTo>
                  <a:lnTo>
                    <a:pt x="7235" y="0"/>
                  </a:ln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20633" y="14601"/>
                  </a:lnTo>
                  <a:cubicBezTo>
                    <a:pt x="24650" y="14601"/>
                    <a:pt x="27929" y="11386"/>
                    <a:pt x="28001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EC089329-2DFC-56EC-4DF0-28FBFAEF3A87}"/>
                </a:ext>
              </a:extLst>
            </p:cNvPr>
            <p:cNvSpPr/>
            <p:nvPr/>
          </p:nvSpPr>
          <p:spPr>
            <a:xfrm>
              <a:off x="1146713" y="6132758"/>
              <a:ext cx="68998" cy="14601"/>
            </a:xfrm>
            <a:custGeom>
              <a:avLst/>
              <a:gdLst>
                <a:gd name="connsiteX0" fmla="*/ 61764 w 68998"/>
                <a:gd name="connsiteY0" fmla="*/ 7368 h 14601"/>
                <a:gd name="connsiteX1" fmla="*/ 68998 w 68998"/>
                <a:gd name="connsiteY1" fmla="*/ 0 h 14601"/>
                <a:gd name="connsiteX2" fmla="*/ 7235 w 68998"/>
                <a:gd name="connsiteY2" fmla="*/ 0 h 14601"/>
                <a:gd name="connsiteX3" fmla="*/ 3483 w 68998"/>
                <a:gd name="connsiteY3" fmla="*/ 1206 h 14601"/>
                <a:gd name="connsiteX4" fmla="*/ 0 w 68998"/>
                <a:gd name="connsiteY4" fmla="*/ 7368 h 14601"/>
                <a:gd name="connsiteX5" fmla="*/ 3483 w 68998"/>
                <a:gd name="connsiteY5" fmla="*/ 13396 h 14601"/>
                <a:gd name="connsiteX6" fmla="*/ 7235 w 68998"/>
                <a:gd name="connsiteY6" fmla="*/ 14601 h 14601"/>
                <a:gd name="connsiteX7" fmla="*/ 68998 w 68998"/>
                <a:gd name="connsiteY7" fmla="*/ 14601 h 14601"/>
                <a:gd name="connsiteX8" fmla="*/ 61764 w 68998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98" h="14601">
                  <a:moveTo>
                    <a:pt x="61764" y="7368"/>
                  </a:moveTo>
                  <a:cubicBezTo>
                    <a:pt x="61764" y="3349"/>
                    <a:pt x="64982" y="67"/>
                    <a:pt x="68998" y="0"/>
                  </a:cubicBezTo>
                  <a:lnTo>
                    <a:pt x="7235" y="0"/>
                  </a:lnTo>
                  <a:cubicBezTo>
                    <a:pt x="5902" y="67"/>
                    <a:pt x="4610" y="482"/>
                    <a:pt x="3483" y="1206"/>
                  </a:cubicBezTo>
                  <a:cubicBezTo>
                    <a:pt x="1347" y="2532"/>
                    <a:pt x="34" y="4849"/>
                    <a:pt x="0" y="7368"/>
                  </a:cubicBezTo>
                  <a:cubicBezTo>
                    <a:pt x="28" y="9846"/>
                    <a:pt x="1349" y="12136"/>
                    <a:pt x="3483" y="13396"/>
                  </a:cubicBezTo>
                  <a:cubicBezTo>
                    <a:pt x="4610" y="14119"/>
                    <a:pt x="5902" y="14534"/>
                    <a:pt x="7235" y="14601"/>
                  </a:cubicBezTo>
                  <a:lnTo>
                    <a:pt x="68998" y="14601"/>
                  </a:lnTo>
                  <a:cubicBezTo>
                    <a:pt x="65003" y="14601"/>
                    <a:pt x="61764" y="11360"/>
                    <a:pt x="6176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E25D5ADF-417E-09E7-E61C-CEF106694D76}"/>
                </a:ext>
              </a:extLst>
            </p:cNvPr>
            <p:cNvSpPr/>
            <p:nvPr/>
          </p:nvSpPr>
          <p:spPr>
            <a:xfrm>
              <a:off x="1208477" y="6132758"/>
              <a:ext cx="15273" cy="14601"/>
            </a:xfrm>
            <a:custGeom>
              <a:avLst/>
              <a:gdLst>
                <a:gd name="connsiteX0" fmla="*/ 7235 w 15273"/>
                <a:gd name="connsiteY0" fmla="*/ 0 h 14601"/>
                <a:gd name="connsiteX1" fmla="*/ 0 w 15273"/>
                <a:gd name="connsiteY1" fmla="*/ 7368 h 14601"/>
                <a:gd name="connsiteX2" fmla="*/ 7235 w 15273"/>
                <a:gd name="connsiteY2" fmla="*/ 14601 h 14601"/>
                <a:gd name="connsiteX3" fmla="*/ 15273 w 15273"/>
                <a:gd name="connsiteY3" fmla="*/ 14601 h 14601"/>
                <a:gd name="connsiteX4" fmla="*/ 8039 w 15273"/>
                <a:gd name="connsiteY4" fmla="*/ 7368 h 14601"/>
                <a:gd name="connsiteX5" fmla="*/ 15273 w 15273"/>
                <a:gd name="connsiteY5" fmla="*/ 0 h 14601"/>
                <a:gd name="connsiteX6" fmla="*/ 7235 w 15273"/>
                <a:gd name="connsiteY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3" h="14601">
                  <a:moveTo>
                    <a:pt x="7235" y="0"/>
                  </a:move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15273" y="14601"/>
                  </a:lnTo>
                  <a:cubicBezTo>
                    <a:pt x="11278" y="14601"/>
                    <a:pt x="8039" y="11360"/>
                    <a:pt x="8039" y="7368"/>
                  </a:cubicBezTo>
                  <a:cubicBezTo>
                    <a:pt x="8037" y="3349"/>
                    <a:pt x="11257" y="67"/>
                    <a:pt x="15273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2738FDA9-A6C3-C044-97F4-58E702585E07}"/>
                </a:ext>
              </a:extLst>
            </p:cNvPr>
            <p:cNvSpPr/>
            <p:nvPr/>
          </p:nvSpPr>
          <p:spPr>
            <a:xfrm>
              <a:off x="1216516" y="6132758"/>
              <a:ext cx="174036" cy="14601"/>
            </a:xfrm>
            <a:custGeom>
              <a:avLst/>
              <a:gdLst>
                <a:gd name="connsiteX0" fmla="*/ 0 w 174036"/>
                <a:gd name="connsiteY0" fmla="*/ 7368 h 14601"/>
                <a:gd name="connsiteX1" fmla="*/ 7235 w 174036"/>
                <a:gd name="connsiteY1" fmla="*/ 14601 h 14601"/>
                <a:gd name="connsiteX2" fmla="*/ 174037 w 174036"/>
                <a:gd name="connsiteY2" fmla="*/ 14601 h 14601"/>
                <a:gd name="connsiteX3" fmla="*/ 166802 w 174036"/>
                <a:gd name="connsiteY3" fmla="*/ 7368 h 14601"/>
                <a:gd name="connsiteX4" fmla="*/ 174037 w 174036"/>
                <a:gd name="connsiteY4" fmla="*/ 0 h 14601"/>
                <a:gd name="connsiteX5" fmla="*/ 7235 w 174036"/>
                <a:gd name="connsiteY5" fmla="*/ 0 h 14601"/>
                <a:gd name="connsiteX6" fmla="*/ 0 w 174036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6" h="14601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174037" y="14601"/>
                  </a:lnTo>
                  <a:cubicBezTo>
                    <a:pt x="170044" y="14601"/>
                    <a:pt x="166802" y="11360"/>
                    <a:pt x="166802" y="7368"/>
                  </a:cubicBezTo>
                  <a:cubicBezTo>
                    <a:pt x="166802" y="3349"/>
                    <a:pt x="170017" y="67"/>
                    <a:pt x="174037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825AE067-2030-4271-2CE1-0FED57D77F55}"/>
                </a:ext>
              </a:extLst>
            </p:cNvPr>
            <p:cNvSpPr/>
            <p:nvPr/>
          </p:nvSpPr>
          <p:spPr>
            <a:xfrm>
              <a:off x="2792896" y="6537441"/>
              <a:ext cx="14469" cy="8305"/>
            </a:xfrm>
            <a:custGeom>
              <a:avLst/>
              <a:gdLst>
                <a:gd name="connsiteX0" fmla="*/ 7235 w 14469"/>
                <a:gd name="connsiteY0" fmla="*/ 8305 h 8305"/>
                <a:gd name="connsiteX1" fmla="*/ 14469 w 14469"/>
                <a:gd name="connsiteY1" fmla="*/ 938 h 8305"/>
                <a:gd name="connsiteX2" fmla="*/ 14469 w 14469"/>
                <a:gd name="connsiteY2" fmla="*/ 0 h 8305"/>
                <a:gd name="connsiteX3" fmla="*/ 7235 w 14469"/>
                <a:gd name="connsiteY3" fmla="*/ 7234 h 8305"/>
                <a:gd name="connsiteX4" fmla="*/ 0 w 14469"/>
                <a:gd name="connsiteY4" fmla="*/ 0 h 8305"/>
                <a:gd name="connsiteX5" fmla="*/ 0 w 14469"/>
                <a:gd name="connsiteY5" fmla="*/ 938 h 8305"/>
                <a:gd name="connsiteX6" fmla="*/ 7235 w 14469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305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EB487818-57FE-383C-95EC-E6045B16D930}"/>
                </a:ext>
              </a:extLst>
            </p:cNvPr>
            <p:cNvSpPr/>
            <p:nvPr/>
          </p:nvSpPr>
          <p:spPr>
            <a:xfrm>
              <a:off x="2793163" y="6449069"/>
              <a:ext cx="14469" cy="95605"/>
            </a:xfrm>
            <a:custGeom>
              <a:avLst/>
              <a:gdLst>
                <a:gd name="connsiteX0" fmla="*/ 0 w 14469"/>
                <a:gd name="connsiteY0" fmla="*/ 88372 h 95605"/>
                <a:gd name="connsiteX1" fmla="*/ 7235 w 14469"/>
                <a:gd name="connsiteY1" fmla="*/ 95606 h 95605"/>
                <a:gd name="connsiteX2" fmla="*/ 14470 w 14469"/>
                <a:gd name="connsiteY2" fmla="*/ 88372 h 95605"/>
                <a:gd name="connsiteX3" fmla="*/ 14470 w 14469"/>
                <a:gd name="connsiteY3" fmla="*/ 7060 h 95605"/>
                <a:gd name="connsiteX4" fmla="*/ 14470 w 14469"/>
                <a:gd name="connsiteY4" fmla="*/ 5855 h 95605"/>
                <a:gd name="connsiteX5" fmla="*/ 5989 w 14469"/>
                <a:gd name="connsiteY5" fmla="*/ 135 h 95605"/>
                <a:gd name="connsiteX6" fmla="*/ 134 w 14469"/>
                <a:gd name="connsiteY6" fmla="*/ 7060 h 95605"/>
                <a:gd name="connsiteX7" fmla="*/ 134 w 14469"/>
                <a:gd name="connsiteY7" fmla="*/ 88640 h 9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95605">
                  <a:moveTo>
                    <a:pt x="0" y="88372"/>
                  </a:moveTo>
                  <a:cubicBezTo>
                    <a:pt x="0" y="92364"/>
                    <a:pt x="3242" y="95606"/>
                    <a:pt x="7235" y="95606"/>
                  </a:cubicBezTo>
                  <a:cubicBezTo>
                    <a:pt x="11227" y="95606"/>
                    <a:pt x="14470" y="92364"/>
                    <a:pt x="14470" y="88372"/>
                  </a:cubicBezTo>
                  <a:lnTo>
                    <a:pt x="14470" y="7060"/>
                  </a:lnTo>
                  <a:cubicBezTo>
                    <a:pt x="14470" y="7060"/>
                    <a:pt x="14470" y="6257"/>
                    <a:pt x="14470" y="5855"/>
                  </a:cubicBezTo>
                  <a:cubicBezTo>
                    <a:pt x="13706" y="1930"/>
                    <a:pt x="9914" y="-629"/>
                    <a:pt x="5989" y="135"/>
                  </a:cubicBezTo>
                  <a:cubicBezTo>
                    <a:pt x="2653" y="778"/>
                    <a:pt x="214" y="3658"/>
                    <a:pt x="134" y="7060"/>
                  </a:cubicBezTo>
                  <a:lnTo>
                    <a:pt x="134" y="886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7E3056D8-E33B-452A-54C1-28E5A204FA1B}"/>
                </a:ext>
              </a:extLst>
            </p:cNvPr>
            <p:cNvSpPr/>
            <p:nvPr/>
          </p:nvSpPr>
          <p:spPr>
            <a:xfrm>
              <a:off x="4064476" y="6538379"/>
              <a:ext cx="14603" cy="8037"/>
            </a:xfrm>
            <a:custGeom>
              <a:avLst/>
              <a:gdLst>
                <a:gd name="connsiteX0" fmla="*/ 7369 w 14603"/>
                <a:gd name="connsiteY0" fmla="*/ 8037 h 8037"/>
                <a:gd name="connsiteX1" fmla="*/ 14604 w 14603"/>
                <a:gd name="connsiteY1" fmla="*/ 670 h 8037"/>
                <a:gd name="connsiteX2" fmla="*/ 14604 w 14603"/>
                <a:gd name="connsiteY2" fmla="*/ 0 h 8037"/>
                <a:gd name="connsiteX3" fmla="*/ 7369 w 14603"/>
                <a:gd name="connsiteY3" fmla="*/ 7368 h 8037"/>
                <a:gd name="connsiteX4" fmla="*/ 0 w 14603"/>
                <a:gd name="connsiteY4" fmla="*/ 0 h 8037"/>
                <a:gd name="connsiteX5" fmla="*/ 0 w 14603"/>
                <a:gd name="connsiteY5" fmla="*/ 670 h 8037"/>
                <a:gd name="connsiteX6" fmla="*/ 7369 w 14603"/>
                <a:gd name="connsiteY6" fmla="*/ 8037 h 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037">
                  <a:moveTo>
                    <a:pt x="7369" y="8037"/>
                  </a:moveTo>
                  <a:cubicBezTo>
                    <a:pt x="11388" y="7970"/>
                    <a:pt x="14604" y="4689"/>
                    <a:pt x="14604" y="670"/>
                  </a:cubicBezTo>
                  <a:lnTo>
                    <a:pt x="14604" y="0"/>
                  </a:ln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670"/>
                  </a:lnTo>
                  <a:cubicBezTo>
                    <a:pt x="0" y="4742"/>
                    <a:pt x="3296" y="8037"/>
                    <a:pt x="7369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250C69F8-43A5-789D-9E8B-23F0CE217894}"/>
                </a:ext>
              </a:extLst>
            </p:cNvPr>
            <p:cNvSpPr/>
            <p:nvPr/>
          </p:nvSpPr>
          <p:spPr>
            <a:xfrm>
              <a:off x="1383318" y="6132758"/>
              <a:ext cx="47428" cy="14601"/>
            </a:xfrm>
            <a:custGeom>
              <a:avLst/>
              <a:gdLst>
                <a:gd name="connsiteX0" fmla="*/ 0 w 47428"/>
                <a:gd name="connsiteY0" fmla="*/ 7368 h 14601"/>
                <a:gd name="connsiteX1" fmla="*/ 7235 w 47428"/>
                <a:gd name="connsiteY1" fmla="*/ 14601 h 14601"/>
                <a:gd name="connsiteX2" fmla="*/ 47428 w 47428"/>
                <a:gd name="connsiteY2" fmla="*/ 14601 h 14601"/>
                <a:gd name="connsiteX3" fmla="*/ 40059 w 47428"/>
                <a:gd name="connsiteY3" fmla="*/ 7368 h 14601"/>
                <a:gd name="connsiteX4" fmla="*/ 47428 w 47428"/>
                <a:gd name="connsiteY4" fmla="*/ 0 h 14601"/>
                <a:gd name="connsiteX5" fmla="*/ 7235 w 47428"/>
                <a:gd name="connsiteY5" fmla="*/ 0 h 14601"/>
                <a:gd name="connsiteX6" fmla="*/ 0 w 4742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28" h="14601">
                  <a:moveTo>
                    <a:pt x="0" y="7368"/>
                  </a:moveTo>
                  <a:cubicBezTo>
                    <a:pt x="0" y="11360"/>
                    <a:pt x="3242" y="14601"/>
                    <a:pt x="7235" y="14601"/>
                  </a:cubicBezTo>
                  <a:lnTo>
                    <a:pt x="47428" y="14601"/>
                  </a:lnTo>
                  <a:cubicBezTo>
                    <a:pt x="43409" y="14601"/>
                    <a:pt x="40126" y="11386"/>
                    <a:pt x="40059" y="7368"/>
                  </a:cubicBezTo>
                  <a:cubicBezTo>
                    <a:pt x="40059" y="3295"/>
                    <a:pt x="43355" y="0"/>
                    <a:pt x="47428" y="0"/>
                  </a:cubicBezTo>
                  <a:lnTo>
                    <a:pt x="7235" y="0"/>
                  </a:lnTo>
                  <a:cubicBezTo>
                    <a:pt x="3215" y="67"/>
                    <a:pt x="0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BEE2048A-4842-15D7-C06B-40253EB167C9}"/>
                </a:ext>
              </a:extLst>
            </p:cNvPr>
            <p:cNvSpPr/>
            <p:nvPr/>
          </p:nvSpPr>
          <p:spPr>
            <a:xfrm>
              <a:off x="4064476" y="6537441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938 h 8305"/>
                <a:gd name="connsiteX2" fmla="*/ 14604 w 14603"/>
                <a:gd name="connsiteY2" fmla="*/ 0 h 8305"/>
                <a:gd name="connsiteX3" fmla="*/ 7369 w 14603"/>
                <a:gd name="connsiteY3" fmla="*/ 7234 h 8305"/>
                <a:gd name="connsiteX4" fmla="*/ 0 w 14603"/>
                <a:gd name="connsiteY4" fmla="*/ 0 h 8305"/>
                <a:gd name="connsiteX5" fmla="*/ 0 w 14603"/>
                <a:gd name="connsiteY5" fmla="*/ 938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88" y="8238"/>
                    <a:pt x="14604" y="4956"/>
                    <a:pt x="14604" y="938"/>
                  </a:cubicBezTo>
                  <a:lnTo>
                    <a:pt x="14604" y="0"/>
                  </a:ln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938"/>
                  </a:lnTo>
                  <a:cubicBezTo>
                    <a:pt x="0" y="5010"/>
                    <a:pt x="3296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8FB0B85D-5FD8-5058-B442-78D575648B60}"/>
                </a:ext>
              </a:extLst>
            </p:cNvPr>
            <p:cNvSpPr/>
            <p:nvPr/>
          </p:nvSpPr>
          <p:spPr>
            <a:xfrm>
              <a:off x="4064476" y="5888421"/>
              <a:ext cx="14603" cy="656253"/>
            </a:xfrm>
            <a:custGeom>
              <a:avLst/>
              <a:gdLst>
                <a:gd name="connsiteX0" fmla="*/ 0 w 14603"/>
                <a:gd name="connsiteY0" fmla="*/ 7368 h 656253"/>
                <a:gd name="connsiteX1" fmla="*/ 0 w 14603"/>
                <a:gd name="connsiteY1" fmla="*/ 649020 h 656253"/>
                <a:gd name="connsiteX2" fmla="*/ 7369 w 14603"/>
                <a:gd name="connsiteY2" fmla="*/ 656254 h 656253"/>
                <a:gd name="connsiteX3" fmla="*/ 14604 w 14603"/>
                <a:gd name="connsiteY3" fmla="*/ 649020 h 656253"/>
                <a:gd name="connsiteX4" fmla="*/ 14604 w 14603"/>
                <a:gd name="connsiteY4" fmla="*/ 7368 h 656253"/>
                <a:gd name="connsiteX5" fmla="*/ 7369 w 14603"/>
                <a:gd name="connsiteY5" fmla="*/ 0 h 656253"/>
                <a:gd name="connsiteX6" fmla="*/ 0 w 14603"/>
                <a:gd name="connsiteY6" fmla="*/ 7368 h 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6253">
                  <a:moveTo>
                    <a:pt x="0" y="7368"/>
                  </a:moveTo>
                  <a:lnTo>
                    <a:pt x="0" y="649020"/>
                  </a:lnTo>
                  <a:cubicBezTo>
                    <a:pt x="67" y="653039"/>
                    <a:pt x="3349" y="656254"/>
                    <a:pt x="7369" y="656254"/>
                  </a:cubicBezTo>
                  <a:cubicBezTo>
                    <a:pt x="11361" y="656254"/>
                    <a:pt x="14604" y="653012"/>
                    <a:pt x="14604" y="649020"/>
                  </a:cubicBezTo>
                  <a:lnTo>
                    <a:pt x="14604" y="7368"/>
                  </a:lnTo>
                  <a:cubicBezTo>
                    <a:pt x="14604" y="3350"/>
                    <a:pt x="11388" y="74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768FE325-CDA6-5229-CD12-881D19FBACEF}"/>
                </a:ext>
              </a:extLst>
            </p:cNvPr>
            <p:cNvSpPr/>
            <p:nvPr/>
          </p:nvSpPr>
          <p:spPr>
            <a:xfrm>
              <a:off x="1424047" y="6132758"/>
              <a:ext cx="10718" cy="14601"/>
            </a:xfrm>
            <a:custGeom>
              <a:avLst/>
              <a:gdLst>
                <a:gd name="connsiteX0" fmla="*/ 0 w 10718"/>
                <a:gd name="connsiteY0" fmla="*/ 7368 h 14601"/>
                <a:gd name="connsiteX1" fmla="*/ 7369 w 10718"/>
                <a:gd name="connsiteY1" fmla="*/ 14601 h 14601"/>
                <a:gd name="connsiteX2" fmla="*/ 10718 w 10718"/>
                <a:gd name="connsiteY2" fmla="*/ 14601 h 14601"/>
                <a:gd name="connsiteX3" fmla="*/ 3483 w 10718"/>
                <a:gd name="connsiteY3" fmla="*/ 7368 h 14601"/>
                <a:gd name="connsiteX4" fmla="*/ 10718 w 10718"/>
                <a:gd name="connsiteY4" fmla="*/ 0 h 14601"/>
                <a:gd name="connsiteX5" fmla="*/ 7369 w 10718"/>
                <a:gd name="connsiteY5" fmla="*/ 0 h 14601"/>
                <a:gd name="connsiteX6" fmla="*/ 0 w 1071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18" h="14601">
                  <a:moveTo>
                    <a:pt x="0" y="7368"/>
                  </a:moveTo>
                  <a:cubicBezTo>
                    <a:pt x="67" y="11386"/>
                    <a:pt x="3349" y="14601"/>
                    <a:pt x="7369" y="14601"/>
                  </a:cubicBezTo>
                  <a:lnTo>
                    <a:pt x="10718" y="14601"/>
                  </a:lnTo>
                  <a:cubicBezTo>
                    <a:pt x="6726" y="14601"/>
                    <a:pt x="3483" y="11360"/>
                    <a:pt x="3483" y="7368"/>
                  </a:cubicBezTo>
                  <a:cubicBezTo>
                    <a:pt x="3483" y="3349"/>
                    <a:pt x="6699" y="67"/>
                    <a:pt x="10718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178D818D-5101-632E-4BB9-1A0C547E871B}"/>
                </a:ext>
              </a:extLst>
            </p:cNvPr>
            <p:cNvSpPr/>
            <p:nvPr/>
          </p:nvSpPr>
          <p:spPr>
            <a:xfrm>
              <a:off x="1427530" y="6134632"/>
              <a:ext cx="23020" cy="12726"/>
            </a:xfrm>
            <a:custGeom>
              <a:avLst/>
              <a:gdLst>
                <a:gd name="connsiteX0" fmla="*/ 0 w 23020"/>
                <a:gd name="connsiteY0" fmla="*/ 5493 h 12726"/>
                <a:gd name="connsiteX1" fmla="*/ 7235 w 23020"/>
                <a:gd name="connsiteY1" fmla="*/ 12727 h 12726"/>
                <a:gd name="connsiteX2" fmla="*/ 15675 w 23020"/>
                <a:gd name="connsiteY2" fmla="*/ 12727 h 12726"/>
                <a:gd name="connsiteX3" fmla="*/ 22910 w 23020"/>
                <a:gd name="connsiteY3" fmla="*/ 5493 h 12726"/>
                <a:gd name="connsiteX4" fmla="*/ 22910 w 23020"/>
                <a:gd name="connsiteY4" fmla="*/ 3350 h 12726"/>
                <a:gd name="connsiteX5" fmla="*/ 21972 w 23020"/>
                <a:gd name="connsiteY5" fmla="*/ 1340 h 12726"/>
                <a:gd name="connsiteX6" fmla="*/ 20900 w 23020"/>
                <a:gd name="connsiteY6" fmla="*/ 135 h 12726"/>
                <a:gd name="connsiteX7" fmla="*/ 19427 w 23020"/>
                <a:gd name="connsiteY7" fmla="*/ 1 h 12726"/>
                <a:gd name="connsiteX8" fmla="*/ 18221 w 23020"/>
                <a:gd name="connsiteY8" fmla="*/ 1 h 12726"/>
                <a:gd name="connsiteX9" fmla="*/ 16613 w 23020"/>
                <a:gd name="connsiteY9" fmla="*/ 1 h 12726"/>
                <a:gd name="connsiteX10" fmla="*/ 15675 w 23020"/>
                <a:gd name="connsiteY10" fmla="*/ 1 h 12726"/>
                <a:gd name="connsiteX11" fmla="*/ 7235 w 23020"/>
                <a:gd name="connsiteY11" fmla="*/ 1 h 12726"/>
                <a:gd name="connsiteX12" fmla="*/ 0 w 23020"/>
                <a:gd name="connsiteY12" fmla="*/ 5493 h 1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20" h="12726">
                  <a:moveTo>
                    <a:pt x="0" y="5493"/>
                  </a:moveTo>
                  <a:cubicBezTo>
                    <a:pt x="0" y="9485"/>
                    <a:pt x="3242" y="12727"/>
                    <a:pt x="7235" y="12727"/>
                  </a:cubicBezTo>
                  <a:lnTo>
                    <a:pt x="15675" y="12727"/>
                  </a:lnTo>
                  <a:cubicBezTo>
                    <a:pt x="19668" y="12727"/>
                    <a:pt x="22910" y="9485"/>
                    <a:pt x="22910" y="5493"/>
                  </a:cubicBezTo>
                  <a:cubicBezTo>
                    <a:pt x="23058" y="4783"/>
                    <a:pt x="23058" y="4060"/>
                    <a:pt x="22910" y="3350"/>
                  </a:cubicBezTo>
                  <a:cubicBezTo>
                    <a:pt x="22682" y="2640"/>
                    <a:pt x="22361" y="1970"/>
                    <a:pt x="21972" y="1340"/>
                  </a:cubicBezTo>
                  <a:lnTo>
                    <a:pt x="20900" y="135"/>
                  </a:lnTo>
                  <a:lnTo>
                    <a:pt x="19427" y="1"/>
                  </a:lnTo>
                  <a:lnTo>
                    <a:pt x="18221" y="1"/>
                  </a:lnTo>
                  <a:lnTo>
                    <a:pt x="16613" y="1"/>
                  </a:lnTo>
                  <a:lnTo>
                    <a:pt x="15675" y="1"/>
                  </a:lnTo>
                  <a:lnTo>
                    <a:pt x="7235" y="1"/>
                  </a:lnTo>
                  <a:cubicBezTo>
                    <a:pt x="3845" y="-53"/>
                    <a:pt x="857" y="2211"/>
                    <a:pt x="0" y="54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36FF3818-78BC-FECF-B355-36C9FE33B9DC}"/>
                </a:ext>
              </a:extLst>
            </p:cNvPr>
            <p:cNvSpPr/>
            <p:nvPr/>
          </p:nvSpPr>
          <p:spPr>
            <a:xfrm>
              <a:off x="3416025" y="6491360"/>
              <a:ext cx="103966" cy="14601"/>
            </a:xfrm>
            <a:custGeom>
              <a:avLst/>
              <a:gdLst>
                <a:gd name="connsiteX0" fmla="*/ 7369 w 103966"/>
                <a:gd name="connsiteY0" fmla="*/ 14601 h 14601"/>
                <a:gd name="connsiteX1" fmla="*/ 96732 w 103966"/>
                <a:gd name="connsiteY1" fmla="*/ 14601 h 14601"/>
                <a:gd name="connsiteX2" fmla="*/ 103967 w 103966"/>
                <a:gd name="connsiteY2" fmla="*/ 7367 h 14601"/>
                <a:gd name="connsiteX3" fmla="*/ 96732 w 103966"/>
                <a:gd name="connsiteY3" fmla="*/ 0 h 14601"/>
                <a:gd name="connsiteX4" fmla="*/ 7369 w 103966"/>
                <a:gd name="connsiteY4" fmla="*/ 0 h 14601"/>
                <a:gd name="connsiteX5" fmla="*/ 0 w 103966"/>
                <a:gd name="connsiteY5" fmla="*/ 7367 h 14601"/>
                <a:gd name="connsiteX6" fmla="*/ 7369 w 103966"/>
                <a:gd name="connsiteY6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66" h="14601">
                  <a:moveTo>
                    <a:pt x="7369" y="14601"/>
                  </a:moveTo>
                  <a:lnTo>
                    <a:pt x="96732" y="14601"/>
                  </a:lnTo>
                  <a:cubicBezTo>
                    <a:pt x="100724" y="14601"/>
                    <a:pt x="103967" y="11359"/>
                    <a:pt x="103967" y="7367"/>
                  </a:cubicBezTo>
                  <a:cubicBezTo>
                    <a:pt x="103967" y="3349"/>
                    <a:pt x="100751" y="67"/>
                    <a:pt x="96732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67" y="11386"/>
                    <a:pt x="3349" y="14601"/>
                    <a:pt x="7369" y="146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E5B04C1-6719-504A-5B0B-FE0AB31C5E00}"/>
                </a:ext>
              </a:extLst>
            </p:cNvPr>
            <p:cNvSpPr/>
            <p:nvPr/>
          </p:nvSpPr>
          <p:spPr>
            <a:xfrm>
              <a:off x="4201790" y="6539039"/>
              <a:ext cx="2568" cy="314674"/>
            </a:xfrm>
            <a:custGeom>
              <a:avLst/>
              <a:gdLst>
                <a:gd name="connsiteX0" fmla="*/ 2559 w 2568"/>
                <a:gd name="connsiteY0" fmla="*/ 8315 h 314674"/>
                <a:gd name="connsiteX1" fmla="*/ 2559 w 2568"/>
                <a:gd name="connsiteY1" fmla="*/ 8315 h 314674"/>
                <a:gd name="connsiteX2" fmla="*/ 2559 w 2568"/>
                <a:gd name="connsiteY2" fmla="*/ 1350 h 314674"/>
                <a:gd name="connsiteX3" fmla="*/ 1501 w 2568"/>
                <a:gd name="connsiteY3" fmla="*/ 10 h 314674"/>
                <a:gd name="connsiteX4" fmla="*/ 1219 w 2568"/>
                <a:gd name="connsiteY4" fmla="*/ 10 h 314674"/>
                <a:gd name="connsiteX5" fmla="*/ 0 w 2568"/>
                <a:gd name="connsiteY5" fmla="*/ 1202 h 314674"/>
                <a:gd name="connsiteX6" fmla="*/ 13 w 2568"/>
                <a:gd name="connsiteY6" fmla="*/ 1350 h 314674"/>
                <a:gd name="connsiteX7" fmla="*/ 13 w 2568"/>
                <a:gd name="connsiteY7" fmla="*/ 314674 h 314674"/>
                <a:gd name="connsiteX8" fmla="*/ 2559 w 2568"/>
                <a:gd name="connsiteY8" fmla="*/ 314674 h 314674"/>
                <a:gd name="connsiteX9" fmla="*/ 2559 w 2568"/>
                <a:gd name="connsiteY9" fmla="*/ 8315 h 31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8" h="314674">
                  <a:moveTo>
                    <a:pt x="2559" y="8315"/>
                  </a:moveTo>
                  <a:lnTo>
                    <a:pt x="2559" y="8315"/>
                  </a:lnTo>
                  <a:lnTo>
                    <a:pt x="2559" y="1350"/>
                  </a:lnTo>
                  <a:cubicBezTo>
                    <a:pt x="2640" y="693"/>
                    <a:pt x="2171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50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314674"/>
                  </a:lnTo>
                  <a:lnTo>
                    <a:pt x="2559" y="314674"/>
                  </a:lnTo>
                  <a:lnTo>
                    <a:pt x="2559" y="8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47BFA6B-9E0D-7218-21BD-D842B835CA74}"/>
                </a:ext>
              </a:extLst>
            </p:cNvPr>
            <p:cNvSpPr/>
            <p:nvPr/>
          </p:nvSpPr>
          <p:spPr>
            <a:xfrm>
              <a:off x="2323438" y="5846091"/>
              <a:ext cx="14469" cy="698584"/>
            </a:xfrm>
            <a:custGeom>
              <a:avLst/>
              <a:gdLst>
                <a:gd name="connsiteX0" fmla="*/ 0 w 14469"/>
                <a:gd name="connsiteY0" fmla="*/ 7234 h 698584"/>
                <a:gd name="connsiteX1" fmla="*/ 0 w 14469"/>
                <a:gd name="connsiteY1" fmla="*/ 691351 h 698584"/>
                <a:gd name="connsiteX2" fmla="*/ 7235 w 14469"/>
                <a:gd name="connsiteY2" fmla="*/ 698584 h 698584"/>
                <a:gd name="connsiteX3" fmla="*/ 14470 w 14469"/>
                <a:gd name="connsiteY3" fmla="*/ 691351 h 698584"/>
                <a:gd name="connsiteX4" fmla="*/ 14470 w 14469"/>
                <a:gd name="connsiteY4" fmla="*/ 7234 h 698584"/>
                <a:gd name="connsiteX5" fmla="*/ 7235 w 14469"/>
                <a:gd name="connsiteY5" fmla="*/ 0 h 698584"/>
                <a:gd name="connsiteX6" fmla="*/ 0 w 14469"/>
                <a:gd name="connsiteY6" fmla="*/ 7234 h 6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698584">
                  <a:moveTo>
                    <a:pt x="0" y="7234"/>
                  </a:moveTo>
                  <a:lnTo>
                    <a:pt x="0" y="691351"/>
                  </a:lnTo>
                  <a:cubicBezTo>
                    <a:pt x="0" y="695342"/>
                    <a:pt x="3242" y="698584"/>
                    <a:pt x="7235" y="698584"/>
                  </a:cubicBezTo>
                  <a:cubicBezTo>
                    <a:pt x="11227" y="698584"/>
                    <a:pt x="14470" y="695342"/>
                    <a:pt x="14470" y="691351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3BF1E9DF-4785-4B6F-4CCE-F666079A7ED5}"/>
                </a:ext>
              </a:extLst>
            </p:cNvPr>
            <p:cNvSpPr/>
            <p:nvPr/>
          </p:nvSpPr>
          <p:spPr>
            <a:xfrm>
              <a:off x="4166517" y="5852951"/>
              <a:ext cx="13582" cy="109296"/>
            </a:xfrm>
            <a:custGeom>
              <a:avLst/>
              <a:gdLst>
                <a:gd name="connsiteX0" fmla="*/ 184 w 13582"/>
                <a:gd name="connsiteY0" fmla="*/ 103520 h 109296"/>
                <a:gd name="connsiteX1" fmla="*/ 184 w 13582"/>
                <a:gd name="connsiteY1" fmla="*/ 104994 h 109296"/>
                <a:gd name="connsiteX2" fmla="*/ 184 w 13582"/>
                <a:gd name="connsiteY2" fmla="*/ 106065 h 109296"/>
                <a:gd name="connsiteX3" fmla="*/ 1122 w 13582"/>
                <a:gd name="connsiteY3" fmla="*/ 107405 h 109296"/>
                <a:gd name="connsiteX4" fmla="*/ 1792 w 13582"/>
                <a:gd name="connsiteY4" fmla="*/ 108209 h 109296"/>
                <a:gd name="connsiteX5" fmla="*/ 3132 w 13582"/>
                <a:gd name="connsiteY5" fmla="*/ 109146 h 109296"/>
                <a:gd name="connsiteX6" fmla="*/ 3936 w 13582"/>
                <a:gd name="connsiteY6" fmla="*/ 109146 h 109296"/>
                <a:gd name="connsiteX7" fmla="*/ 6615 w 13582"/>
                <a:gd name="connsiteY7" fmla="*/ 109146 h 109296"/>
                <a:gd name="connsiteX8" fmla="*/ 9831 w 13582"/>
                <a:gd name="connsiteY8" fmla="*/ 108342 h 109296"/>
                <a:gd name="connsiteX9" fmla="*/ 9831 w 13582"/>
                <a:gd name="connsiteY9" fmla="*/ 108342 h 109296"/>
                <a:gd name="connsiteX10" fmla="*/ 13582 w 13582"/>
                <a:gd name="connsiteY10" fmla="*/ 102046 h 109296"/>
                <a:gd name="connsiteX11" fmla="*/ 13582 w 13582"/>
                <a:gd name="connsiteY11" fmla="*/ 6937 h 109296"/>
                <a:gd name="connsiteX12" fmla="*/ 8625 w 13582"/>
                <a:gd name="connsiteY12" fmla="*/ 106 h 109296"/>
                <a:gd name="connsiteX13" fmla="*/ 7151 w 13582"/>
                <a:gd name="connsiteY13" fmla="*/ 106 h 109296"/>
                <a:gd name="connsiteX14" fmla="*/ 6347 w 13582"/>
                <a:gd name="connsiteY14" fmla="*/ 106 h 109296"/>
                <a:gd name="connsiteX15" fmla="*/ 4204 w 13582"/>
                <a:gd name="connsiteY15" fmla="*/ 106 h 109296"/>
                <a:gd name="connsiteX16" fmla="*/ 2864 w 13582"/>
                <a:gd name="connsiteY16" fmla="*/ 106 h 109296"/>
                <a:gd name="connsiteX17" fmla="*/ 1658 w 13582"/>
                <a:gd name="connsiteY17" fmla="*/ 909 h 109296"/>
                <a:gd name="connsiteX18" fmla="*/ 720 w 13582"/>
                <a:gd name="connsiteY18" fmla="*/ 1847 h 109296"/>
                <a:gd name="connsiteX19" fmla="*/ 50 w 13582"/>
                <a:gd name="connsiteY19" fmla="*/ 3053 h 109296"/>
                <a:gd name="connsiteX20" fmla="*/ 50 w 13582"/>
                <a:gd name="connsiteY20" fmla="*/ 4258 h 109296"/>
                <a:gd name="connsiteX21" fmla="*/ 50 w 13582"/>
                <a:gd name="connsiteY21" fmla="*/ 5732 h 109296"/>
                <a:gd name="connsiteX22" fmla="*/ 50 w 13582"/>
                <a:gd name="connsiteY22" fmla="*/ 5732 h 109296"/>
                <a:gd name="connsiteX23" fmla="*/ 50 w 13582"/>
                <a:gd name="connsiteY23" fmla="*/ 101645 h 109296"/>
                <a:gd name="connsiteX24" fmla="*/ 184 w 13582"/>
                <a:gd name="connsiteY24" fmla="*/ 103520 h 10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82" h="109296">
                  <a:moveTo>
                    <a:pt x="184" y="103520"/>
                  </a:moveTo>
                  <a:cubicBezTo>
                    <a:pt x="104" y="104009"/>
                    <a:pt x="104" y="104505"/>
                    <a:pt x="184" y="104994"/>
                  </a:cubicBezTo>
                  <a:lnTo>
                    <a:pt x="184" y="106065"/>
                  </a:lnTo>
                  <a:cubicBezTo>
                    <a:pt x="412" y="106562"/>
                    <a:pt x="734" y="107015"/>
                    <a:pt x="1122" y="107405"/>
                  </a:cubicBezTo>
                  <a:lnTo>
                    <a:pt x="1792" y="108209"/>
                  </a:lnTo>
                  <a:lnTo>
                    <a:pt x="3132" y="109146"/>
                  </a:lnTo>
                  <a:cubicBezTo>
                    <a:pt x="3132" y="109146"/>
                    <a:pt x="3132" y="109146"/>
                    <a:pt x="3936" y="109146"/>
                  </a:cubicBezTo>
                  <a:cubicBezTo>
                    <a:pt x="4820" y="109347"/>
                    <a:pt x="5731" y="109347"/>
                    <a:pt x="6615" y="109146"/>
                  </a:cubicBezTo>
                  <a:cubicBezTo>
                    <a:pt x="7741" y="109164"/>
                    <a:pt x="8853" y="108886"/>
                    <a:pt x="9831" y="108342"/>
                  </a:cubicBezTo>
                  <a:lnTo>
                    <a:pt x="9831" y="108342"/>
                  </a:lnTo>
                  <a:cubicBezTo>
                    <a:pt x="12135" y="107079"/>
                    <a:pt x="13569" y="104671"/>
                    <a:pt x="13582" y="102046"/>
                  </a:cubicBezTo>
                  <a:lnTo>
                    <a:pt x="13582" y="6937"/>
                  </a:lnTo>
                  <a:cubicBezTo>
                    <a:pt x="13609" y="3819"/>
                    <a:pt x="11599" y="1047"/>
                    <a:pt x="8625" y="106"/>
                  </a:cubicBezTo>
                  <a:lnTo>
                    <a:pt x="7151" y="106"/>
                  </a:lnTo>
                  <a:lnTo>
                    <a:pt x="6347" y="106"/>
                  </a:lnTo>
                  <a:cubicBezTo>
                    <a:pt x="5637" y="-35"/>
                    <a:pt x="4914" y="-35"/>
                    <a:pt x="4204" y="106"/>
                  </a:cubicBezTo>
                  <a:lnTo>
                    <a:pt x="2864" y="106"/>
                  </a:lnTo>
                  <a:lnTo>
                    <a:pt x="1658" y="909"/>
                  </a:lnTo>
                  <a:cubicBezTo>
                    <a:pt x="1377" y="1255"/>
                    <a:pt x="1069" y="1570"/>
                    <a:pt x="720" y="1847"/>
                  </a:cubicBezTo>
                  <a:cubicBezTo>
                    <a:pt x="452" y="2219"/>
                    <a:pt x="224" y="2624"/>
                    <a:pt x="50" y="3053"/>
                  </a:cubicBezTo>
                  <a:cubicBezTo>
                    <a:pt x="-3" y="3453"/>
                    <a:pt x="-3" y="3858"/>
                    <a:pt x="50" y="4258"/>
                  </a:cubicBezTo>
                  <a:cubicBezTo>
                    <a:pt x="-17" y="4747"/>
                    <a:pt x="-17" y="5243"/>
                    <a:pt x="50" y="5732"/>
                  </a:cubicBezTo>
                  <a:cubicBezTo>
                    <a:pt x="50" y="5732"/>
                    <a:pt x="50" y="5732"/>
                    <a:pt x="50" y="5732"/>
                  </a:cubicBezTo>
                  <a:lnTo>
                    <a:pt x="50" y="101645"/>
                  </a:lnTo>
                  <a:cubicBezTo>
                    <a:pt x="50" y="101645"/>
                    <a:pt x="184" y="103252"/>
                    <a:pt x="184" y="1035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0D93B9F8-8B97-845B-3614-54D0BAB469A1}"/>
                </a:ext>
              </a:extLst>
            </p:cNvPr>
            <p:cNvSpPr/>
            <p:nvPr/>
          </p:nvSpPr>
          <p:spPr>
            <a:xfrm>
              <a:off x="306571" y="6105146"/>
              <a:ext cx="14707" cy="23459"/>
            </a:xfrm>
            <a:custGeom>
              <a:avLst/>
              <a:gdLst>
                <a:gd name="connsiteX0" fmla="*/ 13233 w 14707"/>
                <a:gd name="connsiteY0" fmla="*/ 4303 h 23459"/>
                <a:gd name="connsiteX1" fmla="*/ 11090 w 14707"/>
                <a:gd name="connsiteY1" fmla="*/ 1758 h 23459"/>
                <a:gd name="connsiteX2" fmla="*/ 2247 w 14707"/>
                <a:gd name="connsiteY2" fmla="*/ 1758 h 23459"/>
                <a:gd name="connsiteX3" fmla="*/ 103 w 14707"/>
                <a:gd name="connsiteY3" fmla="*/ 4303 h 23459"/>
                <a:gd name="connsiteX4" fmla="*/ 103 w 14707"/>
                <a:gd name="connsiteY4" fmla="*/ 6715 h 23459"/>
                <a:gd name="connsiteX5" fmla="*/ 103 w 14707"/>
                <a:gd name="connsiteY5" fmla="*/ 16092 h 23459"/>
                <a:gd name="connsiteX6" fmla="*/ 7338 w 14707"/>
                <a:gd name="connsiteY6" fmla="*/ 23459 h 23459"/>
                <a:gd name="connsiteX7" fmla="*/ 14707 w 14707"/>
                <a:gd name="connsiteY7" fmla="*/ 16092 h 23459"/>
                <a:gd name="connsiteX8" fmla="*/ 14707 w 14707"/>
                <a:gd name="connsiteY8" fmla="*/ 7652 h 23459"/>
                <a:gd name="connsiteX9" fmla="*/ 13233 w 14707"/>
                <a:gd name="connsiteY9" fmla="*/ 4303 h 2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7" h="23459">
                  <a:moveTo>
                    <a:pt x="13233" y="4303"/>
                  </a:moveTo>
                  <a:cubicBezTo>
                    <a:pt x="12791" y="3259"/>
                    <a:pt x="12045" y="2374"/>
                    <a:pt x="11090" y="1758"/>
                  </a:cubicBezTo>
                  <a:cubicBezTo>
                    <a:pt x="8610" y="-586"/>
                    <a:pt x="4727" y="-586"/>
                    <a:pt x="2247" y="1758"/>
                  </a:cubicBezTo>
                  <a:cubicBezTo>
                    <a:pt x="1325" y="2415"/>
                    <a:pt x="587" y="3285"/>
                    <a:pt x="103" y="4303"/>
                  </a:cubicBezTo>
                  <a:cubicBezTo>
                    <a:pt x="-34" y="5107"/>
                    <a:pt x="-34" y="5911"/>
                    <a:pt x="103" y="6715"/>
                  </a:cubicBezTo>
                  <a:lnTo>
                    <a:pt x="103" y="16092"/>
                  </a:lnTo>
                  <a:cubicBezTo>
                    <a:pt x="102" y="20110"/>
                    <a:pt x="3322" y="23392"/>
                    <a:pt x="7338" y="23459"/>
                  </a:cubicBezTo>
                  <a:cubicBezTo>
                    <a:pt x="11409" y="23459"/>
                    <a:pt x="14707" y="20164"/>
                    <a:pt x="14707" y="16092"/>
                  </a:cubicBezTo>
                  <a:lnTo>
                    <a:pt x="14707" y="7652"/>
                  </a:lnTo>
                  <a:cubicBezTo>
                    <a:pt x="14479" y="6433"/>
                    <a:pt x="13976" y="5295"/>
                    <a:pt x="13233" y="43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7958440-DF5A-AB7B-02D4-20E181A297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B126C81-EB34-4B01-A592-C14F87B18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166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4560B2F-75EC-4F22-8E0B-1457B27AB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088" y="136524"/>
            <a:ext cx="799392" cy="7093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730B23-B34D-423E-A4A9-C96DE7C4EC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833" y="136525"/>
            <a:ext cx="709387" cy="709387"/>
          </a:xfrm>
          <a:prstGeom prst="rect">
            <a:avLst/>
          </a:prstGeom>
        </p:spPr>
      </p:pic>
      <p:grpSp>
        <p:nvGrpSpPr>
          <p:cNvPr id="1247" name="Group 1246">
            <a:extLst>
              <a:ext uri="{FF2B5EF4-FFF2-40B4-BE49-F238E27FC236}">
                <a16:creationId xmlns:a16="http://schemas.microsoft.com/office/drawing/2014/main" id="{B7D2C155-112E-E6CA-EEC0-89321C6C4C2B}"/>
              </a:ext>
            </a:extLst>
          </p:cNvPr>
          <p:cNvGrpSpPr/>
          <p:nvPr/>
        </p:nvGrpSpPr>
        <p:grpSpPr>
          <a:xfrm>
            <a:off x="0" y="136524"/>
            <a:ext cx="1152780" cy="543453"/>
            <a:chOff x="0" y="-6096"/>
            <a:chExt cx="1564640" cy="737616"/>
          </a:xfrm>
        </p:grpSpPr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A711C670-0B7F-B08F-6E1A-B18C976445AF}"/>
                </a:ext>
              </a:extLst>
            </p:cNvPr>
            <p:cNvSpPr/>
            <p:nvPr/>
          </p:nvSpPr>
          <p:spPr>
            <a:xfrm>
              <a:off x="0" y="-6096"/>
              <a:ext cx="1564640" cy="737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pic>
          <p:nvPicPr>
            <p:cNvPr id="1249" name="Picture 1248">
              <a:extLst>
                <a:ext uri="{FF2B5EF4-FFF2-40B4-BE49-F238E27FC236}">
                  <a16:creationId xmlns:a16="http://schemas.microsoft.com/office/drawing/2014/main" id="{44A1E7BB-4E1B-968F-48A7-F95FE0C8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6797" y1="39474" x2="16797" y2="39474"/>
                          <a14:foregroundMark x1="15469" y1="35307" x2="15313" y2="33772"/>
                          <a14:foregroundMark x1="13984" y1="29825" x2="13984" y2="29825"/>
                          <a14:foregroundMark x1="13594" y1="28509" x2="12422" y2="28509"/>
                          <a14:foregroundMark x1="12422" y1="28289" x2="13516" y2="32456"/>
                          <a14:foregroundMark x1="14766" y1="37719" x2="14844" y2="39254"/>
                          <a14:foregroundMark x1="14844" y1="42105" x2="14844" y2="44079"/>
                          <a14:foregroundMark x1="14844" y1="44298" x2="14844" y2="44298"/>
                          <a14:foregroundMark x1="14609" y1="44956" x2="14141" y2="46053"/>
                          <a14:foregroundMark x1="13359" y1="47807" x2="13359" y2="47807"/>
                          <a14:foregroundMark x1="12891" y1="49342" x2="12422" y2="50658"/>
                          <a14:foregroundMark x1="12344" y1="50658" x2="12031" y2="50877"/>
                          <a14:foregroundMark x1="12031" y1="50877" x2="10938" y2="51974"/>
                          <a14:foregroundMark x1="10156" y1="52851" x2="9688" y2="52851"/>
                          <a14:foregroundMark x1="9453" y1="52851" x2="8984" y2="53289"/>
                          <a14:foregroundMark x1="8828" y1="53509" x2="8281" y2="53509"/>
                          <a14:foregroundMark x1="7891" y1="53509" x2="7578" y2="53509"/>
                          <a14:foregroundMark x1="7031" y1="53289" x2="6563" y2="53289"/>
                          <a14:foregroundMark x1="6328" y1="53289" x2="5469" y2="53509"/>
                          <a14:foregroundMark x1="5078" y1="53289" x2="5078" y2="53289"/>
                          <a14:foregroundMark x1="5078" y1="52632" x2="5469" y2="50439"/>
                          <a14:foregroundMark x1="7187" y1="32675" x2="7500" y2="32237"/>
                          <a14:foregroundMark x1="7734" y1="30702" x2="8047" y2="29825"/>
                          <a14:foregroundMark x1="8281" y1="29605" x2="8281" y2="29605"/>
                          <a14:foregroundMark x1="8906" y1="27632" x2="8906" y2="27632"/>
                          <a14:foregroundMark x1="9453" y1="27193" x2="9453" y2="27193"/>
                          <a14:foregroundMark x1="25703" y1="49781" x2="25703" y2="49781"/>
                          <a14:foregroundMark x1="26016" y1="48684" x2="26094" y2="47368"/>
                          <a14:foregroundMark x1="39688" y1="56798" x2="39688" y2="56798"/>
                          <a14:foregroundMark x1="39688" y1="57018" x2="39688" y2="57018"/>
                          <a14:foregroundMark x1="40781" y1="53509" x2="40938" y2="52851"/>
                          <a14:foregroundMark x1="55547" y1="43202" x2="55547" y2="43202"/>
                          <a14:foregroundMark x1="55547" y1="43202" x2="55547" y2="43202"/>
                          <a14:foregroundMark x1="81328" y1="61184" x2="81328" y2="61184"/>
                          <a14:foregroundMark x1="81328" y1="61184" x2="81328" y2="61184"/>
                          <a14:foregroundMark x1="82422" y1="45395" x2="82891" y2="42325"/>
                          <a14:foregroundMark x1="83359" y1="40132" x2="83438" y2="38158"/>
                          <a14:foregroundMark x1="83438" y1="33772" x2="84063" y2="31360"/>
                          <a14:foregroundMark x1="84141" y1="29825" x2="84141" y2="28289"/>
                          <a14:foregroundMark x1="83828" y1="24123" x2="83828" y2="24123"/>
                          <a14:foregroundMark x1="83828" y1="21053" x2="83828" y2="21053"/>
                          <a14:foregroundMark x1="83359" y1="17105" x2="83359" y2="15351"/>
                          <a14:foregroundMark x1="83672" y1="14254" x2="83828" y2="12719"/>
                          <a14:foregroundMark x1="83906" y1="12061" x2="84141" y2="10746"/>
                          <a14:foregroundMark x1="84297" y1="9430" x2="84297" y2="8333"/>
                          <a14:foregroundMark x1="90859" y1="74123" x2="91094" y2="72807"/>
                          <a14:foregroundMark x1="91484" y1="71053" x2="91250" y2="69298"/>
                          <a14:foregroundMark x1="90781" y1="64035" x2="90781" y2="62500"/>
                          <a14:foregroundMark x1="90781" y1="61404" x2="90781" y2="59430"/>
                          <a14:foregroundMark x1="90781" y1="55482" x2="90859" y2="51096"/>
                          <a14:foregroundMark x1="89844" y1="27193" x2="89844" y2="26316"/>
                          <a14:foregroundMark x1="89219" y1="21491" x2="89219" y2="19079"/>
                          <a14:foregroundMark x1="89063" y1="12500" x2="89063" y2="12500"/>
                          <a14:foregroundMark x1="97656" y1="92105" x2="97656" y2="92105"/>
                          <a14:foregroundMark x1="95313" y1="94737" x2="95313" y2="94737"/>
                          <a14:foregroundMark x1="93203" y1="95395" x2="93203" y2="95395"/>
                          <a14:foregroundMark x1="89688" y1="95175" x2="89688" y2="95175"/>
                          <a14:foregroundMark x1="88125" y1="97149" x2="88125" y2="97149"/>
                          <a14:foregroundMark x1="85078" y1="95614" x2="85078" y2="95614"/>
                          <a14:foregroundMark x1="81484" y1="95833" x2="81484" y2="95833"/>
                          <a14:foregroundMark x1="77734" y1="96930" x2="77734" y2="96930"/>
                          <a14:foregroundMark x1="74297" y1="95833" x2="74297" y2="95833"/>
                          <a14:foregroundMark x1="70313" y1="93640" x2="70313" y2="93640"/>
                          <a14:foregroundMark x1="69141" y1="95175" x2="69141" y2="95175"/>
                          <a14:foregroundMark x1="63984" y1="92763" x2="63984" y2="92763"/>
                          <a14:foregroundMark x1="60938" y1="93421" x2="60938" y2="93421"/>
                          <a14:foregroundMark x1="58516" y1="97588" x2="58516" y2="97588"/>
                          <a14:foregroundMark x1="57266" y1="97588" x2="57266" y2="97588"/>
                          <a14:foregroundMark x1="53594" y1="96053" x2="53594" y2="96053"/>
                          <a14:foregroundMark x1="50000" y1="96053" x2="50000" y2="96053"/>
                          <a14:foregroundMark x1="45703" y1="95614" x2="45703" y2="95614"/>
                          <a14:foregroundMark x1="44219" y1="95614" x2="44219" y2="95614"/>
                          <a14:foregroundMark x1="40078" y1="97807" x2="40078" y2="97807"/>
                          <a14:foregroundMark x1="36953" y1="97149" x2="36953" y2="97149"/>
                          <a14:foregroundMark x1="34063" y1="96053" x2="34063" y2="96053"/>
                          <a14:foregroundMark x1="32656" y1="93640" x2="32656" y2="93640"/>
                          <a14:foregroundMark x1="28047" y1="92105" x2="28047" y2="92105"/>
                          <a14:foregroundMark x1="25000" y1="93202" x2="25000" y2="93202"/>
                          <a14:foregroundMark x1="23672" y1="96491" x2="23672" y2="96491"/>
                          <a14:foregroundMark x1="20547" y1="94518" x2="20547" y2="94518"/>
                          <a14:foregroundMark x1="16563" y1="92325" x2="16563" y2="92325"/>
                          <a14:foregroundMark x1="13047" y1="92763" x2="13047" y2="92763"/>
                          <a14:foregroundMark x1="10469" y1="91886" x2="10469" y2="91886"/>
                          <a14:foregroundMark x1="7266" y1="92105" x2="7266" y2="92105"/>
                          <a14:foregroundMark x1="3750" y1="94298" x2="3750" y2="94298"/>
                          <a14:foregroundMark x1="703" y1="95175" x2="703" y2="95175"/>
                          <a14:backgroundMark x1="15781" y1="95175" x2="15781" y2="95175"/>
                          <a14:backgroundMark x1="19375" y1="96053" x2="19375" y2="96053"/>
                          <a14:backgroundMark x1="22422" y1="98246" x2="22422" y2="98246"/>
                          <a14:backgroundMark x1="15859" y1="98465" x2="15859" y2="98465"/>
                          <a14:backgroundMark x1="39063" y1="98465" x2="39063" y2="98465"/>
                          <a14:backgroundMark x1="39219" y1="95833" x2="39219" y2="95833"/>
                          <a14:backgroundMark x1="43438" y1="94518" x2="43438" y2="94518"/>
                          <a14:backgroundMark x1="43516" y1="98246" x2="43516" y2="98246"/>
                          <a14:backgroundMark x1="49297" y1="94737" x2="49297" y2="94737"/>
                          <a14:backgroundMark x1="56016" y1="93421" x2="56016" y2="93421"/>
                          <a14:backgroundMark x1="67813" y1="95395" x2="67813" y2="95395"/>
                          <a14:backgroundMark x1="76406" y1="97588" x2="76406" y2="97588"/>
                          <a14:backgroundMark x1="80313" y1="94737" x2="80313" y2="94737"/>
                          <a14:backgroundMark x1="83750" y1="96711" x2="83750" y2="96711"/>
                          <a14:backgroundMark x1="86953" y1="98026" x2="86953" y2="98026"/>
                          <a14:backgroundMark x1="97891" y1="98904" x2="97891" y2="98904"/>
                          <a14:backgroundMark x1="97656" y1="94737" x2="97656" y2="9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41" y="74405"/>
              <a:ext cx="1355758" cy="482989"/>
            </a:xfrm>
            <a:prstGeom prst="rect">
              <a:avLst/>
            </a:prstGeom>
          </p:spPr>
        </p:pic>
      </p:grpSp>
      <p:sp>
        <p:nvSpPr>
          <p:cNvPr id="1283" name="Title 1">
            <a:extLst>
              <a:ext uri="{FF2B5EF4-FFF2-40B4-BE49-F238E27FC236}">
                <a16:creationId xmlns:a16="http://schemas.microsoft.com/office/drawing/2014/main" id="{492FA328-8EDF-9118-9D37-0313E1C483B7}"/>
              </a:ext>
            </a:extLst>
          </p:cNvPr>
          <p:cNvSpPr txBox="1">
            <a:spLocks/>
          </p:cNvSpPr>
          <p:nvPr/>
        </p:nvSpPr>
        <p:spPr>
          <a:xfrm>
            <a:off x="787041" y="266376"/>
            <a:ext cx="10515600" cy="7780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Definisi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sterama"/>
                <a:ea typeface="+mj-ea"/>
                <a:cs typeface="+mj-cs"/>
              </a:rPr>
              <a:t> visa</a:t>
            </a:r>
          </a:p>
        </p:txBody>
      </p:sp>
      <p:sp>
        <p:nvSpPr>
          <p:cNvPr id="1246" name="TextBox 1245">
            <a:extLst>
              <a:ext uri="{FF2B5EF4-FFF2-40B4-BE49-F238E27FC236}">
                <a16:creationId xmlns:a16="http://schemas.microsoft.com/office/drawing/2014/main" id="{83A527BB-BBB9-454B-8DCC-C7F1A2C747A0}"/>
              </a:ext>
            </a:extLst>
          </p:cNvPr>
          <p:cNvSpPr txBox="1"/>
          <p:nvPr/>
        </p:nvSpPr>
        <p:spPr>
          <a:xfrm>
            <a:off x="1156747" y="3574456"/>
            <a:ext cx="9776183" cy="2365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UU 11/2020 </a:t>
            </a: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tentang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Cipta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Kerja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:</a:t>
            </a:r>
          </a:p>
          <a:p>
            <a:pPr marL="0" marR="0" lvl="0" indent="0" algn="just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+mn-ea"/>
              <a:cs typeface="+mn-cs"/>
              <a:sym typeface="Helvetica Light"/>
            </a:endParaRPr>
          </a:p>
          <a:p>
            <a:pPr marL="0" marR="0" lvl="0" indent="0" algn="just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Visa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Republik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Indonesia yang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selanjutnya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disebut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Visa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adalah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keterangan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tertulis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baik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secara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manual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maupun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elektronik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yang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diberikan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oleh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pejabat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yang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berwenang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untuk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melakukan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perjalanan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ke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Wilayah Indonesia dan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menjadi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dasar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untuk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pemberian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Izin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  <a:sym typeface="Helvetica Light"/>
              </a:rPr>
              <a:t>Tinggal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venir Next LT Pro Ligh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2D30E-159F-C2D3-EE4C-79BF48F522A2}"/>
              </a:ext>
            </a:extLst>
          </p:cNvPr>
          <p:cNvSpPr txBox="1"/>
          <p:nvPr/>
        </p:nvSpPr>
        <p:spPr>
          <a:xfrm>
            <a:off x="1253093" y="1222957"/>
            <a:ext cx="958349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UU 6/2011 </a:t>
            </a:r>
            <a:r>
              <a:rPr kumimoji="0" lang="en-ID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tentang</a:t>
            </a:r>
            <a:r>
              <a:rPr kumimoji="0" lang="en-ID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Keimigrasian</a:t>
            </a:r>
            <a:r>
              <a:rPr kumimoji="0" lang="en-ID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Visa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Republik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Indonesia yang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selanjutnya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disebut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Visa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adalah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keterangan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tertulis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yang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diberikan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oleh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pejabat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yang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berwenang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di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Perwakilan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Republik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Indonesia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atau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di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tempat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lain yang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ditetapkan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oleh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Pemerintah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Republik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Indonesia yang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memuat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persetujuan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bagi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Orang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Asing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untuk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melakukan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  </a:t>
            </a:r>
            <a:r>
              <a:rPr kumimoji="0" lang="es-E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perjalanan</a:t>
            </a: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ke Wilayah Indonesia dan </a:t>
            </a:r>
            <a:r>
              <a:rPr kumimoji="0" lang="es-E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menjadi</a:t>
            </a: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s-E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dasar</a:t>
            </a: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untuk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pemberian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Izin</a:t>
            </a:r>
            <a:r>
              <a:rPr kumimoji="0" lang="en-ID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 </a:t>
            </a:r>
            <a:r>
              <a:rPr kumimoji="0" lang="en-ID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t>Tinggal</a:t>
            </a:r>
            <a:endParaRPr kumimoji="0" lang="en-ID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BBA9CB8-52D4-13CB-1CE9-461DE70F3929}"/>
              </a:ext>
            </a:extLst>
          </p:cNvPr>
          <p:cNvSpPr/>
          <p:nvPr/>
        </p:nvSpPr>
        <p:spPr>
          <a:xfrm>
            <a:off x="5686425" y="2801734"/>
            <a:ext cx="819150" cy="48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64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520" y="199136"/>
            <a:ext cx="666496" cy="590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104" y="213022"/>
            <a:ext cx="7224607" cy="54190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  <a:tabLst>
                <a:tab pos="1065160" algn="l"/>
                <a:tab pos="1958438" algn="l"/>
                <a:tab pos="2180699" algn="l"/>
                <a:tab pos="3039685" algn="l"/>
                <a:tab pos="3592163" algn="l"/>
                <a:tab pos="4082831" algn="l"/>
                <a:tab pos="4255559" algn="l"/>
                <a:tab pos="4785176" algn="l"/>
                <a:tab pos="6048466" algn="l"/>
                <a:tab pos="6577659" algn="l"/>
              </a:tabLst>
            </a:pPr>
            <a:r>
              <a:rPr sz="1733" b="0" dirty="0">
                <a:solidFill>
                  <a:srgbClr val="000000"/>
                </a:solidFill>
                <a:latin typeface="Arial MT"/>
                <a:cs typeface="Arial MT"/>
              </a:rPr>
              <a:t>Ind</a:t>
            </a:r>
            <a:r>
              <a:rPr sz="1733" b="0" spc="3" dirty="0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1733" b="0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sz="1733" b="0" spc="3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1733" b="0" dirty="0">
                <a:solidFill>
                  <a:srgbClr val="000000"/>
                </a:solidFill>
                <a:latin typeface="Arial MT"/>
                <a:cs typeface="Arial MT"/>
              </a:rPr>
              <a:t>sia	memil</a:t>
            </a:r>
            <a:r>
              <a:rPr sz="1733" b="0" spc="-17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1733" b="0" dirty="0">
                <a:solidFill>
                  <a:srgbClr val="000000"/>
                </a:solidFill>
                <a:latin typeface="Arial MT"/>
                <a:cs typeface="Arial MT"/>
              </a:rPr>
              <a:t>ki	4	</a:t>
            </a:r>
            <a:r>
              <a:rPr sz="1733" b="0" spc="-3" dirty="0">
                <a:solidFill>
                  <a:srgbClr val="000000"/>
                </a:solidFill>
                <a:latin typeface="Arial MT"/>
                <a:cs typeface="Arial MT"/>
              </a:rPr>
              <a:t>(</a:t>
            </a:r>
            <a:r>
              <a:rPr sz="1733" b="0" dirty="0">
                <a:solidFill>
                  <a:srgbClr val="000000"/>
                </a:solidFill>
                <a:latin typeface="Arial MT"/>
                <a:cs typeface="Arial MT"/>
              </a:rPr>
              <a:t>empat)	jenis	v</a:t>
            </a:r>
            <a:r>
              <a:rPr sz="1733" b="0" spc="-7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1733" b="0" dirty="0">
                <a:solidFill>
                  <a:srgbClr val="000000"/>
                </a:solidFill>
                <a:latin typeface="Arial MT"/>
                <a:cs typeface="Arial MT"/>
              </a:rPr>
              <a:t>sa	-	</a:t>
            </a:r>
            <a:r>
              <a:rPr sz="1733" dirty="0">
                <a:solidFill>
                  <a:srgbClr val="000000"/>
                </a:solidFill>
              </a:rPr>
              <a:t>visa	diplomatik,	visa	din</a:t>
            </a:r>
            <a:r>
              <a:rPr sz="1733" spc="3" dirty="0">
                <a:solidFill>
                  <a:srgbClr val="000000"/>
                </a:solidFill>
              </a:rPr>
              <a:t>as</a:t>
            </a:r>
            <a:r>
              <a:rPr sz="1733" dirty="0">
                <a:solidFill>
                  <a:srgbClr val="000000"/>
                </a:solidFill>
              </a:rPr>
              <a:t>,  visa kunjungan,</a:t>
            </a:r>
            <a:r>
              <a:rPr sz="1733" spc="-23" dirty="0">
                <a:solidFill>
                  <a:srgbClr val="000000"/>
                </a:solidFill>
              </a:rPr>
              <a:t> </a:t>
            </a:r>
            <a:r>
              <a:rPr sz="1733" spc="3" dirty="0">
                <a:solidFill>
                  <a:srgbClr val="000000"/>
                </a:solidFill>
              </a:rPr>
              <a:t>dan</a:t>
            </a:r>
            <a:r>
              <a:rPr sz="1733" spc="-10" dirty="0">
                <a:solidFill>
                  <a:srgbClr val="000000"/>
                </a:solidFill>
              </a:rPr>
              <a:t> </a:t>
            </a:r>
            <a:r>
              <a:rPr sz="1733" dirty="0">
                <a:solidFill>
                  <a:srgbClr val="000000"/>
                </a:solidFill>
              </a:rPr>
              <a:t>visa</a:t>
            </a:r>
            <a:r>
              <a:rPr sz="1733" spc="3" dirty="0">
                <a:solidFill>
                  <a:srgbClr val="000000"/>
                </a:solidFill>
              </a:rPr>
              <a:t> </a:t>
            </a:r>
            <a:r>
              <a:rPr sz="1733" dirty="0">
                <a:solidFill>
                  <a:srgbClr val="000000"/>
                </a:solidFill>
              </a:rPr>
              <a:t>tinggal</a:t>
            </a:r>
            <a:r>
              <a:rPr sz="1733" spc="-13" dirty="0">
                <a:solidFill>
                  <a:srgbClr val="000000"/>
                </a:solidFill>
              </a:rPr>
              <a:t> </a:t>
            </a:r>
            <a:r>
              <a:rPr sz="1733" dirty="0">
                <a:solidFill>
                  <a:srgbClr val="000000"/>
                </a:solidFill>
              </a:rPr>
              <a:t>terbatas</a:t>
            </a:r>
            <a:endParaRPr sz="1733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1418" y="1122680"/>
            <a:ext cx="918294" cy="386283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6400" y="2326639"/>
            <a:ext cx="2895600" cy="1456267"/>
            <a:chOff x="609600" y="3489959"/>
            <a:chExt cx="4343400" cy="2184400"/>
          </a:xfrm>
        </p:grpSpPr>
        <p:sp>
          <p:nvSpPr>
            <p:cNvPr id="6" name="object 6"/>
            <p:cNvSpPr/>
            <p:nvPr/>
          </p:nvSpPr>
          <p:spPr>
            <a:xfrm>
              <a:off x="609600" y="3489959"/>
              <a:ext cx="4343400" cy="2184400"/>
            </a:xfrm>
            <a:custGeom>
              <a:avLst/>
              <a:gdLst/>
              <a:ahLst/>
              <a:cxnLst/>
              <a:rect l="l" t="t" r="r" b="b"/>
              <a:pathLst>
                <a:path w="4343400" h="2184400">
                  <a:moveTo>
                    <a:pt x="4343400" y="0"/>
                  </a:moveTo>
                  <a:lnTo>
                    <a:pt x="0" y="0"/>
                  </a:lnTo>
                  <a:lnTo>
                    <a:pt x="0" y="2183892"/>
                  </a:lnTo>
                  <a:lnTo>
                    <a:pt x="4343400" y="2183892"/>
                  </a:lnTo>
                  <a:lnTo>
                    <a:pt x="434340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pPr defTabSz="609630"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63526" y="4978907"/>
              <a:ext cx="179705" cy="359410"/>
            </a:xfrm>
            <a:custGeom>
              <a:avLst/>
              <a:gdLst/>
              <a:ahLst/>
              <a:cxnLst/>
              <a:rect l="l" t="t" r="r" b="b"/>
              <a:pathLst>
                <a:path w="179705" h="359410">
                  <a:moveTo>
                    <a:pt x="179402" y="0"/>
                  </a:moveTo>
                  <a:lnTo>
                    <a:pt x="29900" y="0"/>
                  </a:lnTo>
                  <a:lnTo>
                    <a:pt x="29900" y="343868"/>
                  </a:lnTo>
                  <a:lnTo>
                    <a:pt x="0" y="343868"/>
                  </a:lnTo>
                  <a:lnTo>
                    <a:pt x="0" y="358819"/>
                  </a:lnTo>
                  <a:lnTo>
                    <a:pt x="16084" y="358819"/>
                  </a:lnTo>
                  <a:lnTo>
                    <a:pt x="105789" y="269116"/>
                  </a:lnTo>
                  <a:lnTo>
                    <a:pt x="59800" y="269116"/>
                  </a:lnTo>
                  <a:lnTo>
                    <a:pt x="59800" y="239215"/>
                  </a:lnTo>
                  <a:lnTo>
                    <a:pt x="135691" y="239215"/>
                  </a:lnTo>
                  <a:lnTo>
                    <a:pt x="165593" y="209314"/>
                  </a:lnTo>
                  <a:lnTo>
                    <a:pt x="59800" y="209313"/>
                  </a:lnTo>
                  <a:lnTo>
                    <a:pt x="59800" y="179412"/>
                  </a:lnTo>
                  <a:lnTo>
                    <a:pt x="179402" y="179412"/>
                  </a:lnTo>
                  <a:lnTo>
                    <a:pt x="179402" y="149511"/>
                  </a:lnTo>
                  <a:lnTo>
                    <a:pt x="59800" y="149511"/>
                  </a:lnTo>
                  <a:lnTo>
                    <a:pt x="59800" y="119604"/>
                  </a:lnTo>
                  <a:lnTo>
                    <a:pt x="179402" y="119604"/>
                  </a:lnTo>
                  <a:lnTo>
                    <a:pt x="179402" y="89703"/>
                  </a:lnTo>
                  <a:lnTo>
                    <a:pt x="59800" y="89703"/>
                  </a:lnTo>
                  <a:lnTo>
                    <a:pt x="59800" y="59802"/>
                  </a:lnTo>
                  <a:lnTo>
                    <a:pt x="179402" y="59802"/>
                  </a:lnTo>
                  <a:lnTo>
                    <a:pt x="179402" y="0"/>
                  </a:lnTo>
                  <a:close/>
                </a:path>
                <a:path w="179705" h="359410">
                  <a:moveTo>
                    <a:pt x="179402" y="179412"/>
                  </a:moveTo>
                  <a:lnTo>
                    <a:pt x="149502" y="179412"/>
                  </a:lnTo>
                  <a:lnTo>
                    <a:pt x="149502" y="209314"/>
                  </a:lnTo>
                  <a:lnTo>
                    <a:pt x="165593" y="209314"/>
                  </a:lnTo>
                  <a:lnTo>
                    <a:pt x="179402" y="195505"/>
                  </a:lnTo>
                  <a:lnTo>
                    <a:pt x="179402" y="179412"/>
                  </a:lnTo>
                  <a:close/>
                </a:path>
                <a:path w="179705" h="359410">
                  <a:moveTo>
                    <a:pt x="179402" y="119604"/>
                  </a:moveTo>
                  <a:lnTo>
                    <a:pt x="149502" y="119604"/>
                  </a:lnTo>
                  <a:lnTo>
                    <a:pt x="149502" y="149511"/>
                  </a:lnTo>
                  <a:lnTo>
                    <a:pt x="179402" y="149511"/>
                  </a:lnTo>
                  <a:lnTo>
                    <a:pt x="179402" y="119604"/>
                  </a:lnTo>
                  <a:close/>
                </a:path>
                <a:path w="179705" h="359410">
                  <a:moveTo>
                    <a:pt x="179402" y="59802"/>
                  </a:moveTo>
                  <a:lnTo>
                    <a:pt x="149502" y="59802"/>
                  </a:lnTo>
                  <a:lnTo>
                    <a:pt x="149502" y="89703"/>
                  </a:lnTo>
                  <a:lnTo>
                    <a:pt x="179402" y="89703"/>
                  </a:lnTo>
                  <a:lnTo>
                    <a:pt x="179402" y="59802"/>
                  </a:lnTo>
                  <a:close/>
                </a:path>
              </a:pathLst>
            </a:custGeom>
            <a:solidFill>
              <a:srgbClr val="1C3560"/>
            </a:solidFill>
          </p:spPr>
          <p:txBody>
            <a:bodyPr wrap="square" lIns="0" tIns="0" rIns="0" bIns="0" rtlCol="0"/>
            <a:lstStyle/>
            <a:p>
              <a:pPr defTabSz="609630"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73879" y="1094233"/>
            <a:ext cx="7310120" cy="2600606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977" rIns="0" bIns="0" rtlCol="0">
            <a:spAutoFit/>
          </a:bodyPr>
          <a:lstStyle/>
          <a:p>
            <a:pPr marL="60963" defTabSz="609630">
              <a:spcBef>
                <a:spcPts val="197"/>
              </a:spcBef>
              <a:buClrTx/>
            </a:pPr>
            <a:r>
              <a:rPr sz="1067" b="1" kern="1200" spc="-7" dirty="0">
                <a:solidFill>
                  <a:prstClr val="black"/>
                </a:solidFill>
                <a:ea typeface="+mn-ea"/>
              </a:rPr>
              <a:t>Visa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kunjungan</a:t>
            </a:r>
            <a:r>
              <a:rPr sz="1067" b="1" kern="1200" spc="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(VK)</a:t>
            </a:r>
            <a:r>
              <a:rPr sz="1067" b="1" kern="1200" spc="7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terdiri</a:t>
            </a:r>
            <a:r>
              <a:rPr sz="1067" b="1" kern="1200" spc="17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atas:</a:t>
            </a:r>
            <a:endParaRPr sz="1067" kern="1200">
              <a:solidFill>
                <a:prstClr val="black"/>
              </a:solidFill>
              <a:ea typeface="+mn-ea"/>
            </a:endParaRPr>
          </a:p>
          <a:p>
            <a:pPr marL="238772" indent="-178232" defTabSz="609630">
              <a:spcBef>
                <a:spcPts val="320"/>
              </a:spcBef>
              <a:buClrTx/>
              <a:buFontTx/>
              <a:buChar char="•"/>
              <a:tabLst>
                <a:tab pos="238772" algn="l"/>
                <a:tab pos="239195" algn="l"/>
              </a:tabLst>
            </a:pP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Bebas 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Kunjungan</a:t>
            </a:r>
            <a:r>
              <a:rPr sz="1067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(BVK)</a:t>
            </a: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8772" marR="54189" algn="just" defTabSz="609630">
              <a:spcBef>
                <a:spcPts val="3"/>
              </a:spcBef>
              <a:buClrTx/>
            </a:pP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BVK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diberikan oleh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Pejabat Imigrasi di </a:t>
            </a:r>
            <a:r>
              <a:rPr sz="800" kern="1200" spc="-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Tempat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Pemeriksaan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(TPI).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BVK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diberikan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untuk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berkunjung selama 30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 dan tidak dapat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diperpanjang</a:t>
            </a:r>
            <a:r>
              <a:rPr sz="800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, </a:t>
            </a:r>
            <a:r>
              <a:rPr sz="800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negara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BVK</a:t>
            </a:r>
            <a:r>
              <a:rPr sz="8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ditetapkan</a:t>
            </a:r>
            <a:r>
              <a:rPr sz="800" kern="1200" spc="-2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oleh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Presiden melalui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Perpres</a:t>
            </a:r>
            <a:r>
              <a:rPr sz="800" kern="1200" spc="-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No.</a:t>
            </a:r>
            <a:r>
              <a:rPr sz="8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21</a:t>
            </a:r>
            <a:r>
              <a:rPr sz="800" kern="1200" spc="-3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Tahun</a:t>
            </a:r>
            <a:r>
              <a:rPr sz="800" kern="1200" spc="-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2016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51896" indent="-191356" defTabSz="609630">
              <a:spcBef>
                <a:spcPts val="317"/>
              </a:spcBef>
              <a:buClrTx/>
              <a:buFontTx/>
              <a:buChar char="•"/>
              <a:tabLst>
                <a:tab pos="251896" algn="l"/>
                <a:tab pos="252319" algn="l"/>
              </a:tabLst>
            </a:pP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kunjungan saat</a:t>
            </a:r>
            <a:r>
              <a:rPr sz="1067" kern="1200" spc="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kedatangan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(VKSK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atau</a:t>
            </a:r>
            <a:r>
              <a:rPr sz="1067" kern="1200" spc="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on</a:t>
            </a:r>
            <a:r>
              <a:rPr sz="1067" kern="1200" spc="-5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Arrival/VOA)</a:t>
            </a: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8772" marR="53766" algn="just" defTabSz="609630">
              <a:spcBef>
                <a:spcPts val="3"/>
              </a:spcBef>
              <a:buClrTx/>
            </a:pP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VKSK</a:t>
            </a:r>
            <a:r>
              <a:rPr sz="800" kern="1200" spc="1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diberikan</a:t>
            </a:r>
            <a:r>
              <a:rPr sz="800" kern="1200" spc="1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oleh</a:t>
            </a:r>
            <a:r>
              <a:rPr sz="800" kern="1200" spc="1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Pejabat</a:t>
            </a:r>
            <a:r>
              <a:rPr sz="800" kern="1200" spc="1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</a:t>
            </a:r>
            <a:r>
              <a:rPr sz="800" kern="1200" spc="1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spc="10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Tempat</a:t>
            </a:r>
            <a:r>
              <a:rPr sz="800" kern="1200" spc="1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Pemeriksaan</a:t>
            </a:r>
            <a:r>
              <a:rPr sz="800" kern="1200" spc="1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</a:t>
            </a:r>
            <a:r>
              <a:rPr sz="800" kern="1200" spc="1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(TPI).</a:t>
            </a:r>
            <a:r>
              <a:rPr sz="800" kern="1200" spc="1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VKSK</a:t>
            </a:r>
            <a:r>
              <a:rPr sz="800" kern="1200" spc="1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diberikan</a:t>
            </a:r>
            <a:r>
              <a:rPr sz="800" kern="1200" spc="1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untuk</a:t>
            </a:r>
            <a:r>
              <a:rPr sz="800" kern="1200" spc="10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berkunjung</a:t>
            </a:r>
            <a:r>
              <a:rPr sz="800" kern="1200" spc="1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selama</a:t>
            </a:r>
            <a:r>
              <a:rPr sz="800" kern="1200" spc="1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30</a:t>
            </a:r>
            <a:r>
              <a:rPr sz="800" kern="1200" spc="1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</a:t>
            </a:r>
            <a:r>
              <a:rPr sz="800" kern="1200" spc="1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800" kern="1200" spc="1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dapat</a:t>
            </a:r>
            <a:r>
              <a:rPr sz="800" kern="1200" spc="1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diperpanjang </a:t>
            </a:r>
            <a:r>
              <a:rPr sz="800" kern="1200" spc="-2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untuk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paling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lama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30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</a:t>
            </a:r>
            <a:r>
              <a:rPr sz="800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,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negara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subyek VKSK ditetapkan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oleh Menkumham melalui Permenkumham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No.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29 </a:t>
            </a:r>
            <a:r>
              <a:rPr sz="800" kern="1200" spc="-2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Tahun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2021</a:t>
            </a:r>
            <a:r>
              <a:rPr sz="800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 </a:t>
            </a:r>
            <a:r>
              <a:rPr sz="800" kern="1200" spc="-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Sejak 2022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Ditjen. Imigrasi </a:t>
            </a:r>
            <a:r>
              <a:rPr sz="800" kern="120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memiliki</a:t>
            </a:r>
            <a:r>
              <a:rPr sz="800" kern="1200" spc="-2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inovasi </a:t>
            </a:r>
            <a:r>
              <a:rPr sz="800" i="1" kern="1200" spc="-3" dirty="0">
                <a:solidFill>
                  <a:srgbClr val="909090"/>
                </a:solidFill>
                <a:ea typeface="+mn-ea"/>
              </a:rPr>
              <a:t>Electronic</a:t>
            </a:r>
            <a:r>
              <a:rPr sz="800" i="1" kern="1200" spc="-13" dirty="0">
                <a:solidFill>
                  <a:srgbClr val="909090"/>
                </a:solidFill>
                <a:ea typeface="+mn-ea"/>
              </a:rPr>
              <a:t> </a:t>
            </a:r>
            <a:r>
              <a:rPr sz="800" i="1" kern="1200" spc="-7" dirty="0">
                <a:solidFill>
                  <a:srgbClr val="909090"/>
                </a:solidFill>
                <a:ea typeface="+mn-ea"/>
              </a:rPr>
              <a:t>Visa</a:t>
            </a:r>
            <a:r>
              <a:rPr sz="800" i="1" kern="1200" spc="-3" dirty="0">
                <a:solidFill>
                  <a:srgbClr val="909090"/>
                </a:solidFill>
                <a:ea typeface="+mn-ea"/>
              </a:rPr>
              <a:t> on</a:t>
            </a:r>
            <a:r>
              <a:rPr sz="800" i="1" kern="1200" spc="-33" dirty="0">
                <a:solidFill>
                  <a:srgbClr val="909090"/>
                </a:solidFill>
                <a:ea typeface="+mn-ea"/>
              </a:rPr>
              <a:t> </a:t>
            </a:r>
            <a:r>
              <a:rPr sz="800" i="1" kern="1200" spc="-3" dirty="0">
                <a:solidFill>
                  <a:srgbClr val="909090"/>
                </a:solidFill>
                <a:ea typeface="+mn-ea"/>
              </a:rPr>
              <a:t>Arrival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(e-VOA)</a:t>
            </a:r>
            <a:r>
              <a:rPr sz="800" kern="1200" spc="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yang</a:t>
            </a:r>
            <a:r>
              <a:rPr sz="800" kern="120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memungkinkan</a:t>
            </a:r>
            <a:r>
              <a:rPr sz="800" kern="1200" spc="-1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permohonan</a:t>
            </a:r>
            <a:r>
              <a:rPr sz="800" kern="1200" spc="-2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800" kern="1200" spc="-1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pembayaran</a:t>
            </a:r>
            <a:r>
              <a:rPr sz="800" kern="1200" spc="-2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PNBP</a:t>
            </a:r>
            <a:r>
              <a:rPr sz="800" kern="1200" spc="-1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VKSK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langsung</a:t>
            </a:r>
            <a:r>
              <a:rPr sz="800" kern="1200" spc="-2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dari</a:t>
            </a:r>
            <a:r>
              <a:rPr sz="800" kern="1200" spc="-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luar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negeri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8772" indent="-178232" defTabSz="609630">
              <a:spcBef>
                <a:spcPts val="320"/>
              </a:spcBef>
              <a:buClrTx/>
              <a:buFontTx/>
              <a:buChar char="•"/>
              <a:tabLst>
                <a:tab pos="238772" algn="l"/>
                <a:tab pos="239195" algn="l"/>
              </a:tabLst>
            </a:pP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kunjungan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satu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kali perjalanan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(VK)</a:t>
            </a: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8772" marR="53343" algn="just" defTabSz="609630">
              <a:spcBef>
                <a:spcPts val="3"/>
              </a:spcBef>
              <a:buClrTx/>
            </a:pP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VK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diberikan oleh Pejabat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 di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Perwakilan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RI</a:t>
            </a:r>
            <a:r>
              <a:rPr sz="800" kern="1200" spc="-5" baseline="34722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1</a:t>
            </a:r>
            <a:r>
              <a:rPr sz="800" kern="1200" baseline="34722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atau di Ditjen. Imigrasi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berdasarkan indeks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visa dan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kegiatannya</a:t>
            </a:r>
            <a:r>
              <a:rPr sz="800" kern="1200" spc="-10" baseline="41666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. Apabila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Perwakilan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RI belum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terdapat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Pejabat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maka pemberian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visa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dilaksanakan oleh Pejabat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Dinas Luar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Negeri</a:t>
            </a:r>
            <a:r>
              <a:rPr sz="800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Pemegang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diberikan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izin tinggal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paling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lama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60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 dan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dapat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diperpanjang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setiap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60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namun keseluruhan masa tinggalnya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tidak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melebihi 180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hari.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Pemohon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 wajib memiliki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Penjamin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yang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berdomisili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Indonesia terkecuali untuk tujuan wisata.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Sejak </a:t>
            </a:r>
            <a:r>
              <a:rPr sz="800" kern="1200" spc="-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2020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Ditjen. Imigrasi memiliki inovasi </a:t>
            </a:r>
            <a:r>
              <a:rPr sz="800" kern="1200" spc="-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visa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elektronik/E-VISA yang memungkinkan </a:t>
            </a:r>
            <a:r>
              <a:rPr sz="800" kern="1200" spc="-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pemberian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visa </a:t>
            </a:r>
            <a:r>
              <a:rPr sz="800" kern="1200" spc="-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secara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elektronik</a:t>
            </a:r>
            <a:r>
              <a:rPr sz="800" kern="1200" spc="-2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langsung</a:t>
            </a:r>
            <a:r>
              <a:rPr sz="800" kern="1200" spc="-27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ke</a:t>
            </a:r>
            <a:r>
              <a:rPr sz="800" kern="1200" spc="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909090"/>
                </a:solidFill>
                <a:latin typeface="Arial MT"/>
                <a:ea typeface="+mn-ea"/>
                <a:cs typeface="Arial MT"/>
              </a:rPr>
              <a:t>pemohonnya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8772" indent="-178232" defTabSz="609630">
              <a:spcBef>
                <a:spcPts val="317"/>
              </a:spcBef>
              <a:buClrTx/>
              <a:buFontTx/>
              <a:buChar char="•"/>
              <a:tabLst>
                <a:tab pos="238772" algn="l"/>
                <a:tab pos="239195" algn="l"/>
              </a:tabLst>
            </a:pP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kunjungan beberapa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kali</a:t>
            </a:r>
            <a:r>
              <a:rPr sz="1067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perjalanan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(VKBP)</a:t>
            </a: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8772" marR="55459" algn="just" defTabSz="609630">
              <a:spcBef>
                <a:spcPts val="3"/>
              </a:spcBef>
              <a:buClrTx/>
            </a:pP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VKBP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diberikan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oleh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Pejabat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Imigrasi di Ditjen. Imigrasi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melalui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mekanisme</a:t>
            </a:r>
            <a:r>
              <a:rPr sz="800" kern="1200" spc="2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E-VISA</a:t>
            </a:r>
            <a:r>
              <a:rPr sz="800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VKBP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berlaku</a:t>
            </a:r>
            <a:r>
              <a:rPr sz="800" kern="1200" spc="2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paling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lama 5 tahun untuk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berkunjung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paling lama</a:t>
            </a:r>
            <a:r>
              <a:rPr sz="800" kern="1200" spc="2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60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 dan dapat diperpanjang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setiap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60 hari namun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keseluruhan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masa tinggalnya tidak melebihi 12 bulan.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Pemohon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VKBP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wajib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memiliki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Penjamin yang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berdomisili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Indonesia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3879" y="3784600"/>
            <a:ext cx="7310120" cy="118727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117" rIns="0" bIns="0" rtlCol="0">
            <a:spAutoFit/>
          </a:bodyPr>
          <a:lstStyle/>
          <a:p>
            <a:pPr marL="77897" defTabSz="609630">
              <a:spcBef>
                <a:spcPts val="17"/>
              </a:spcBef>
              <a:buClrTx/>
            </a:pPr>
            <a:r>
              <a:rPr sz="1067" b="1" kern="1200" spc="-7" dirty="0">
                <a:solidFill>
                  <a:prstClr val="black"/>
                </a:solidFill>
                <a:ea typeface="+mn-ea"/>
              </a:rPr>
              <a:t>Visa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 tinggal</a:t>
            </a:r>
            <a:r>
              <a:rPr sz="1067" b="1" kern="1200" spc="2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terbatas</a:t>
            </a:r>
            <a:r>
              <a:rPr sz="1067" b="1" kern="1200" spc="1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7" dirty="0">
                <a:solidFill>
                  <a:prstClr val="black"/>
                </a:solidFill>
                <a:ea typeface="+mn-ea"/>
              </a:rPr>
              <a:t>(Vitas)</a:t>
            </a:r>
            <a:r>
              <a:rPr sz="1067" b="1" kern="1200" spc="20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terdiri</a:t>
            </a:r>
            <a:r>
              <a:rPr sz="1067" b="1" kern="1200" spc="1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atas:</a:t>
            </a:r>
            <a:endParaRPr sz="1067" kern="1200">
              <a:solidFill>
                <a:prstClr val="black"/>
              </a:solidFill>
              <a:ea typeface="+mn-ea"/>
            </a:endParaRPr>
          </a:p>
          <a:p>
            <a:pPr marL="255706" indent="-178232" defTabSz="609630">
              <a:spcBef>
                <a:spcPts val="320"/>
              </a:spcBef>
              <a:buClrTx/>
              <a:buFontTx/>
              <a:buChar char="•"/>
              <a:tabLst>
                <a:tab pos="255706" algn="l"/>
                <a:tab pos="256129" algn="l"/>
              </a:tabLst>
            </a:pP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tinggal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terbatas</a:t>
            </a:r>
            <a:r>
              <a:rPr sz="1067" kern="1200" spc="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dalam</a:t>
            </a:r>
            <a:r>
              <a:rPr sz="1067" kern="1200" spc="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rangka</a:t>
            </a:r>
            <a:r>
              <a:rPr sz="1067" kern="1200" spc="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bekerja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(Vitas</a:t>
            </a:r>
            <a:r>
              <a:rPr sz="1067" kern="1200" spc="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bekerja)</a:t>
            </a: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55706" marR="55036" algn="just" defTabSz="609630">
              <a:spcBef>
                <a:spcPts val="3"/>
              </a:spcBef>
              <a:buClrTx/>
            </a:pP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Vitas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bekerja diberikan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oleh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Pejabat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 di Ditjen. Imigrasi melalui mekanisme E-VISA</a:t>
            </a:r>
            <a:r>
              <a:rPr sz="800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Vitas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Bekerja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diberikan kepada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orang asing yang memiliki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hubungan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kerja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terhadap</a:t>
            </a:r>
            <a:r>
              <a:rPr sz="800" kern="1200" spc="-2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Penjamin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(Guarantor)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–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nya</a:t>
            </a:r>
            <a:r>
              <a:rPr sz="800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</a:t>
            </a:r>
            <a:r>
              <a:rPr sz="800" kern="1200" spc="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Pemegang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Vitas Bekerja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diberikan</a:t>
            </a:r>
            <a:r>
              <a:rPr sz="800" kern="1200" spc="-2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izin</a:t>
            </a:r>
            <a:r>
              <a:rPr sz="800" kern="1200" spc="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tinggal paling</a:t>
            </a:r>
            <a:r>
              <a:rPr sz="800" kern="1200" spc="-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lama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tahun</a:t>
            </a:r>
            <a:r>
              <a:rPr sz="800" kern="1200" spc="-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dapat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diperpanjang</a:t>
            </a:r>
            <a:r>
              <a:rPr sz="800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55706" indent="-178232" defTabSz="609630">
              <a:spcBef>
                <a:spcPts val="317"/>
              </a:spcBef>
              <a:buClrTx/>
              <a:buFontTx/>
              <a:buChar char="•"/>
              <a:tabLst>
                <a:tab pos="255706" algn="l"/>
                <a:tab pos="256129" algn="l"/>
              </a:tabLst>
            </a:pP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067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tinggal</a:t>
            </a:r>
            <a:r>
              <a:rPr sz="1067" kern="1200" spc="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terbatas</a:t>
            </a:r>
            <a:r>
              <a:rPr sz="1067" kern="1200" spc="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tidak</a:t>
            </a:r>
            <a:r>
              <a:rPr sz="1067" kern="1200" spc="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dalam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rangka</a:t>
            </a:r>
            <a:r>
              <a:rPr sz="1067" kern="1200" spc="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bekerja</a:t>
            </a:r>
            <a:r>
              <a:rPr sz="1067" kern="1200" spc="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(Vitas</a:t>
            </a:r>
            <a:r>
              <a:rPr sz="1067" kern="1200" spc="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tidak</a:t>
            </a:r>
            <a:r>
              <a:rPr sz="1067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067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bekerja)</a:t>
            </a: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55706" marR="54613" algn="just" defTabSz="609630">
              <a:spcBef>
                <a:spcPts val="3"/>
              </a:spcBef>
              <a:buClrTx/>
            </a:pP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Vitas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tidak bekerja diberikan oleh Pejabat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 di Ditjen. Imigrasi melalui mekanisme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E-VISA.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Vitas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tidak bekerja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diberikan kepada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orang asing untuk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berbagai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kegiatan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seperti Penanaman Modal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Asing (PMA),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pendidikan, penyatuan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keluarga, rumah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kedua,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dan 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sebagainya</a:t>
            </a:r>
            <a:r>
              <a:rPr sz="800" kern="1200" spc="-10" baseline="41666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2</a:t>
            </a:r>
            <a:r>
              <a:rPr sz="800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Pemegang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Vitas tidak 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bekerja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dapat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diberikan</a:t>
            </a:r>
            <a:r>
              <a:rPr sz="800" kern="1200" spc="-2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izin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tinggal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1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s.d.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5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tahun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sesuai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dengan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kegiatannya</a:t>
            </a:r>
            <a:r>
              <a:rPr sz="800" kern="1200" spc="-2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dapat</a:t>
            </a:r>
            <a:r>
              <a:rPr sz="800" kern="1200" spc="-2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diperpanjang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9216" y="5058664"/>
            <a:ext cx="8304953" cy="823367"/>
          </a:xfrm>
          <a:prstGeom prst="rect">
            <a:avLst/>
          </a:prstGeom>
          <a:solidFill>
            <a:srgbClr val="F1F1F1"/>
          </a:solidFill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60540" defTabSz="609630">
              <a:spcBef>
                <a:spcPts val="40"/>
              </a:spcBef>
              <a:buClrTx/>
            </a:pPr>
            <a:r>
              <a:rPr sz="1067" b="1" kern="1200" spc="-3" dirty="0">
                <a:solidFill>
                  <a:prstClr val="black"/>
                </a:solidFill>
                <a:ea typeface="+mn-ea"/>
              </a:rPr>
              <a:t>Hal-hal</a:t>
            </a:r>
            <a:r>
              <a:rPr sz="1067" b="1" kern="1200" spc="1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lain</a:t>
            </a:r>
            <a:r>
              <a:rPr sz="1067" b="1" kern="1200" spc="1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terkait</a:t>
            </a:r>
            <a:r>
              <a:rPr sz="1067" b="1" kern="1200" spc="23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VK</a:t>
            </a:r>
            <a:r>
              <a:rPr sz="1067" b="1" kern="1200" spc="-7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dan</a:t>
            </a:r>
            <a:r>
              <a:rPr sz="1067" b="1" kern="1200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7" dirty="0">
                <a:solidFill>
                  <a:prstClr val="black"/>
                </a:solidFill>
                <a:ea typeface="+mn-ea"/>
              </a:rPr>
              <a:t>Vitas</a:t>
            </a:r>
            <a:r>
              <a:rPr sz="1067" b="1" kern="1200" spc="7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10" dirty="0">
                <a:solidFill>
                  <a:prstClr val="black"/>
                </a:solidFill>
                <a:ea typeface="+mn-ea"/>
              </a:rPr>
              <a:t>yang</a:t>
            </a:r>
            <a:r>
              <a:rPr sz="1067" b="1" kern="1200" spc="27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perlu</a:t>
            </a:r>
            <a:r>
              <a:rPr sz="1067" b="1" kern="1200" spc="17" dirty="0">
                <a:solidFill>
                  <a:prstClr val="black"/>
                </a:solidFill>
                <a:ea typeface="+mn-ea"/>
              </a:rPr>
              <a:t> </a:t>
            </a:r>
            <a:r>
              <a:rPr sz="1067" b="1" kern="1200" spc="-3" dirty="0">
                <a:solidFill>
                  <a:prstClr val="black"/>
                </a:solidFill>
                <a:ea typeface="+mn-ea"/>
              </a:rPr>
              <a:t>diketahui:</a:t>
            </a:r>
            <a:endParaRPr sz="1067" kern="1200">
              <a:solidFill>
                <a:prstClr val="black"/>
              </a:solidFill>
              <a:ea typeface="+mn-ea"/>
            </a:endParaRPr>
          </a:p>
          <a:p>
            <a:pPr marL="230305" indent="-170189" defTabSz="609630">
              <a:spcBef>
                <a:spcPts val="323"/>
              </a:spcBef>
              <a:buClrTx/>
              <a:buFontTx/>
              <a:buChar char="•"/>
              <a:tabLst>
                <a:tab pos="230305" algn="l"/>
                <a:tab pos="230728" algn="l"/>
              </a:tabLst>
            </a:pP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(terkecuali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BVK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VKSK)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dan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Vitas harus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digunakan</a:t>
            </a:r>
            <a:r>
              <a:rPr sz="800" kern="1200" spc="-2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dalam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waktu</a:t>
            </a:r>
            <a:r>
              <a:rPr sz="800" kern="1200" spc="24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90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hari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setelah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diterbitkan</a:t>
            </a:r>
            <a:r>
              <a:rPr sz="800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.</a:t>
            </a:r>
            <a:r>
              <a:rPr sz="800" kern="1200" spc="-2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Lewat</a:t>
            </a:r>
            <a:r>
              <a:rPr sz="8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dari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jangka waktu</a:t>
            </a:r>
            <a:r>
              <a:rPr sz="800" kern="1200" spc="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tersebut,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ybs</a:t>
            </a:r>
            <a:r>
              <a:rPr sz="800" kern="1200" spc="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wajib</a:t>
            </a:r>
            <a:r>
              <a:rPr sz="8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mengajukan</a:t>
            </a:r>
            <a:r>
              <a:rPr sz="800" kern="1200" spc="-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800" kern="1200" spc="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kembali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0305" indent="-170189" defTabSz="609630">
              <a:buClrTx/>
              <a:buFontTx/>
              <a:buChar char="•"/>
              <a:tabLst>
                <a:tab pos="230305" algn="l"/>
                <a:tab pos="230728" algn="l"/>
              </a:tabLst>
            </a:pP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Pemberian</a:t>
            </a:r>
            <a:r>
              <a:rPr sz="800" kern="1200" spc="-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800" kern="1200" spc="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 Perwakilan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RI</a:t>
            </a:r>
            <a:r>
              <a:rPr sz="800" kern="1200" spc="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dilakukan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melalui</a:t>
            </a:r>
            <a:r>
              <a:rPr sz="800" kern="1200" spc="-1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mekanisme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stiker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visa,</a:t>
            </a:r>
            <a:r>
              <a:rPr sz="800" kern="1200" spc="1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pemberian</a:t>
            </a:r>
            <a:r>
              <a:rPr sz="800" kern="1200" spc="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Ditjen.</a:t>
            </a:r>
            <a:r>
              <a:rPr sz="8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Imigrasi</a:t>
            </a:r>
            <a:r>
              <a:rPr sz="8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dilaksanakan</a:t>
            </a:r>
            <a:r>
              <a:rPr sz="8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melalui</a:t>
            </a:r>
            <a:r>
              <a:rPr sz="8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mekanisme</a:t>
            </a:r>
            <a:r>
              <a:rPr sz="800" kern="1200" spc="-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E-VISA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0305" indent="-170189" defTabSz="609630">
              <a:buClrTx/>
              <a:buFontTx/>
              <a:buChar char="•"/>
              <a:tabLst>
                <a:tab pos="230305" algn="l"/>
                <a:tab pos="230728" algn="l"/>
              </a:tabLst>
            </a:pP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en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g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aju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-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800" kern="1200" spc="-4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akuk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oleh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enja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in</a:t>
            </a:r>
            <a:r>
              <a:rPr sz="800" kern="1200" spc="-2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elalui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w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eb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site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h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tt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p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s://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v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isa-onl</a:t>
            </a:r>
            <a:r>
              <a:rPr sz="800" u="sng" kern="1200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i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n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e.i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m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i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g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r</a:t>
            </a:r>
            <a:r>
              <a:rPr sz="800" u="sng" kern="1200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a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si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.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g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o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.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i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d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/</a:t>
            </a:r>
            <a:r>
              <a:rPr sz="500" kern="1200" spc="5" baseline="55555" dirty="0">
                <a:solidFill>
                  <a:srgbClr val="1A335F"/>
                </a:solidFill>
                <a:latin typeface="Arial MT"/>
                <a:ea typeface="+mn-ea"/>
                <a:cs typeface="Arial MT"/>
              </a:rPr>
              <a:t>3</a:t>
            </a:r>
            <a:r>
              <a:rPr sz="800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,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0305" indent="-170189" defTabSz="609630">
              <a:buClrTx/>
              <a:buFontTx/>
              <a:buChar char="•"/>
              <a:tabLst>
                <a:tab pos="230305" algn="l"/>
                <a:tab pos="230728" algn="l"/>
              </a:tabLst>
            </a:pP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en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g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aju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-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800" kern="1200" spc="-4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dalam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ran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g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ka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beker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j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akukan</a:t>
            </a:r>
            <a:r>
              <a:rPr sz="800" kern="1200" spc="-2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oleh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enjamin 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u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nak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r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y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aitu 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w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eb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site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h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tt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p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s://tk</a:t>
            </a:r>
            <a:r>
              <a:rPr sz="800" u="sng" kern="1200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a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-onl</a:t>
            </a:r>
            <a:r>
              <a:rPr sz="800" u="sng" kern="1200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i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n</a:t>
            </a:r>
            <a:r>
              <a:rPr sz="800" u="sng" kern="1200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e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.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k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e</a:t>
            </a:r>
            <a:r>
              <a:rPr sz="800" u="sng" kern="1200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m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na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k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e</a:t>
            </a:r>
            <a:r>
              <a:rPr sz="800" u="sng" kern="1200" spc="-4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r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.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g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o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.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i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d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5"/>
              </a:rPr>
              <a:t>/</a:t>
            </a:r>
            <a:r>
              <a:rPr sz="500" kern="1200" spc="15" baseline="55555" dirty="0">
                <a:solidFill>
                  <a:srgbClr val="1A335F"/>
                </a:solidFill>
                <a:latin typeface="Arial MT"/>
                <a:ea typeface="+mn-ea"/>
                <a:cs typeface="Arial MT"/>
              </a:rPr>
              <a:t>3</a:t>
            </a:r>
            <a:endParaRPr sz="500" kern="1200" baseline="55555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30305" indent="-170189" defTabSz="609630">
              <a:buClrTx/>
              <a:buFontTx/>
              <a:buChar char="•"/>
              <a:tabLst>
                <a:tab pos="230305" algn="l"/>
                <a:tab pos="230728" algn="l"/>
              </a:tabLst>
            </a:pP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P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en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g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aju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n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-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VOA,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-</a:t>
            </a:r>
            <a:r>
              <a:rPr sz="800" kern="1200" spc="-8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T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our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st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isa,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dan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V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isa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Ru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ah</a:t>
            </a:r>
            <a:r>
              <a:rPr sz="800" kern="1200" spc="-2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kedua</a:t>
            </a:r>
            <a:r>
              <a:rPr sz="800" kern="1200" spc="-1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spc="-7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l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akukan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m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elalui</a:t>
            </a:r>
            <a:r>
              <a:rPr sz="800" kern="1200" spc="-2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1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w</a:t>
            </a:r>
            <a:r>
              <a:rPr sz="800" kern="1200" spc="-3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eb</a:t>
            </a:r>
            <a:r>
              <a:rPr sz="800" kern="120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site</a:t>
            </a:r>
            <a:r>
              <a:rPr sz="800" kern="1200" spc="-10" dirty="0">
                <a:solidFill>
                  <a:srgbClr val="15284A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u="sng" kern="1200" spc="-1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ww</a:t>
            </a:r>
            <a:r>
              <a:rPr sz="800" u="sng" kern="1200" spc="-5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w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.</a:t>
            </a:r>
            <a:r>
              <a:rPr sz="800" u="sng" kern="1200" spc="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m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ol</a:t>
            </a:r>
            <a:r>
              <a:rPr sz="800" u="sng" kern="1200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i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n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a.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imi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g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rasi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.</a:t>
            </a:r>
            <a:r>
              <a:rPr sz="800" u="sng" kern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g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o</a:t>
            </a:r>
            <a:r>
              <a:rPr sz="800" u="sng" kern="12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.</a:t>
            </a:r>
            <a:r>
              <a:rPr sz="800" u="sng" kern="1200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i</a:t>
            </a:r>
            <a:r>
              <a:rPr sz="800" u="sng" kern="1200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ea typeface="+mn-ea"/>
                <a:cs typeface="Arial MT"/>
                <a:hlinkClick r:id="rId6"/>
              </a:rPr>
              <a:t>d</a:t>
            </a:r>
            <a:r>
              <a:rPr sz="500" kern="1200" spc="15" baseline="55555" dirty="0">
                <a:solidFill>
                  <a:srgbClr val="1A335F"/>
                </a:solidFill>
                <a:latin typeface="Arial MT"/>
                <a:ea typeface="+mn-ea"/>
                <a:cs typeface="Arial MT"/>
              </a:rPr>
              <a:t>3</a:t>
            </a:r>
            <a:endParaRPr sz="500" kern="1200" baseline="55555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400" y="2326640"/>
            <a:ext cx="2895600" cy="1416692"/>
          </a:xfrm>
          <a:prstGeom prst="rect">
            <a:avLst/>
          </a:prstGeom>
        </p:spPr>
        <p:txBody>
          <a:bodyPr vert="horz" wrap="square" lIns="0" tIns="41487" rIns="0" bIns="0" rtlCol="0">
            <a:spAutoFit/>
          </a:bodyPr>
          <a:lstStyle/>
          <a:p>
            <a:pPr marL="518186" defTabSz="609630">
              <a:spcBef>
                <a:spcPts val="327"/>
              </a:spcBef>
              <a:buClrTx/>
            </a:pP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600" kern="1200" spc="-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kunjungan,</a:t>
            </a:r>
            <a:endParaRPr sz="1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518186" defTabSz="609630">
              <a:lnSpc>
                <a:spcPts val="1423"/>
              </a:lnSpc>
              <a:spcBef>
                <a:spcPts val="10"/>
              </a:spcBef>
              <a:buClrTx/>
              <a:tabLst>
                <a:tab pos="1868263" algn="l"/>
              </a:tabLst>
            </a:pP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merupakan	kewenangan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518186" defTabSz="609630">
              <a:lnSpc>
                <a:spcPts val="1423"/>
              </a:lnSpc>
              <a:buClrTx/>
            </a:pP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Menkumham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defTabSz="609630">
              <a:spcBef>
                <a:spcPts val="7"/>
              </a:spcBef>
              <a:buClrTx/>
            </a:pPr>
            <a:endParaRPr sz="10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518186" defTabSz="609630">
              <a:buClrTx/>
            </a:pP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600" kern="1200" spc="-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tinggal</a:t>
            </a:r>
            <a:r>
              <a:rPr sz="16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terbatas,</a:t>
            </a:r>
            <a:endParaRPr sz="1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518186" defTabSz="609630">
              <a:lnSpc>
                <a:spcPts val="1423"/>
              </a:lnSpc>
              <a:spcBef>
                <a:spcPts val="10"/>
              </a:spcBef>
              <a:buClrTx/>
              <a:tabLst>
                <a:tab pos="1868263" algn="l"/>
              </a:tabLst>
            </a:pP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merupakan	kewenangan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518186" defTabSz="609630">
              <a:lnSpc>
                <a:spcPts val="1423"/>
              </a:lnSpc>
              <a:buClrTx/>
            </a:pP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Menkumham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4154" y="2591123"/>
            <a:ext cx="156210" cy="154940"/>
          </a:xfrm>
          <a:custGeom>
            <a:avLst/>
            <a:gdLst/>
            <a:ahLst/>
            <a:cxnLst/>
            <a:rect l="l" t="t" r="r" b="b"/>
            <a:pathLst>
              <a:path w="234315" h="232410">
                <a:moveTo>
                  <a:pt x="98959" y="228129"/>
                </a:moveTo>
                <a:lnTo>
                  <a:pt x="84980" y="231864"/>
                </a:lnTo>
                <a:lnTo>
                  <a:pt x="0" y="136290"/>
                </a:lnTo>
                <a:lnTo>
                  <a:pt x="55323" y="121516"/>
                </a:lnTo>
                <a:lnTo>
                  <a:pt x="102110" y="148437"/>
                </a:lnTo>
                <a:lnTo>
                  <a:pt x="157433" y="133663"/>
                </a:lnTo>
                <a:lnTo>
                  <a:pt x="85954" y="14786"/>
                </a:lnTo>
                <a:lnTo>
                  <a:pt x="141296" y="0"/>
                </a:lnTo>
                <a:lnTo>
                  <a:pt x="234120" y="93384"/>
                </a:lnTo>
              </a:path>
            </a:pathLst>
          </a:custGeom>
          <a:ln w="44490">
            <a:solidFill>
              <a:srgbClr val="1C3560"/>
            </a:solidFill>
          </a:ln>
        </p:spPr>
        <p:txBody>
          <a:bodyPr wrap="square" lIns="0" tIns="0" rIns="0" bIns="0" rtlCol="0"/>
          <a:lstStyle/>
          <a:p>
            <a:pPr defTabSz="609630">
              <a:buClrTx/>
            </a:pPr>
            <a:endParaRPr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093" y="1756326"/>
            <a:ext cx="2141643" cy="4317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lnSpc>
                <a:spcPts val="1907"/>
              </a:lnSpc>
              <a:spcBef>
                <a:spcPts val="67"/>
              </a:spcBef>
              <a:buClrTx/>
            </a:pP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600" kern="1200" spc="-2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dinas,</a:t>
            </a:r>
            <a:endParaRPr sz="1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8467" defTabSz="609630">
              <a:lnSpc>
                <a:spcPts val="1427"/>
              </a:lnSpc>
              <a:buClrTx/>
            </a:pP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merupakan</a:t>
            </a:r>
            <a:r>
              <a:rPr sz="1200" kern="1200" spc="-1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kewenangan</a:t>
            </a:r>
            <a:r>
              <a:rPr sz="12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Menlu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2003" y="1860130"/>
            <a:ext cx="202353" cy="246803"/>
          </a:xfrm>
          <a:custGeom>
            <a:avLst/>
            <a:gdLst/>
            <a:ahLst/>
            <a:cxnLst/>
            <a:rect l="l" t="t" r="r" b="b"/>
            <a:pathLst>
              <a:path w="303530" h="370205">
                <a:moveTo>
                  <a:pt x="303448" y="82229"/>
                </a:moveTo>
                <a:lnTo>
                  <a:pt x="61670" y="82228"/>
                </a:lnTo>
                <a:lnTo>
                  <a:pt x="18061" y="100294"/>
                </a:lnTo>
                <a:lnTo>
                  <a:pt x="0" y="143907"/>
                </a:lnTo>
                <a:lnTo>
                  <a:pt x="0" y="328922"/>
                </a:lnTo>
                <a:lnTo>
                  <a:pt x="4845" y="352929"/>
                </a:lnTo>
                <a:lnTo>
                  <a:pt x="16080" y="369593"/>
                </a:lnTo>
                <a:lnTo>
                  <a:pt x="45153" y="340521"/>
                </a:lnTo>
                <a:lnTo>
                  <a:pt x="42728" y="336924"/>
                </a:lnTo>
                <a:lnTo>
                  <a:pt x="41113" y="328922"/>
                </a:lnTo>
                <a:lnTo>
                  <a:pt x="41113" y="225108"/>
                </a:lnTo>
                <a:lnTo>
                  <a:pt x="160567" y="225108"/>
                </a:lnTo>
                <a:lnTo>
                  <a:pt x="200654" y="185022"/>
                </a:lnTo>
                <a:lnTo>
                  <a:pt x="41113" y="185021"/>
                </a:lnTo>
                <a:lnTo>
                  <a:pt x="41113" y="143907"/>
                </a:lnTo>
                <a:lnTo>
                  <a:pt x="42728" y="135905"/>
                </a:lnTo>
                <a:lnTo>
                  <a:pt x="47134" y="129370"/>
                </a:lnTo>
                <a:lnTo>
                  <a:pt x="53668" y="124965"/>
                </a:lnTo>
                <a:lnTo>
                  <a:pt x="61670" y="123350"/>
                </a:lnTo>
                <a:lnTo>
                  <a:pt x="262327" y="123350"/>
                </a:lnTo>
                <a:lnTo>
                  <a:pt x="303448" y="82229"/>
                </a:lnTo>
                <a:close/>
              </a:path>
              <a:path w="303530" h="370205">
                <a:moveTo>
                  <a:pt x="143897" y="225108"/>
                </a:moveTo>
                <a:lnTo>
                  <a:pt x="102784" y="225108"/>
                </a:lnTo>
                <a:lnTo>
                  <a:pt x="102784" y="246693"/>
                </a:lnTo>
                <a:lnTo>
                  <a:pt x="104399" y="254695"/>
                </a:lnTo>
                <a:lnTo>
                  <a:pt x="108804" y="261230"/>
                </a:lnTo>
                <a:lnTo>
                  <a:pt x="115338" y="265635"/>
                </a:lnTo>
                <a:lnTo>
                  <a:pt x="119250" y="266425"/>
                </a:lnTo>
                <a:lnTo>
                  <a:pt x="143897" y="241778"/>
                </a:lnTo>
                <a:lnTo>
                  <a:pt x="143897" y="225108"/>
                </a:lnTo>
                <a:close/>
              </a:path>
              <a:path w="303530" h="370205">
                <a:moveTo>
                  <a:pt x="226124" y="0"/>
                </a:moveTo>
                <a:lnTo>
                  <a:pt x="185011" y="0"/>
                </a:lnTo>
                <a:lnTo>
                  <a:pt x="141402" y="18064"/>
                </a:lnTo>
                <a:lnTo>
                  <a:pt x="123340" y="61671"/>
                </a:lnTo>
                <a:lnTo>
                  <a:pt x="123340" y="82228"/>
                </a:lnTo>
                <a:lnTo>
                  <a:pt x="164454" y="82228"/>
                </a:lnTo>
                <a:lnTo>
                  <a:pt x="164454" y="61671"/>
                </a:lnTo>
                <a:lnTo>
                  <a:pt x="166069" y="53675"/>
                </a:lnTo>
                <a:lnTo>
                  <a:pt x="170475" y="47140"/>
                </a:lnTo>
                <a:lnTo>
                  <a:pt x="177009" y="42731"/>
                </a:lnTo>
                <a:lnTo>
                  <a:pt x="185011" y="41114"/>
                </a:lnTo>
                <a:lnTo>
                  <a:pt x="283629" y="41114"/>
                </a:lnTo>
                <a:lnTo>
                  <a:pt x="282934" y="37668"/>
                </a:lnTo>
                <a:lnTo>
                  <a:pt x="269723" y="18064"/>
                </a:lnTo>
                <a:lnTo>
                  <a:pt x="250126" y="4847"/>
                </a:lnTo>
                <a:lnTo>
                  <a:pt x="226124" y="0"/>
                </a:lnTo>
                <a:close/>
              </a:path>
              <a:path w="303530" h="370205">
                <a:moveTo>
                  <a:pt x="283629" y="41114"/>
                </a:moveTo>
                <a:lnTo>
                  <a:pt x="226124" y="41114"/>
                </a:lnTo>
                <a:lnTo>
                  <a:pt x="234125" y="42731"/>
                </a:lnTo>
                <a:lnTo>
                  <a:pt x="240659" y="47140"/>
                </a:lnTo>
                <a:lnTo>
                  <a:pt x="245065" y="53675"/>
                </a:lnTo>
                <a:lnTo>
                  <a:pt x="246681" y="61671"/>
                </a:lnTo>
                <a:lnTo>
                  <a:pt x="246681" y="82229"/>
                </a:lnTo>
                <a:lnTo>
                  <a:pt x="287778" y="82229"/>
                </a:lnTo>
                <a:lnTo>
                  <a:pt x="287778" y="61671"/>
                </a:lnTo>
                <a:lnTo>
                  <a:pt x="283629" y="41114"/>
                </a:lnTo>
                <a:close/>
              </a:path>
            </a:pathLst>
          </a:custGeom>
          <a:solidFill>
            <a:srgbClr val="1C3560"/>
          </a:solidFill>
        </p:spPr>
        <p:txBody>
          <a:bodyPr wrap="square" lIns="0" tIns="0" rIns="0" bIns="0" rtlCol="0"/>
          <a:lstStyle/>
          <a:p>
            <a:pPr defTabSz="609630">
              <a:buClrTx/>
            </a:pPr>
            <a:endParaRPr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093" y="1165606"/>
            <a:ext cx="2141643" cy="43174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lnSpc>
                <a:spcPts val="1907"/>
              </a:lnSpc>
              <a:spcBef>
                <a:spcPts val="67"/>
              </a:spcBef>
              <a:buClrTx/>
            </a:pP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1600" kern="1200" spc="-1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diplomatik,</a:t>
            </a:r>
            <a:endParaRPr sz="1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8467" defTabSz="609630">
              <a:lnSpc>
                <a:spcPts val="1427"/>
              </a:lnSpc>
              <a:buClrTx/>
            </a:pP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merupakan</a:t>
            </a:r>
            <a:r>
              <a:rPr sz="1200" kern="1200" spc="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7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kewenangan</a:t>
            </a:r>
            <a:r>
              <a:rPr sz="1200" kern="1200" spc="20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3" dirty="0">
                <a:solidFill>
                  <a:srgbClr val="7E7E7E"/>
                </a:solidFill>
                <a:latin typeface="Arial MT"/>
                <a:ea typeface="+mn-ea"/>
                <a:cs typeface="Arial MT"/>
              </a:rPr>
              <a:t>Menlu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7417" y="1271849"/>
            <a:ext cx="203200" cy="207433"/>
            <a:chOff x="821125" y="1907773"/>
            <a:chExt cx="304800" cy="311150"/>
          </a:xfrm>
        </p:grpSpPr>
        <p:sp>
          <p:nvSpPr>
            <p:cNvPr id="17" name="object 17"/>
            <p:cNvSpPr/>
            <p:nvPr/>
          </p:nvSpPr>
          <p:spPr>
            <a:xfrm>
              <a:off x="843405" y="1945967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272344"/>
                  </a:moveTo>
                  <a:lnTo>
                    <a:pt x="0" y="190977"/>
                  </a:lnTo>
                </a:path>
                <a:path h="272414">
                  <a:moveTo>
                    <a:pt x="0" y="190977"/>
                  </a:moveTo>
                  <a:lnTo>
                    <a:pt x="0" y="0"/>
                  </a:lnTo>
                </a:path>
              </a:pathLst>
            </a:custGeom>
            <a:ln w="44559">
              <a:solidFill>
                <a:srgbClr val="1C3560"/>
              </a:solidFill>
            </a:ln>
          </p:spPr>
          <p:txBody>
            <a:bodyPr wrap="square" lIns="0" tIns="0" rIns="0" bIns="0" rtlCol="0"/>
            <a:lstStyle/>
            <a:p>
              <a:pPr defTabSz="609630"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3405" y="2124519"/>
              <a:ext cx="93980" cy="12700"/>
            </a:xfrm>
            <a:custGeom>
              <a:avLst/>
              <a:gdLst/>
              <a:ahLst/>
              <a:cxnLst/>
              <a:rect l="l" t="t" r="r" b="b"/>
              <a:pathLst>
                <a:path w="93980" h="12700">
                  <a:moveTo>
                    <a:pt x="-22279" y="6212"/>
                  </a:moveTo>
                  <a:lnTo>
                    <a:pt x="115639" y="6212"/>
                  </a:lnTo>
                </a:path>
              </a:pathLst>
            </a:custGeom>
            <a:ln w="56985">
              <a:solidFill>
                <a:srgbClr val="1C3560"/>
              </a:solidFill>
            </a:ln>
          </p:spPr>
          <p:txBody>
            <a:bodyPr wrap="square" lIns="0" tIns="0" rIns="0" bIns="0" rtlCol="0"/>
            <a:lstStyle/>
            <a:p>
              <a:pPr defTabSz="609630"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43405" y="1933557"/>
              <a:ext cx="260350" cy="25400"/>
            </a:xfrm>
            <a:custGeom>
              <a:avLst/>
              <a:gdLst/>
              <a:ahLst/>
              <a:cxnLst/>
              <a:rect l="l" t="t" r="r" b="b"/>
              <a:pathLst>
                <a:path w="260350" h="25400">
                  <a:moveTo>
                    <a:pt x="259766" y="24994"/>
                  </a:moveTo>
                  <a:lnTo>
                    <a:pt x="253346" y="20670"/>
                  </a:lnTo>
                  <a:lnTo>
                    <a:pt x="244421" y="18872"/>
                  </a:lnTo>
                  <a:lnTo>
                    <a:pt x="242575" y="18872"/>
                  </a:lnTo>
                  <a:lnTo>
                    <a:pt x="240697" y="19094"/>
                  </a:lnTo>
                  <a:lnTo>
                    <a:pt x="238883" y="19540"/>
                  </a:lnTo>
                  <a:lnTo>
                    <a:pt x="215293" y="23509"/>
                  </a:lnTo>
                  <a:lnTo>
                    <a:pt x="191506" y="23745"/>
                  </a:lnTo>
                  <a:lnTo>
                    <a:pt x="167967" y="20287"/>
                  </a:lnTo>
                  <a:lnTo>
                    <a:pt x="145115" y="13174"/>
                  </a:lnTo>
                  <a:lnTo>
                    <a:pt x="141220" y="11615"/>
                  </a:lnTo>
                  <a:lnTo>
                    <a:pt x="118368" y="4345"/>
                  </a:lnTo>
                  <a:lnTo>
                    <a:pt x="94830" y="463"/>
                  </a:lnTo>
                  <a:lnTo>
                    <a:pt x="70979" y="0"/>
                  </a:lnTo>
                  <a:lnTo>
                    <a:pt x="47187" y="2989"/>
                  </a:lnTo>
                  <a:lnTo>
                    <a:pt x="0" y="12410"/>
                  </a:lnTo>
                </a:path>
              </a:pathLst>
            </a:custGeom>
            <a:ln w="44559">
              <a:solidFill>
                <a:srgbClr val="1C3560"/>
              </a:solidFill>
            </a:ln>
          </p:spPr>
          <p:txBody>
            <a:bodyPr wrap="square" lIns="0" tIns="0" rIns="0" bIns="0" rtlCol="0"/>
            <a:lstStyle/>
            <a:p>
              <a:pPr defTabSz="609630"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43405" y="1907773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-22279" y="19097"/>
                  </a:moveTo>
                  <a:lnTo>
                    <a:pt x="22279" y="19097"/>
                  </a:lnTo>
                </a:path>
              </a:pathLst>
            </a:custGeom>
            <a:ln w="38194">
              <a:solidFill>
                <a:srgbClr val="1C3560"/>
              </a:solidFill>
            </a:ln>
          </p:spPr>
          <p:txBody>
            <a:bodyPr wrap="square" lIns="0" tIns="0" rIns="0" bIns="0" rtlCol="0"/>
            <a:lstStyle/>
            <a:p>
              <a:pPr defTabSz="609630"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57897" y="2017437"/>
            <a:ext cx="359073" cy="207475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 defTabSz="609630">
              <a:lnSpc>
                <a:spcPts val="1377"/>
              </a:lnSpc>
              <a:buClrTx/>
            </a:pPr>
            <a:r>
              <a:rPr sz="12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Klasifikasi</a:t>
            </a:r>
            <a:r>
              <a:rPr sz="12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 kunjungan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algn="ctr" defTabSz="609630">
              <a:lnSpc>
                <a:spcPts val="1423"/>
              </a:lnSpc>
              <a:buClrTx/>
            </a:pPr>
            <a:r>
              <a:rPr sz="12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&amp;</a:t>
            </a:r>
            <a:r>
              <a:rPr sz="12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 tinggal</a:t>
            </a:r>
            <a:r>
              <a:rPr sz="1200" kern="1200" spc="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terbatas</a:t>
            </a:r>
            <a:r>
              <a:rPr sz="1200" kern="1200" spc="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yaitu</a:t>
            </a:r>
            <a:r>
              <a:rPr sz="1200" kern="1200" spc="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…</a:t>
            </a:r>
            <a:endParaRPr sz="12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241" y="4128924"/>
            <a:ext cx="2843003" cy="112704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79874" y="5635244"/>
            <a:ext cx="2968837" cy="22375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just" defTabSz="609630">
              <a:spcBef>
                <a:spcPts val="63"/>
              </a:spcBef>
              <a:buClrTx/>
            </a:pPr>
            <a:r>
              <a:rPr sz="450" kern="1200" spc="5" baseline="24691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1</a:t>
            </a:r>
            <a:r>
              <a:rPr sz="450" kern="1200" spc="10" baseline="24691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Sesuai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Pedoman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Direktur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Jenderal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Imigrasi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No.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IMI-0709.GR.01.01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Tahun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2022,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Perwakilan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RI</a:t>
            </a:r>
            <a:r>
              <a:rPr sz="467" kern="1200" spc="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dapat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menerbitkan visa kunjungan untuk jenis kegiatan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Wisata,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Tugas Pemerintahan, Pembicaraan Bisnis, Pembelian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barang,</a:t>
            </a:r>
            <a:r>
              <a:rPr sz="467" kern="1200" spc="2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Rapat,</a:t>
            </a:r>
            <a:r>
              <a:rPr sz="467" kern="1200" spc="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Alasan</a:t>
            </a:r>
            <a:r>
              <a:rPr sz="467" kern="1200" spc="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Kemanusiaan,</a:t>
            </a:r>
            <a:r>
              <a:rPr sz="467" kern="1200" spc="1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transit,</a:t>
            </a:r>
            <a:r>
              <a:rPr sz="467" kern="1200" spc="2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467" kern="1200" spc="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Jurnalistik</a:t>
            </a:r>
            <a:endParaRPr sz="4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5213" y="6605596"/>
            <a:ext cx="1667933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8467" defTabSz="609630">
              <a:spcBef>
                <a:spcPts val="10"/>
              </a:spcBef>
              <a:buClrTx/>
            </a:pPr>
            <a:r>
              <a:rPr sz="600" kern="1200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Dit.</a:t>
            </a:r>
            <a:r>
              <a:rPr sz="600" kern="1200" spc="-7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600" kern="1200" spc="-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Lalu Lintas</a:t>
            </a:r>
            <a:r>
              <a:rPr sz="600" kern="1200" spc="-7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600" kern="1200" spc="-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Keimigrasian</a:t>
            </a:r>
            <a:r>
              <a:rPr sz="600" kern="1200" spc="-1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600" kern="1200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|</a:t>
            </a:r>
            <a:r>
              <a:rPr sz="600" kern="1200" spc="-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600" kern="1200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Subdirektorat</a:t>
            </a:r>
            <a:r>
              <a:rPr sz="600" kern="1200" spc="-1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600" kern="1200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Visa</a:t>
            </a:r>
            <a:endParaRPr sz="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835554" y="6605596"/>
            <a:ext cx="93557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1" defTabSz="609630">
              <a:spcBef>
                <a:spcPts val="10"/>
              </a:spcBef>
              <a:buClrTx/>
            </a:pPr>
            <a:fld id="{81D60167-4931-47E6-BA6A-407CBD079E47}" type="slidenum">
              <a:rPr sz="600" kern="1200" spc="-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pPr marL="25401" defTabSz="609630">
                <a:spcBef>
                  <a:spcPts val="10"/>
                </a:spcBef>
                <a:buClrTx/>
              </a:pPr>
              <a:t>3</a:t>
            </a:fld>
            <a:endParaRPr sz="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0493" y="6609254"/>
            <a:ext cx="400473" cy="936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8467" defTabSz="609630">
              <a:spcBef>
                <a:spcPts val="10"/>
              </a:spcBef>
              <a:buClrTx/>
            </a:pPr>
            <a:r>
              <a:rPr sz="600" kern="1200" spc="-3" dirty="0">
                <a:solidFill>
                  <a:srgbClr val="BEBEBE"/>
                </a:solidFill>
                <a:latin typeface="Arial MT"/>
                <a:ea typeface="+mn-ea"/>
                <a:cs typeface="Arial MT"/>
              </a:rPr>
              <a:t>22/05/2023</a:t>
            </a:r>
            <a:endParaRPr sz="6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941" y="5921502"/>
            <a:ext cx="3003127" cy="41881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25401" marR="20321" algn="just" defTabSz="609630">
              <a:spcBef>
                <a:spcPts val="63"/>
              </a:spcBef>
              <a:buClrTx/>
            </a:pPr>
            <a:r>
              <a:rPr sz="450" kern="1200" spc="5" baseline="24691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2</a:t>
            </a:r>
            <a:r>
              <a:rPr sz="450" kern="1200" spc="10" baseline="24691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Indeks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jenis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kegiatan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tercantum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dalam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Keputusan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Menteri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Hukum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HAM</a:t>
            </a:r>
            <a:r>
              <a:rPr sz="467" kern="1200" spc="12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Nomor</a:t>
            </a:r>
            <a:r>
              <a:rPr sz="467" kern="1200" spc="12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M.HH-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03.GR.01.01 Tahun 2023 tentang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Jenis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Kegiatan Orang Asing Dalam Rangka Pemberian Visa Dalam Masa 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Penanganan</a:t>
            </a:r>
            <a:r>
              <a:rPr sz="467" kern="1200" spc="2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Penyebaran</a:t>
            </a:r>
            <a:r>
              <a:rPr sz="467" kern="1200" spc="3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Corona</a:t>
            </a:r>
            <a:r>
              <a:rPr sz="467" kern="1200" spc="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Virus</a:t>
            </a:r>
            <a:r>
              <a:rPr sz="467" kern="1200" spc="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Disease</a:t>
            </a:r>
            <a:r>
              <a:rPr sz="467" kern="1200" spc="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2019</a:t>
            </a:r>
            <a:r>
              <a:rPr sz="467" kern="1200" spc="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467" kern="1200" spc="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Pemulihan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Ekonomi</a:t>
            </a:r>
            <a:r>
              <a:rPr sz="467" kern="12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Nasional</a:t>
            </a:r>
            <a:endParaRPr sz="4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25401" marR="20321" defTabSz="609630">
              <a:spcBef>
                <a:spcPts val="367"/>
              </a:spcBef>
              <a:buClrTx/>
            </a:pPr>
            <a:r>
              <a:rPr sz="450" kern="1200" spc="5" baseline="24691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3</a:t>
            </a:r>
            <a:r>
              <a:rPr sz="450" kern="1200" spc="110" baseline="24691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Business</a:t>
            </a:r>
            <a:r>
              <a:rPr sz="467" kern="1200" spc="1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Process</a:t>
            </a:r>
            <a:r>
              <a:rPr sz="467" kern="1200" spc="10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467" kern="1200" spc="11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Output</a:t>
            </a:r>
            <a:r>
              <a:rPr sz="467" kern="1200" spc="1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467" kern="1200" spc="10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yang</a:t>
            </a:r>
            <a:r>
              <a:rPr sz="467" kern="1200" spc="10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diterbitkan</a:t>
            </a:r>
            <a:r>
              <a:rPr sz="467" kern="1200" spc="9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467" kern="1200" spc="1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Perwakilan</a:t>
            </a:r>
            <a:r>
              <a:rPr sz="467" kern="1200" spc="1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RI,</a:t>
            </a:r>
            <a:r>
              <a:rPr sz="467" kern="1200" spc="1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E-VISA,</a:t>
            </a:r>
            <a:r>
              <a:rPr sz="467" kern="1200" spc="10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E-VOA,</a:t>
            </a:r>
            <a:r>
              <a:rPr sz="467" kern="1200" spc="11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467" kern="1200" spc="9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E-Tourist</a:t>
            </a:r>
            <a:r>
              <a:rPr sz="467" kern="1200" spc="9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Visa </a:t>
            </a:r>
            <a:r>
              <a:rPr sz="467" kern="1200" spc="-11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tercantum</a:t>
            </a:r>
            <a:r>
              <a:rPr sz="467" kern="1200" spc="3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467" kern="1200" spc="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halaman</a:t>
            </a:r>
            <a:r>
              <a:rPr sz="467" kern="1200" spc="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Back</a:t>
            </a:r>
            <a:r>
              <a:rPr sz="467" kern="1200" spc="7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Up</a:t>
            </a:r>
            <a:r>
              <a:rPr sz="467" kern="1200" spc="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presentasi</a:t>
            </a:r>
            <a:r>
              <a:rPr sz="467" kern="1200" spc="20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467" kern="1200" spc="-3" dirty="0">
                <a:solidFill>
                  <a:srgbClr val="A6A6A6"/>
                </a:solidFill>
                <a:latin typeface="Arial MT"/>
                <a:ea typeface="+mn-ea"/>
                <a:cs typeface="Arial MT"/>
              </a:rPr>
              <a:t>ini</a:t>
            </a:r>
            <a:endParaRPr sz="467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9216" y="5962905"/>
            <a:ext cx="8304953" cy="356081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2117" rIns="0" bIns="0" rtlCol="0">
            <a:spAutoFit/>
          </a:bodyPr>
          <a:lstStyle/>
          <a:p>
            <a:pPr marL="60540" defTabSz="609630">
              <a:spcBef>
                <a:spcPts val="17"/>
              </a:spcBef>
              <a:buClrTx/>
            </a:pP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Catatan</a:t>
            </a:r>
            <a:r>
              <a:rPr sz="800" kern="1200" spc="-3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penting: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82466" indent="-122349" defTabSz="609630">
              <a:lnSpc>
                <a:spcPts val="947"/>
              </a:lnSpc>
              <a:buClrTx/>
              <a:buFontTx/>
              <a:buChar char="•"/>
              <a:tabLst>
                <a:tab pos="182466" algn="l"/>
                <a:tab pos="182889" algn="l"/>
              </a:tabLst>
            </a:pP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Visa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b="1" kern="1200" dirty="0">
                <a:solidFill>
                  <a:prstClr val="black"/>
                </a:solidFill>
                <a:ea typeface="+mn-ea"/>
              </a:rPr>
              <a:t>tidak</a:t>
            </a:r>
            <a:r>
              <a:rPr sz="800" b="1" kern="1200" spc="17" dirty="0">
                <a:solidFill>
                  <a:prstClr val="black"/>
                </a:solidFill>
                <a:ea typeface="+mn-ea"/>
              </a:rPr>
              <a:t> </a:t>
            </a:r>
            <a:r>
              <a:rPr sz="800" b="1" kern="1200" spc="-3" dirty="0">
                <a:solidFill>
                  <a:prstClr val="black"/>
                </a:solidFill>
                <a:ea typeface="+mn-ea"/>
              </a:rPr>
              <a:t>menjamin</a:t>
            </a:r>
            <a:r>
              <a:rPr sz="800" b="1" kern="1200" spc="3" dirty="0">
                <a:solidFill>
                  <a:prstClr val="black"/>
                </a:solidFill>
                <a:ea typeface="+mn-ea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orang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asing</a:t>
            </a:r>
            <a:r>
              <a:rPr sz="800" kern="1200" spc="-1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dapat</a:t>
            </a:r>
            <a:r>
              <a:rPr sz="800" kern="1200" spc="-1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masuk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ke</a:t>
            </a:r>
            <a:r>
              <a:rPr sz="800" kern="1200" spc="1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wilayah</a:t>
            </a:r>
            <a:r>
              <a:rPr sz="800" kern="1200" spc="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Indonesia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182466" indent="-122349" defTabSz="609630">
              <a:lnSpc>
                <a:spcPts val="947"/>
              </a:lnSpc>
              <a:buClrTx/>
              <a:buFontTx/>
              <a:buChar char="•"/>
              <a:tabLst>
                <a:tab pos="182466" algn="l"/>
                <a:tab pos="182889" algn="l"/>
              </a:tabLst>
            </a:pP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Penentuan</a:t>
            </a:r>
            <a:r>
              <a:rPr sz="800" kern="1200" spc="-1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orang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asing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dapat</a:t>
            </a:r>
            <a:r>
              <a:rPr sz="800" kern="1200" spc="-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masuk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dilakukan</a:t>
            </a:r>
            <a:r>
              <a:rPr sz="800" kern="1200" spc="-2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melalui</a:t>
            </a:r>
            <a:r>
              <a:rPr sz="800" kern="1200" spc="-1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pemeriksaan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keimigrasian</a:t>
            </a:r>
            <a:r>
              <a:rPr sz="800" kern="1200" spc="-2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pada</a:t>
            </a:r>
            <a:r>
              <a:rPr sz="800" kern="1200" spc="-1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saat</a:t>
            </a:r>
            <a:r>
              <a:rPr sz="800" kern="1200" spc="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kedatangan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oleh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Pejabat</a:t>
            </a:r>
            <a:r>
              <a:rPr sz="800" kern="1200" spc="-7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Imigrasi</a:t>
            </a:r>
            <a:r>
              <a:rPr sz="800" kern="1200" spc="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spc="-3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di</a:t>
            </a:r>
            <a:r>
              <a:rPr sz="800" kern="1200" spc="-1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800" kern="1200" dirty="0">
                <a:solidFill>
                  <a:prstClr val="black"/>
                </a:solidFill>
                <a:latin typeface="Arial MT"/>
                <a:ea typeface="+mn-ea"/>
                <a:cs typeface="Arial MT"/>
              </a:rPr>
              <a:t>TPI</a:t>
            </a:r>
            <a:endParaRPr sz="800" kern="120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" y="50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defTabSz="609630">
              <a:buClrTx/>
            </a:pPr>
            <a:endParaRPr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357" y="877487"/>
            <a:ext cx="12022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  <a:buClrTx/>
            </a:pPr>
            <a:r>
              <a:rPr sz="1600" b="1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1</a:t>
            </a:r>
            <a:endParaRPr sz="16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73" y="1004872"/>
            <a:ext cx="5719233" cy="247076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442913" lvl="1" indent="-442913">
              <a:buFont typeface="Wingdings" panose="05000000000000000000" pitchFamily="2" charset="2"/>
              <a:buChar char="§"/>
            </a:pPr>
            <a:r>
              <a:rPr lang="en-ID" sz="1600" kern="1200" spc="-3" dirty="0" err="1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Paspor</a:t>
            </a:r>
            <a:r>
              <a:rPr lang="en-ID"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/</a:t>
            </a:r>
            <a:r>
              <a:rPr lang="en-ID" sz="1600" kern="1200" spc="-3" dirty="0" err="1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dokumen</a:t>
            </a:r>
            <a:r>
              <a:rPr lang="en-ID" sz="1600" kern="1200" spc="1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en-ID" sz="1600" kern="1200" spc="-3" dirty="0" err="1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perjalanan</a:t>
            </a:r>
            <a:r>
              <a:rPr lang="en-ID"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</a:rPr>
              <a:t>paling singkat 18 (delapan belas) bulan bagi yang akan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penelitian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</a:rPr>
              <a:t> paling lama 1 (satu) tahun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</a:rPr>
              <a:t>paling singkat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12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dua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belas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</a:rPr>
              <a:t>bagi yang akan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penelitian</a:t>
            </a:r>
            <a:r>
              <a:rPr lang="id-ID" sz="1600" dirty="0">
                <a:solidFill>
                  <a:schemeClr val="accent1">
                    <a:lumMod val="50000"/>
                  </a:schemeClr>
                </a:solidFill>
              </a:rPr>
              <a:t> paling lama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6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enam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bulan</a:t>
            </a:r>
            <a:r>
              <a:rPr lang="en-ID"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;</a:t>
            </a:r>
            <a:endParaRPr lang="en-ID" sz="16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465690" indent="-457646" defTabSz="609630">
              <a:buClrTx/>
              <a:buFont typeface="Wingdings"/>
              <a:buChar char=""/>
              <a:tabLst>
                <a:tab pos="465690" algn="l"/>
                <a:tab pos="466113" algn="l"/>
              </a:tabLst>
            </a:pP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Surat Permohonan</a:t>
            </a:r>
            <a:r>
              <a:rPr sz="1600" kern="1200" spc="1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dan</a:t>
            </a:r>
            <a:r>
              <a:rPr sz="1600" kern="1200" spc="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Jaminan;</a:t>
            </a:r>
            <a:endParaRPr sz="16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465690" indent="-457646" defTabSz="609630">
              <a:buClrTx/>
              <a:buFont typeface="Wingdings"/>
              <a:buChar char=""/>
              <a:tabLst>
                <a:tab pos="465690" algn="l"/>
                <a:tab pos="466113" algn="l"/>
              </a:tabLst>
            </a:pP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Bukti</a:t>
            </a:r>
            <a:r>
              <a:rPr sz="1600" kern="1200" spc="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kepemilikan</a:t>
            </a:r>
            <a:r>
              <a:rPr sz="1600" kern="1200" spc="3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dana</a:t>
            </a:r>
            <a:r>
              <a:rPr sz="1600" kern="1200" spc="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akomodasi</a:t>
            </a:r>
            <a:r>
              <a:rPr sz="1600" kern="1200" spc="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min. </a:t>
            </a:r>
            <a:r>
              <a:rPr lang="en-US"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2000</a:t>
            </a:r>
            <a:r>
              <a:rPr sz="1600" kern="1200" spc="1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USD/setara;</a:t>
            </a:r>
            <a:endParaRPr sz="16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465690" indent="-457646" defTabSz="609630">
              <a:buClrTx/>
              <a:buFont typeface="Wingdings"/>
              <a:buChar char=""/>
              <a:tabLst>
                <a:tab pos="465690" algn="l"/>
                <a:tab pos="466113" algn="l"/>
              </a:tabLst>
            </a:pPr>
            <a:r>
              <a:rPr sz="1600" kern="1200" spc="-1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Tiket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pulang</a:t>
            </a:r>
            <a:r>
              <a:rPr sz="1600" kern="1200" spc="1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kembali</a:t>
            </a:r>
            <a:r>
              <a:rPr sz="1600" kern="1200" spc="1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atau</a:t>
            </a:r>
            <a:r>
              <a:rPr sz="1600" kern="1200" spc="-3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1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Tiket</a:t>
            </a:r>
            <a:r>
              <a:rPr sz="1600" kern="1200" spc="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keluar</a:t>
            </a:r>
            <a:r>
              <a:rPr sz="1600" kern="1200" spc="1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wilayah</a:t>
            </a:r>
            <a:r>
              <a:rPr sz="1600" kern="1200" spc="2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Indonesia;</a:t>
            </a:r>
            <a:endParaRPr sz="16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465690" indent="-457646" defTabSz="609630">
              <a:buClrTx/>
              <a:buFont typeface="Wingdings"/>
              <a:buChar char=""/>
              <a:tabLst>
                <a:tab pos="465690" algn="l"/>
                <a:tab pos="466113" algn="l"/>
              </a:tabLst>
            </a:pPr>
            <a:r>
              <a:rPr sz="1600" kern="120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Foto</a:t>
            </a:r>
            <a:r>
              <a:rPr sz="1600" kern="1200" spc="-1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7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4x6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(2</a:t>
            </a:r>
            <a:r>
              <a:rPr sz="1600" kern="1200" spc="-10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 </a:t>
            </a:r>
            <a:r>
              <a:rPr sz="1600" kern="1200" spc="-3" dirty="0">
                <a:solidFill>
                  <a:srgbClr val="012F46"/>
                </a:solidFill>
                <a:latin typeface="Arial MT"/>
                <a:ea typeface="+mn-ea"/>
                <a:cs typeface="Arial MT"/>
              </a:rPr>
              <a:t>pcs);</a:t>
            </a:r>
            <a:endParaRPr sz="1600" kern="1200" dirty="0">
              <a:solidFill>
                <a:prstClr val="black"/>
              </a:solidFill>
              <a:latin typeface="Arial MT"/>
              <a:ea typeface="+mn-ea"/>
              <a:cs typeface="Arial MT"/>
            </a:endParaRPr>
          </a:p>
          <a:p>
            <a:pPr marL="465690" indent="-457646" defTabSz="609630">
              <a:buClrTx/>
              <a:buFont typeface="Wingdings"/>
              <a:buChar char=""/>
              <a:tabLst>
                <a:tab pos="465690" algn="l"/>
                <a:tab pos="466113" algn="l"/>
              </a:tabLst>
            </a:pPr>
            <a:r>
              <a:rPr sz="1600" b="1" kern="1200" spc="-3" dirty="0">
                <a:solidFill>
                  <a:srgbClr val="012F46"/>
                </a:solidFill>
                <a:ea typeface="+mn-ea"/>
              </a:rPr>
              <a:t>Rekomendasi</a:t>
            </a:r>
            <a:r>
              <a:rPr sz="1600" b="1" kern="1200" spc="3" dirty="0">
                <a:solidFill>
                  <a:srgbClr val="012F46"/>
                </a:solidFill>
                <a:ea typeface="+mn-ea"/>
              </a:rPr>
              <a:t> </a:t>
            </a:r>
            <a:r>
              <a:rPr sz="1600" b="1" kern="1200" dirty="0">
                <a:solidFill>
                  <a:srgbClr val="012F46"/>
                </a:solidFill>
                <a:ea typeface="+mn-ea"/>
              </a:rPr>
              <a:t>dari</a:t>
            </a:r>
            <a:r>
              <a:rPr sz="1600" b="1" kern="1200" spc="-10" dirty="0">
                <a:solidFill>
                  <a:srgbClr val="012F46"/>
                </a:solidFill>
                <a:ea typeface="+mn-ea"/>
              </a:rPr>
              <a:t> </a:t>
            </a:r>
            <a:r>
              <a:rPr sz="1600" b="1" kern="1200" dirty="0" err="1">
                <a:solidFill>
                  <a:srgbClr val="012F46"/>
                </a:solidFill>
                <a:ea typeface="+mn-ea"/>
              </a:rPr>
              <a:t>Instansi</a:t>
            </a:r>
            <a:r>
              <a:rPr sz="1600" b="1" kern="1200" spc="-7" dirty="0">
                <a:solidFill>
                  <a:srgbClr val="012F46"/>
                </a:solidFill>
                <a:ea typeface="+mn-ea"/>
              </a:rPr>
              <a:t> </a:t>
            </a:r>
            <a:r>
              <a:rPr sz="1600" b="1" kern="1200" spc="-3" dirty="0" err="1">
                <a:solidFill>
                  <a:srgbClr val="012F46"/>
                </a:solidFill>
                <a:ea typeface="+mn-ea"/>
              </a:rPr>
              <a:t>terkait</a:t>
            </a:r>
            <a:r>
              <a:rPr lang="en-US" sz="1600" b="1" kern="1200" spc="-3" dirty="0">
                <a:solidFill>
                  <a:srgbClr val="012F46"/>
                </a:solidFill>
                <a:ea typeface="+mn-ea"/>
              </a:rPr>
              <a:t> di </a:t>
            </a:r>
            <a:r>
              <a:rPr lang="en-US" sz="1600" b="1" kern="1200" spc="-3" dirty="0" err="1">
                <a:solidFill>
                  <a:srgbClr val="012F46"/>
                </a:solidFill>
                <a:ea typeface="+mn-ea"/>
              </a:rPr>
              <a:t>bidang</a:t>
            </a:r>
            <a:r>
              <a:rPr lang="en-US" sz="1600" b="1" kern="1200" spc="-3" dirty="0">
                <a:solidFill>
                  <a:srgbClr val="012F46"/>
                </a:solidFill>
                <a:ea typeface="+mn-ea"/>
              </a:rPr>
              <a:t> </a:t>
            </a:r>
            <a:r>
              <a:rPr lang="en-US" sz="1600" b="1" kern="1200" spc="-3" dirty="0" err="1">
                <a:solidFill>
                  <a:srgbClr val="012F46"/>
                </a:solidFill>
                <a:ea typeface="+mn-ea"/>
              </a:rPr>
              <a:t>Penelitian</a:t>
            </a:r>
            <a:endParaRPr sz="160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504" y="1183656"/>
            <a:ext cx="120227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  <a:buClrTx/>
            </a:pPr>
            <a:r>
              <a:rPr sz="1600" b="1" kern="120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2</a:t>
            </a:r>
            <a:endParaRPr sz="160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9373" y="321141"/>
            <a:ext cx="4817110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867" b="0" spc="-3" dirty="0" err="1">
                <a:solidFill>
                  <a:srgbClr val="000000"/>
                </a:solidFill>
                <a:latin typeface="Arial MT"/>
                <a:cs typeface="Arial MT"/>
              </a:rPr>
              <a:t>Persyarata</a:t>
            </a:r>
            <a:r>
              <a:rPr lang="en-US" sz="1867" b="0" spc="-3" dirty="0" err="1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lang="en-US" sz="1867" b="0" spc="-3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67" b="0" spc="-3" dirty="0" err="1">
                <a:solidFill>
                  <a:srgbClr val="000000"/>
                </a:solidFill>
                <a:latin typeface="Arial MT"/>
                <a:cs typeface="Arial MT"/>
              </a:rPr>
              <a:t>Permohonan</a:t>
            </a:r>
            <a:r>
              <a:rPr sz="1867" b="0" spc="2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67" b="0" spc="-10" dirty="0">
                <a:solidFill>
                  <a:srgbClr val="000000"/>
                </a:solidFill>
                <a:latin typeface="Arial MT"/>
                <a:cs typeface="Arial MT"/>
              </a:rPr>
              <a:t>Visa</a:t>
            </a:r>
            <a:r>
              <a:rPr sz="1867" b="0" spc="7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lang="en-US" sz="1867" b="0" dirty="0" err="1">
                <a:solidFill>
                  <a:srgbClr val="000000"/>
                </a:solidFill>
                <a:latin typeface="Arial MT"/>
                <a:cs typeface="Arial MT"/>
              </a:rPr>
              <a:t>Peneliti</a:t>
            </a:r>
            <a:r>
              <a:rPr lang="en-US" sz="1867" b="0" dirty="0">
                <a:solidFill>
                  <a:srgbClr val="000000"/>
                </a:solidFill>
                <a:latin typeface="Arial MT"/>
                <a:cs typeface="Arial MT"/>
              </a:rPr>
              <a:t>:</a:t>
            </a:r>
            <a:endParaRPr sz="1867" dirty="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81592" y="197104"/>
            <a:ext cx="2503593" cy="5873750"/>
            <a:chOff x="13772387" y="295656"/>
            <a:chExt cx="3755390" cy="88106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7779" y="295656"/>
              <a:ext cx="999744" cy="8854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2387" y="1025652"/>
              <a:ext cx="3276600" cy="80802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34956" y="5520439"/>
            <a:ext cx="2097944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ctr">
              <a:spcBef>
                <a:spcPts val="67"/>
              </a:spcBef>
            </a:pPr>
            <a:r>
              <a:rPr sz="1200" spc="-30" dirty="0">
                <a:latin typeface="Tahoma"/>
                <a:cs typeface="Tahoma"/>
              </a:rPr>
              <a:t>P</a:t>
            </a:r>
            <a:r>
              <a:rPr sz="1200" spc="-53" dirty="0">
                <a:latin typeface="Tahoma"/>
                <a:cs typeface="Tahoma"/>
              </a:rPr>
              <a:t>r</a:t>
            </a:r>
            <a:r>
              <a:rPr sz="1200" spc="110" dirty="0">
                <a:latin typeface="Tahoma"/>
                <a:cs typeface="Tahoma"/>
              </a:rPr>
              <a:t>o</a:t>
            </a:r>
            <a:r>
              <a:rPr sz="1200" spc="-17" dirty="0">
                <a:latin typeface="Tahoma"/>
                <a:cs typeface="Tahoma"/>
              </a:rPr>
              <a:t>s</a:t>
            </a:r>
            <a:r>
              <a:rPr sz="1200" spc="67" dirty="0">
                <a:latin typeface="Tahoma"/>
                <a:cs typeface="Tahoma"/>
              </a:rPr>
              <a:t>e</a:t>
            </a:r>
            <a:r>
              <a:rPr sz="1200" spc="-17" dirty="0">
                <a:latin typeface="Tahoma"/>
                <a:cs typeface="Tahoma"/>
              </a:rPr>
              <a:t>s</a:t>
            </a:r>
            <a:r>
              <a:rPr sz="1200" spc="-97" dirty="0">
                <a:latin typeface="Tahoma"/>
                <a:cs typeface="Tahoma"/>
              </a:rPr>
              <a:t>:</a:t>
            </a:r>
            <a:r>
              <a:rPr sz="1200" spc="-123" dirty="0">
                <a:latin typeface="Tahoma"/>
                <a:cs typeface="Tahoma"/>
              </a:rPr>
              <a:t> </a:t>
            </a:r>
            <a:r>
              <a:rPr lang="en-US" sz="1200" spc="50" dirty="0" err="1">
                <a:latin typeface="Tahoma"/>
                <a:cs typeface="Tahoma"/>
              </a:rPr>
              <a:t>maks</a:t>
            </a:r>
            <a:r>
              <a:rPr lang="en-US" sz="1200" spc="50" dirty="0">
                <a:latin typeface="Tahoma"/>
                <a:cs typeface="Tahoma"/>
              </a:rPr>
              <a:t>. 7</a:t>
            </a:r>
            <a:r>
              <a:rPr sz="1200" spc="-117" dirty="0">
                <a:latin typeface="Tahoma"/>
                <a:cs typeface="Tahoma"/>
              </a:rPr>
              <a:t> </a:t>
            </a:r>
            <a:r>
              <a:rPr sz="1200" spc="40" dirty="0">
                <a:latin typeface="Tahoma"/>
                <a:cs typeface="Tahoma"/>
              </a:rPr>
              <a:t>Ha</a:t>
            </a:r>
            <a:r>
              <a:rPr sz="1200" spc="-3" dirty="0">
                <a:latin typeface="Tahoma"/>
                <a:cs typeface="Tahoma"/>
              </a:rPr>
              <a:t>r</a:t>
            </a:r>
            <a:r>
              <a:rPr sz="1200" dirty="0">
                <a:latin typeface="Tahoma"/>
                <a:cs typeface="Tahoma"/>
              </a:rPr>
              <a:t>i</a:t>
            </a:r>
            <a:r>
              <a:rPr sz="1200" spc="-90" dirty="0">
                <a:latin typeface="Tahoma"/>
                <a:cs typeface="Tahoma"/>
              </a:rPr>
              <a:t> </a:t>
            </a:r>
            <a:r>
              <a:rPr sz="1200" spc="-7" dirty="0">
                <a:latin typeface="Tahoma"/>
                <a:cs typeface="Tahoma"/>
              </a:rPr>
              <a:t>K</a:t>
            </a:r>
            <a:r>
              <a:rPr sz="1200" spc="67" dirty="0">
                <a:latin typeface="Tahoma"/>
                <a:cs typeface="Tahoma"/>
              </a:rPr>
              <a:t>e</a:t>
            </a:r>
            <a:r>
              <a:rPr sz="1200" spc="-50" dirty="0">
                <a:latin typeface="Tahoma"/>
                <a:cs typeface="Tahoma"/>
              </a:rPr>
              <a:t>r</a:t>
            </a:r>
            <a:r>
              <a:rPr sz="1200" spc="-27" dirty="0">
                <a:latin typeface="Tahoma"/>
                <a:cs typeface="Tahoma"/>
              </a:rPr>
              <a:t>j</a:t>
            </a:r>
            <a:r>
              <a:rPr sz="1200" dirty="0">
                <a:latin typeface="Tahoma"/>
                <a:cs typeface="Tahoma"/>
              </a:rPr>
              <a:t>a  </a:t>
            </a:r>
            <a:r>
              <a:rPr sz="1200" spc="-17" dirty="0">
                <a:latin typeface="Tahoma"/>
                <a:cs typeface="Tahoma"/>
              </a:rPr>
              <a:t>s</a:t>
            </a:r>
            <a:r>
              <a:rPr sz="1200" spc="17" dirty="0">
                <a:latin typeface="Tahoma"/>
                <a:cs typeface="Tahoma"/>
              </a:rPr>
              <a:t>e</a:t>
            </a:r>
            <a:r>
              <a:rPr sz="1200" spc="20" dirty="0">
                <a:latin typeface="Tahoma"/>
                <a:cs typeface="Tahoma"/>
              </a:rPr>
              <a:t>t</a:t>
            </a:r>
            <a:r>
              <a:rPr sz="1200" spc="63" dirty="0">
                <a:latin typeface="Tahoma"/>
                <a:cs typeface="Tahoma"/>
              </a:rPr>
              <a:t>e</a:t>
            </a:r>
            <a:r>
              <a:rPr sz="1200" spc="30" dirty="0">
                <a:latin typeface="Tahoma"/>
                <a:cs typeface="Tahoma"/>
              </a:rPr>
              <a:t>l</a:t>
            </a:r>
            <a:r>
              <a:rPr sz="1200" spc="17" dirty="0">
                <a:latin typeface="Tahoma"/>
                <a:cs typeface="Tahoma"/>
              </a:rPr>
              <a:t>ah</a:t>
            </a:r>
            <a:r>
              <a:rPr sz="1200" spc="-127" dirty="0">
                <a:latin typeface="Tahoma"/>
                <a:cs typeface="Tahoma"/>
              </a:rPr>
              <a:t> </a:t>
            </a:r>
            <a:r>
              <a:rPr sz="1200" spc="97" dirty="0" err="1">
                <a:latin typeface="Tahoma"/>
                <a:cs typeface="Tahoma"/>
              </a:rPr>
              <a:t>p</a:t>
            </a:r>
            <a:r>
              <a:rPr sz="1200" spc="100" dirty="0" err="1">
                <a:latin typeface="Tahoma"/>
                <a:cs typeface="Tahoma"/>
              </a:rPr>
              <a:t>e</a:t>
            </a:r>
            <a:r>
              <a:rPr sz="1200" spc="73" dirty="0" err="1">
                <a:latin typeface="Tahoma"/>
                <a:cs typeface="Tahoma"/>
              </a:rPr>
              <a:t>m</a:t>
            </a:r>
            <a:r>
              <a:rPr sz="1200" spc="136" dirty="0" err="1">
                <a:latin typeface="Tahoma"/>
                <a:cs typeface="Tahoma"/>
              </a:rPr>
              <a:t>b</a:t>
            </a:r>
            <a:r>
              <a:rPr sz="1200" spc="-13" dirty="0" err="1">
                <a:latin typeface="Tahoma"/>
                <a:cs typeface="Tahoma"/>
              </a:rPr>
              <a:t>ay</a:t>
            </a:r>
            <a:r>
              <a:rPr sz="1200" spc="-23" dirty="0" err="1">
                <a:latin typeface="Tahoma"/>
                <a:cs typeface="Tahoma"/>
              </a:rPr>
              <a:t>a</a:t>
            </a:r>
            <a:r>
              <a:rPr sz="1200" spc="-43" dirty="0" err="1">
                <a:latin typeface="Tahoma"/>
                <a:cs typeface="Tahoma"/>
              </a:rPr>
              <a:t>r</a:t>
            </a:r>
            <a:r>
              <a:rPr sz="1200" spc="13" dirty="0" err="1">
                <a:latin typeface="Tahoma"/>
                <a:cs typeface="Tahoma"/>
              </a:rPr>
              <a:t>an</a:t>
            </a:r>
            <a:r>
              <a:rPr sz="1200" spc="13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PNBP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2737" y="1029207"/>
            <a:ext cx="2540000" cy="3627120"/>
          </a:xfrm>
          <a:custGeom>
            <a:avLst/>
            <a:gdLst/>
            <a:ahLst/>
            <a:cxnLst/>
            <a:rect l="l" t="t" r="r" b="b"/>
            <a:pathLst>
              <a:path w="3810000" h="5440680">
                <a:moveTo>
                  <a:pt x="1737347" y="3627120"/>
                </a:moveTo>
                <a:lnTo>
                  <a:pt x="0" y="3627120"/>
                </a:lnTo>
                <a:lnTo>
                  <a:pt x="0" y="5440680"/>
                </a:lnTo>
                <a:lnTo>
                  <a:pt x="1737347" y="5440680"/>
                </a:lnTo>
                <a:lnTo>
                  <a:pt x="1737347" y="3627120"/>
                </a:lnTo>
                <a:close/>
              </a:path>
              <a:path w="3810000" h="5440680">
                <a:moveTo>
                  <a:pt x="1767840" y="0"/>
                </a:moveTo>
                <a:lnTo>
                  <a:pt x="30480" y="0"/>
                </a:lnTo>
                <a:lnTo>
                  <a:pt x="30480" y="1813560"/>
                </a:lnTo>
                <a:lnTo>
                  <a:pt x="1767840" y="1813560"/>
                </a:lnTo>
                <a:lnTo>
                  <a:pt x="1767840" y="0"/>
                </a:lnTo>
                <a:close/>
              </a:path>
              <a:path w="3810000" h="5440680">
                <a:moveTo>
                  <a:pt x="3810000" y="3627120"/>
                </a:moveTo>
                <a:lnTo>
                  <a:pt x="2072640" y="3627120"/>
                </a:lnTo>
                <a:lnTo>
                  <a:pt x="2072640" y="5440680"/>
                </a:lnTo>
                <a:lnTo>
                  <a:pt x="3810000" y="5440680"/>
                </a:lnTo>
                <a:lnTo>
                  <a:pt x="3810000" y="3627120"/>
                </a:lnTo>
                <a:close/>
              </a:path>
              <a:path w="3810000" h="5440680">
                <a:moveTo>
                  <a:pt x="3810000" y="0"/>
                </a:moveTo>
                <a:lnTo>
                  <a:pt x="2072640" y="0"/>
                </a:lnTo>
                <a:lnTo>
                  <a:pt x="2072640" y="1813560"/>
                </a:lnTo>
                <a:lnTo>
                  <a:pt x="3810000" y="1813560"/>
                </a:lnTo>
                <a:lnTo>
                  <a:pt x="3810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33"/>
          </a:p>
        </p:txBody>
      </p:sp>
      <p:grpSp>
        <p:nvGrpSpPr>
          <p:cNvPr id="9" name="object 9"/>
          <p:cNvGrpSpPr/>
          <p:nvPr/>
        </p:nvGrpSpPr>
        <p:grpSpPr>
          <a:xfrm>
            <a:off x="9373615" y="1476458"/>
            <a:ext cx="2535640" cy="3620203"/>
            <a:chOff x="14255813" y="2214689"/>
            <a:chExt cx="3608070" cy="45529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4452" y="2243327"/>
              <a:ext cx="3235282" cy="40751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270101" y="2228976"/>
              <a:ext cx="3579495" cy="4524375"/>
            </a:xfrm>
            <a:custGeom>
              <a:avLst/>
              <a:gdLst/>
              <a:ahLst/>
              <a:cxnLst/>
              <a:rect l="l" t="t" r="r" b="b"/>
              <a:pathLst>
                <a:path w="3579494" h="4524375">
                  <a:moveTo>
                    <a:pt x="0" y="4524375"/>
                  </a:moveTo>
                  <a:lnTo>
                    <a:pt x="3579494" y="4524375"/>
                  </a:lnTo>
                  <a:lnTo>
                    <a:pt x="3579494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28575">
              <a:solidFill>
                <a:srgbClr val="0D2C49"/>
              </a:solidFill>
            </a:ln>
          </p:spPr>
          <p:txBody>
            <a:bodyPr wrap="square" lIns="0" tIns="0" rIns="0" bIns="0" rtlCol="0"/>
            <a:lstStyle/>
            <a:p>
              <a:endParaRPr sz="933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06096" y="5096662"/>
            <a:ext cx="2367280" cy="445421"/>
          </a:xfrm>
          <a:prstGeom prst="rect">
            <a:avLst/>
          </a:prstGeom>
          <a:solidFill>
            <a:srgbClr val="F3D008"/>
          </a:solidFill>
        </p:spPr>
        <p:txBody>
          <a:bodyPr vert="horz" wrap="square" lIns="0" tIns="75353" rIns="0" bIns="0" rtlCol="0">
            <a:spAutoFit/>
          </a:bodyPr>
          <a:lstStyle/>
          <a:p>
            <a:pPr marL="475850" marR="93561" indent="-377209">
              <a:spcBef>
                <a:spcPts val="593"/>
              </a:spcBef>
            </a:pPr>
            <a:r>
              <a:rPr sz="1200" spc="100" dirty="0">
                <a:solidFill>
                  <a:srgbClr val="0D2C49"/>
                </a:solidFill>
                <a:latin typeface="Tahoma"/>
                <a:cs typeface="Tahoma"/>
              </a:rPr>
              <a:t>D</a:t>
            </a:r>
            <a:r>
              <a:rPr sz="1200" spc="-140" dirty="0">
                <a:solidFill>
                  <a:srgbClr val="0D2C49"/>
                </a:solidFill>
                <a:latin typeface="Tahoma"/>
                <a:cs typeface="Tahoma"/>
              </a:rPr>
              <a:t>I</a:t>
            </a:r>
            <a:r>
              <a:rPr sz="1200" spc="27" dirty="0">
                <a:solidFill>
                  <a:srgbClr val="0D2C49"/>
                </a:solidFill>
                <a:latin typeface="Tahoma"/>
                <a:cs typeface="Tahoma"/>
              </a:rPr>
              <a:t>K</a:t>
            </a:r>
            <a:r>
              <a:rPr sz="1200" spc="-87" dirty="0">
                <a:solidFill>
                  <a:srgbClr val="0D2C49"/>
                </a:solidFill>
                <a:latin typeface="Tahoma"/>
                <a:cs typeface="Tahoma"/>
              </a:rPr>
              <a:t>IR</a:t>
            </a:r>
            <a:r>
              <a:rPr sz="1200" spc="-153" dirty="0">
                <a:solidFill>
                  <a:srgbClr val="0D2C49"/>
                </a:solidFill>
                <a:latin typeface="Tahoma"/>
                <a:cs typeface="Tahoma"/>
              </a:rPr>
              <a:t>I</a:t>
            </a:r>
            <a:r>
              <a:rPr sz="1200" spc="150" dirty="0">
                <a:solidFill>
                  <a:srgbClr val="0D2C49"/>
                </a:solidFill>
                <a:latin typeface="Tahoma"/>
                <a:cs typeface="Tahoma"/>
              </a:rPr>
              <a:t>M</a:t>
            </a:r>
            <a:r>
              <a:rPr sz="1200" spc="10" dirty="0">
                <a:solidFill>
                  <a:srgbClr val="0D2C49"/>
                </a:solidFill>
                <a:latin typeface="Tahoma"/>
                <a:cs typeface="Tahoma"/>
              </a:rPr>
              <a:t>K</a:t>
            </a:r>
            <a:r>
              <a:rPr sz="1200" spc="100" dirty="0">
                <a:solidFill>
                  <a:srgbClr val="0D2C49"/>
                </a:solidFill>
                <a:latin typeface="Tahoma"/>
                <a:cs typeface="Tahoma"/>
              </a:rPr>
              <a:t>A</a:t>
            </a:r>
            <a:r>
              <a:rPr sz="1200" spc="120" dirty="0">
                <a:solidFill>
                  <a:srgbClr val="0D2C49"/>
                </a:solidFill>
                <a:latin typeface="Tahoma"/>
                <a:cs typeface="Tahoma"/>
              </a:rPr>
              <a:t>N</a:t>
            </a:r>
            <a:r>
              <a:rPr sz="1200" spc="-100" dirty="0">
                <a:solidFill>
                  <a:srgbClr val="0D2C49"/>
                </a:solidFill>
                <a:latin typeface="Tahoma"/>
                <a:cs typeface="Tahoma"/>
              </a:rPr>
              <a:t> </a:t>
            </a:r>
            <a:r>
              <a:rPr sz="1200" spc="27" dirty="0">
                <a:solidFill>
                  <a:srgbClr val="0D2C49"/>
                </a:solidFill>
                <a:latin typeface="Tahoma"/>
                <a:cs typeface="Tahoma"/>
              </a:rPr>
              <a:t>K</a:t>
            </a:r>
            <a:r>
              <a:rPr sz="1200" spc="33" dirty="0">
                <a:solidFill>
                  <a:srgbClr val="0D2C49"/>
                </a:solidFill>
                <a:latin typeface="Tahoma"/>
                <a:cs typeface="Tahoma"/>
              </a:rPr>
              <a:t>E</a:t>
            </a:r>
            <a:r>
              <a:rPr sz="1200" spc="-80" dirty="0">
                <a:solidFill>
                  <a:srgbClr val="0D2C4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0D2C49"/>
                </a:solidFill>
                <a:latin typeface="Tahoma"/>
                <a:cs typeface="Tahoma"/>
              </a:rPr>
              <a:t>E</a:t>
            </a:r>
            <a:r>
              <a:rPr sz="1200" spc="150" dirty="0">
                <a:solidFill>
                  <a:srgbClr val="0D2C49"/>
                </a:solidFill>
                <a:latin typeface="Tahoma"/>
                <a:cs typeface="Tahoma"/>
              </a:rPr>
              <a:t>M</a:t>
            </a:r>
            <a:r>
              <a:rPr sz="1200" spc="100" dirty="0">
                <a:solidFill>
                  <a:srgbClr val="0D2C49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0D2C49"/>
                </a:solidFill>
                <a:latin typeface="Tahoma"/>
                <a:cs typeface="Tahoma"/>
              </a:rPr>
              <a:t>IL</a:t>
            </a:r>
            <a:r>
              <a:rPr sz="1200" spc="-127" dirty="0">
                <a:solidFill>
                  <a:srgbClr val="0D2C49"/>
                </a:solidFill>
                <a:latin typeface="Tahoma"/>
                <a:cs typeface="Tahoma"/>
              </a:rPr>
              <a:t> </a:t>
            </a:r>
            <a:r>
              <a:rPr sz="1200" spc="187" dirty="0">
                <a:solidFill>
                  <a:srgbClr val="0D2C49"/>
                </a:solidFill>
                <a:latin typeface="Tahoma"/>
                <a:cs typeface="Tahoma"/>
              </a:rPr>
              <a:t>O</a:t>
            </a:r>
            <a:r>
              <a:rPr sz="1200" spc="-23" dirty="0">
                <a:solidFill>
                  <a:srgbClr val="0D2C49"/>
                </a:solidFill>
                <a:latin typeface="Tahoma"/>
                <a:cs typeface="Tahoma"/>
              </a:rPr>
              <a:t>R</a:t>
            </a:r>
            <a:r>
              <a:rPr sz="1200" spc="100" dirty="0">
                <a:solidFill>
                  <a:srgbClr val="0D2C49"/>
                </a:solidFill>
                <a:latin typeface="Tahoma"/>
                <a:cs typeface="Tahoma"/>
              </a:rPr>
              <a:t>A</a:t>
            </a:r>
            <a:r>
              <a:rPr sz="1200" spc="90" dirty="0">
                <a:solidFill>
                  <a:srgbClr val="0D2C49"/>
                </a:solidFill>
                <a:latin typeface="Tahoma"/>
                <a:cs typeface="Tahoma"/>
              </a:rPr>
              <a:t>NG  </a:t>
            </a:r>
            <a:r>
              <a:rPr sz="1200" spc="107" dirty="0">
                <a:solidFill>
                  <a:srgbClr val="0D2C49"/>
                </a:solidFill>
                <a:latin typeface="Tahoma"/>
                <a:cs typeface="Tahoma"/>
              </a:rPr>
              <a:t>A</a:t>
            </a:r>
            <a:r>
              <a:rPr sz="1200" spc="17" dirty="0">
                <a:solidFill>
                  <a:srgbClr val="0D2C49"/>
                </a:solidFill>
                <a:latin typeface="Tahoma"/>
                <a:cs typeface="Tahoma"/>
              </a:rPr>
              <a:t>S</a:t>
            </a:r>
            <a:r>
              <a:rPr sz="1200" spc="-140" dirty="0">
                <a:solidFill>
                  <a:srgbClr val="0D2C49"/>
                </a:solidFill>
                <a:latin typeface="Tahoma"/>
                <a:cs typeface="Tahoma"/>
              </a:rPr>
              <a:t>I</a:t>
            </a:r>
            <a:r>
              <a:rPr sz="1200" spc="127" dirty="0">
                <a:solidFill>
                  <a:srgbClr val="0D2C49"/>
                </a:solidFill>
                <a:latin typeface="Tahoma"/>
                <a:cs typeface="Tahoma"/>
              </a:rPr>
              <a:t>N</a:t>
            </a:r>
            <a:r>
              <a:rPr sz="1200" spc="130" dirty="0">
                <a:solidFill>
                  <a:srgbClr val="0D2C49"/>
                </a:solidFill>
                <a:latin typeface="Tahoma"/>
                <a:cs typeface="Tahoma"/>
              </a:rPr>
              <a:t>G</a:t>
            </a:r>
            <a:r>
              <a:rPr sz="1200" spc="-93" dirty="0">
                <a:solidFill>
                  <a:srgbClr val="0D2C49"/>
                </a:solidFill>
                <a:latin typeface="Tahoma"/>
                <a:cs typeface="Tahoma"/>
              </a:rPr>
              <a:t> </a:t>
            </a:r>
            <a:r>
              <a:rPr sz="1200" spc="33" dirty="0">
                <a:solidFill>
                  <a:srgbClr val="0D2C49"/>
                </a:solidFill>
                <a:latin typeface="Tahoma"/>
                <a:cs typeface="Tahoma"/>
              </a:rPr>
              <a:t>&amp;</a:t>
            </a:r>
            <a:r>
              <a:rPr sz="1200" spc="-80" dirty="0">
                <a:solidFill>
                  <a:srgbClr val="0D2C49"/>
                </a:solidFill>
                <a:latin typeface="Tahoma"/>
                <a:cs typeface="Tahoma"/>
              </a:rPr>
              <a:t> </a:t>
            </a:r>
            <a:r>
              <a:rPr sz="1200" spc="37" dirty="0">
                <a:solidFill>
                  <a:srgbClr val="0D2C49"/>
                </a:solidFill>
                <a:latin typeface="Tahoma"/>
                <a:cs typeface="Tahoma"/>
              </a:rPr>
              <a:t>P</a:t>
            </a:r>
            <a:r>
              <a:rPr sz="1200" spc="40" dirty="0">
                <a:solidFill>
                  <a:srgbClr val="0D2C49"/>
                </a:solidFill>
                <a:latin typeface="Tahoma"/>
                <a:cs typeface="Tahoma"/>
              </a:rPr>
              <a:t>E</a:t>
            </a:r>
            <a:r>
              <a:rPr sz="1200" spc="123" dirty="0">
                <a:solidFill>
                  <a:srgbClr val="0D2C49"/>
                </a:solidFill>
                <a:latin typeface="Tahoma"/>
                <a:cs typeface="Tahoma"/>
              </a:rPr>
              <a:t>N</a:t>
            </a:r>
            <a:r>
              <a:rPr sz="1200" spc="57" dirty="0">
                <a:solidFill>
                  <a:srgbClr val="0D2C49"/>
                </a:solidFill>
                <a:latin typeface="Tahoma"/>
                <a:cs typeface="Tahoma"/>
              </a:rPr>
              <a:t>J</a:t>
            </a:r>
            <a:r>
              <a:rPr sz="1200" spc="100" dirty="0">
                <a:solidFill>
                  <a:srgbClr val="0D2C49"/>
                </a:solidFill>
                <a:latin typeface="Tahoma"/>
                <a:cs typeface="Tahoma"/>
              </a:rPr>
              <a:t>A</a:t>
            </a:r>
            <a:r>
              <a:rPr sz="1200" spc="37" dirty="0">
                <a:solidFill>
                  <a:srgbClr val="0D2C49"/>
                </a:solidFill>
                <a:latin typeface="Tahoma"/>
                <a:cs typeface="Tahoma"/>
              </a:rPr>
              <a:t>MIN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31595" y="2755744"/>
            <a:ext cx="457200" cy="848360"/>
          </a:xfrm>
          <a:custGeom>
            <a:avLst/>
            <a:gdLst/>
            <a:ahLst/>
            <a:cxnLst/>
            <a:rect l="l" t="t" r="r" b="b"/>
            <a:pathLst>
              <a:path w="685800" h="1272539">
                <a:moveTo>
                  <a:pt x="342900" y="0"/>
                </a:moveTo>
                <a:lnTo>
                  <a:pt x="342900" y="318135"/>
                </a:lnTo>
                <a:lnTo>
                  <a:pt x="0" y="318135"/>
                </a:lnTo>
                <a:lnTo>
                  <a:pt x="0" y="954404"/>
                </a:lnTo>
                <a:lnTo>
                  <a:pt x="342900" y="954404"/>
                </a:lnTo>
                <a:lnTo>
                  <a:pt x="342900" y="1272539"/>
                </a:lnTo>
                <a:lnTo>
                  <a:pt x="685800" y="636269"/>
                </a:lnTo>
                <a:lnTo>
                  <a:pt x="342900" y="0"/>
                </a:lnTo>
                <a:close/>
              </a:path>
            </a:pathLst>
          </a:custGeom>
          <a:solidFill>
            <a:srgbClr val="F8C537"/>
          </a:solidFill>
        </p:spPr>
        <p:txBody>
          <a:bodyPr wrap="square" lIns="0" tIns="0" rIns="0" bIns="0" rtlCol="0"/>
          <a:lstStyle/>
          <a:p>
            <a:endParaRPr sz="933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89373" y="321141"/>
            <a:ext cx="3903133" cy="29544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>
              <a:spcBef>
                <a:spcPts val="63"/>
              </a:spcBef>
            </a:pPr>
            <a:r>
              <a:rPr sz="1867" b="0" i="1" spc="-3" dirty="0">
                <a:solidFill>
                  <a:srgbClr val="2C4761"/>
                </a:solidFill>
              </a:rPr>
              <a:t>Business Process</a:t>
            </a:r>
            <a:r>
              <a:rPr sz="1867" b="0" i="1" spc="17" dirty="0">
                <a:solidFill>
                  <a:srgbClr val="2C4761"/>
                </a:solidFill>
              </a:rPr>
              <a:t> </a:t>
            </a:r>
            <a:r>
              <a:rPr sz="1867" b="0" dirty="0">
                <a:solidFill>
                  <a:srgbClr val="2C4761"/>
                </a:solidFill>
                <a:latin typeface="Arial MT"/>
                <a:cs typeface="Arial MT"/>
              </a:rPr>
              <a:t>dan</a:t>
            </a:r>
            <a:r>
              <a:rPr sz="1867" b="0" spc="7" dirty="0">
                <a:solidFill>
                  <a:srgbClr val="2C4761"/>
                </a:solidFill>
                <a:latin typeface="Arial MT"/>
                <a:cs typeface="Arial MT"/>
              </a:rPr>
              <a:t> </a:t>
            </a:r>
            <a:r>
              <a:rPr sz="1867" b="0" spc="-3" dirty="0">
                <a:solidFill>
                  <a:srgbClr val="2C4761"/>
                </a:solidFill>
                <a:latin typeface="Arial MT"/>
                <a:cs typeface="Arial MT"/>
              </a:rPr>
              <a:t>Output</a:t>
            </a:r>
            <a:r>
              <a:rPr sz="1867" b="0" spc="10" dirty="0">
                <a:solidFill>
                  <a:srgbClr val="2C4761"/>
                </a:solidFill>
                <a:latin typeface="Arial MT"/>
                <a:cs typeface="Arial MT"/>
              </a:rPr>
              <a:t> </a:t>
            </a:r>
            <a:r>
              <a:rPr sz="1867" b="0" spc="-10" dirty="0">
                <a:solidFill>
                  <a:srgbClr val="2C4761"/>
                </a:solidFill>
                <a:latin typeface="Arial MT"/>
                <a:cs typeface="Arial MT"/>
              </a:rPr>
              <a:t>E-Visa</a:t>
            </a:r>
            <a:endParaRPr sz="1867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18520" y="197104"/>
            <a:ext cx="666496" cy="59029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29E9544-64A4-E000-D180-4DD7E25F76C6}"/>
              </a:ext>
            </a:extLst>
          </p:cNvPr>
          <p:cNvGrpSpPr/>
          <p:nvPr/>
        </p:nvGrpSpPr>
        <p:grpSpPr>
          <a:xfrm>
            <a:off x="1775740" y="1332346"/>
            <a:ext cx="6920768" cy="4017276"/>
            <a:chOff x="2756632" y="1500183"/>
            <a:chExt cx="6920768" cy="40172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807734-108C-1ABB-30E9-210CFA16F391}"/>
                </a:ext>
              </a:extLst>
            </p:cNvPr>
            <p:cNvSpPr/>
            <p:nvPr/>
          </p:nvSpPr>
          <p:spPr>
            <a:xfrm>
              <a:off x="2842706" y="3785446"/>
              <a:ext cx="1913945" cy="1610039"/>
            </a:xfrm>
            <a:prstGeom prst="rect">
              <a:avLst/>
            </a:prstGeom>
            <a:solidFill>
              <a:srgbClr val="0D2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en-US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9EFADEEA-BA25-DE73-3D9D-AF1639A09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275" y="1849250"/>
              <a:ext cx="1034341" cy="130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0B721B-8B0B-81FF-19B7-13B72414671F}"/>
                </a:ext>
              </a:extLst>
            </p:cNvPr>
            <p:cNvSpPr txBox="1"/>
            <p:nvPr/>
          </p:nvSpPr>
          <p:spPr>
            <a:xfrm>
              <a:off x="2885982" y="3271889"/>
              <a:ext cx="1920335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3"/>
              <a:r>
                <a:rPr lang="en-US" b="1" dirty="0">
                  <a:solidFill>
                    <a:srgbClr val="0D2D4A"/>
                  </a:solidFill>
                  <a:latin typeface="Calibri" panose="020F0502020204030204"/>
                  <a:sym typeface="Helvetica Light"/>
                </a:rPr>
                <a:t>PENJAMIN</a:t>
              </a:r>
            </a:p>
            <a:p>
              <a:pPr algn="ctr" defTabSz="914353"/>
              <a:endParaRPr lang="id-ID" b="1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  <a:p>
              <a:pPr marL="266687" indent="-266687" defTabSz="914353">
                <a:buClr>
                  <a:schemeClr val="bg1"/>
                </a:buClr>
                <a:buFont typeface="+mj-lt"/>
                <a:buAutoNum type="arabicPeriod"/>
              </a:pPr>
              <a:r>
                <a:rPr lang="en-US" sz="1600" b="1" dirty="0" err="1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Mengajukan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permohonan</a:t>
              </a:r>
              <a:endParaRPr lang="en-US" sz="1600" b="1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  <a:p>
              <a:pPr marL="266687" indent="-266687" defTabSz="914353">
                <a:buClr>
                  <a:schemeClr val="bg1"/>
                </a:buClr>
                <a:buFont typeface="+mj-lt"/>
                <a:buAutoNum type="arabicPeriod"/>
              </a:pPr>
              <a:r>
                <a:rPr lang="en-US" sz="1600" b="1" dirty="0" err="1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Membayar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  PNBP (Rp 200.000 &amp; USD 150)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34F86F-1EB8-C0AA-B0B4-BBE7E0688BA3}"/>
                </a:ext>
              </a:extLst>
            </p:cNvPr>
            <p:cNvSpPr/>
            <p:nvPr/>
          </p:nvSpPr>
          <p:spPr>
            <a:xfrm>
              <a:off x="2759958" y="1604399"/>
              <a:ext cx="2097944" cy="3913059"/>
            </a:xfrm>
            <a:prstGeom prst="rect">
              <a:avLst/>
            </a:prstGeom>
            <a:noFill/>
            <a:ln w="38100">
              <a:solidFill>
                <a:srgbClr val="0D2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id-ID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8AB4CD21-D519-CC6F-2BC4-3E7ADE9A634F}"/>
                </a:ext>
              </a:extLst>
            </p:cNvPr>
            <p:cNvSpPr/>
            <p:nvPr/>
          </p:nvSpPr>
          <p:spPr>
            <a:xfrm>
              <a:off x="4648158" y="1525480"/>
              <a:ext cx="428305" cy="557689"/>
            </a:xfrm>
            <a:prstGeom prst="chevron">
              <a:avLst>
                <a:gd name="adj" fmla="val 52802"/>
              </a:avLst>
            </a:prstGeom>
            <a:solidFill>
              <a:srgbClr val="EFEA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id-ID">
                <a:solidFill>
                  <a:prstClr val="black"/>
                </a:solidFill>
                <a:latin typeface="Calibri" panose="020F0502020204030204"/>
                <a:sym typeface="Helvetica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E8FCE0-3CC9-7812-5873-CE41BB01E2BA}"/>
                </a:ext>
              </a:extLst>
            </p:cNvPr>
            <p:cNvSpPr/>
            <p:nvPr/>
          </p:nvSpPr>
          <p:spPr>
            <a:xfrm>
              <a:off x="2756632" y="1619033"/>
              <a:ext cx="400291" cy="496992"/>
            </a:xfrm>
            <a:prstGeom prst="rect">
              <a:avLst/>
            </a:prstGeom>
            <a:solidFill>
              <a:srgbClr val="0D2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r>
                <a:rPr lang="en-US" sz="2400" dirty="0">
                  <a:solidFill>
                    <a:prstClr val="white"/>
                  </a:solidFill>
                  <a:latin typeface="Arial"/>
                  <a:cs typeface="Arial"/>
                  <a:sym typeface="Helvetica Light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4B15A0D-DE16-501D-33C5-0CE43E760478}"/>
                </a:ext>
              </a:extLst>
            </p:cNvPr>
            <p:cNvSpPr/>
            <p:nvPr/>
          </p:nvSpPr>
          <p:spPr>
            <a:xfrm>
              <a:off x="5131361" y="1590896"/>
              <a:ext cx="2262388" cy="3926563"/>
            </a:xfrm>
            <a:prstGeom prst="rect">
              <a:avLst/>
            </a:prstGeom>
            <a:noFill/>
            <a:ln w="38100">
              <a:solidFill>
                <a:srgbClr val="0D2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id-ID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9AAB4E-582E-1674-EA60-24678AC58D16}"/>
                </a:ext>
              </a:extLst>
            </p:cNvPr>
            <p:cNvSpPr/>
            <p:nvPr/>
          </p:nvSpPr>
          <p:spPr>
            <a:xfrm>
              <a:off x="5224561" y="3771941"/>
              <a:ext cx="2063967" cy="1623541"/>
            </a:xfrm>
            <a:prstGeom prst="rect">
              <a:avLst/>
            </a:prstGeom>
            <a:solidFill>
              <a:srgbClr val="0D2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en-US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pic>
          <p:nvPicPr>
            <p:cNvPr id="28" name="Picture 27" descr="download (1).png">
              <a:extLst>
                <a:ext uri="{FF2B5EF4-FFF2-40B4-BE49-F238E27FC236}">
                  <a16:creationId xmlns:a16="http://schemas.microsoft.com/office/drawing/2014/main" id="{295C790D-19F9-8882-E9C6-08E5EA78D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986" y="1872619"/>
              <a:ext cx="1071121" cy="93723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0684DC-05B6-9C96-4BC0-1A03B0D15388}"/>
                </a:ext>
              </a:extLst>
            </p:cNvPr>
            <p:cNvSpPr txBox="1"/>
            <p:nvPr/>
          </p:nvSpPr>
          <p:spPr>
            <a:xfrm>
              <a:off x="5277430" y="3299558"/>
              <a:ext cx="202066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3"/>
              <a:r>
                <a:rPr lang="en-US" b="1" dirty="0">
                  <a:solidFill>
                    <a:srgbClr val="0D2D4A"/>
                  </a:solidFill>
                  <a:latin typeface="Calibri" panose="020F0502020204030204"/>
                  <a:sym typeface="Helvetica Light"/>
                </a:rPr>
                <a:t>DITJEN IMIGRASI</a:t>
              </a:r>
            </a:p>
            <a:p>
              <a:pPr algn="ctr" defTabSz="914353"/>
              <a:endParaRPr lang="id-ID" b="1" dirty="0">
                <a:solidFill>
                  <a:srgbClr val="0D2D4A"/>
                </a:solidFill>
                <a:latin typeface="Calibri" panose="020F0502020204030204"/>
                <a:sym typeface="Helvetica Light"/>
              </a:endParaRPr>
            </a:p>
            <a:p>
              <a:pPr defTabSz="914353"/>
              <a:endParaRPr lang="en-US" sz="1400" b="1" dirty="0">
                <a:solidFill>
                  <a:srgbClr val="FFFFFF"/>
                </a:solidFill>
                <a:latin typeface="Calibri" panose="020F0502020204030204"/>
                <a:sym typeface="Helvetica Light"/>
              </a:endParaRPr>
            </a:p>
            <a:p>
              <a:pPr defTabSz="914353"/>
              <a:endParaRPr lang="en-US" b="1" dirty="0">
                <a:solidFill>
                  <a:srgbClr val="FFFFFF"/>
                </a:solidFill>
                <a:latin typeface="Calibri" panose="020F0502020204030204"/>
                <a:sym typeface="Helvetica Light"/>
              </a:endParaRPr>
            </a:p>
            <a:p>
              <a:pPr algn="ctr" defTabSz="914353"/>
              <a:r>
                <a:rPr lang="en-US" sz="1800" b="1" i="1" dirty="0">
                  <a:solidFill>
                    <a:srgbClr val="FFFFFF"/>
                  </a:solidFill>
                  <a:latin typeface="Calibri" panose="020F0502020204030204"/>
                  <a:sym typeface="Helvetica Light"/>
                </a:rPr>
                <a:t>Profiling</a:t>
              </a:r>
              <a:r>
                <a:rPr lang="en-US" sz="1800" b="1" dirty="0">
                  <a:solidFill>
                    <a:srgbClr val="FFFFFF"/>
                  </a:solidFill>
                  <a:latin typeface="Calibri" panose="020F0502020204030204"/>
                  <a:sym typeface="Helvetica Light"/>
                </a:rPr>
                <a:t> dan </a:t>
              </a:r>
              <a:r>
                <a:rPr lang="en-US" sz="1800" b="1" i="1" dirty="0">
                  <a:solidFill>
                    <a:srgbClr val="FFFFFF"/>
                  </a:solidFill>
                  <a:latin typeface="Calibri" panose="020F0502020204030204"/>
                  <a:sym typeface="Helvetica Light"/>
                </a:rPr>
                <a:t>Background check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D03668-287C-C2E8-D700-0C12331F7A6C}"/>
                </a:ext>
              </a:extLst>
            </p:cNvPr>
            <p:cNvSpPr/>
            <p:nvPr/>
          </p:nvSpPr>
          <p:spPr>
            <a:xfrm>
              <a:off x="5153466" y="1582987"/>
              <a:ext cx="400291" cy="496992"/>
            </a:xfrm>
            <a:prstGeom prst="rect">
              <a:avLst/>
            </a:prstGeom>
            <a:solidFill>
              <a:srgbClr val="0D2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r>
                <a:rPr lang="en-US" sz="2400" dirty="0">
                  <a:solidFill>
                    <a:prstClr val="white"/>
                  </a:solidFill>
                  <a:latin typeface="Arial"/>
                  <a:cs typeface="Arial"/>
                  <a:sym typeface="Helvetica Light"/>
                </a:rPr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7E7AB7-7219-AEA9-508F-9E7FCCD51DDC}"/>
                </a:ext>
              </a:extLst>
            </p:cNvPr>
            <p:cNvSpPr/>
            <p:nvPr/>
          </p:nvSpPr>
          <p:spPr>
            <a:xfrm>
              <a:off x="7662203" y="3782916"/>
              <a:ext cx="1913945" cy="1612568"/>
            </a:xfrm>
            <a:prstGeom prst="rect">
              <a:avLst/>
            </a:prstGeom>
            <a:solidFill>
              <a:srgbClr val="0D2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en-US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pic>
          <p:nvPicPr>
            <p:cNvPr id="32" name="Picture 17">
              <a:extLst>
                <a:ext uri="{FF2B5EF4-FFF2-40B4-BE49-F238E27FC236}">
                  <a16:creationId xmlns:a16="http://schemas.microsoft.com/office/drawing/2014/main" id="{3263DA89-30A9-18AE-9212-B0540E99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3772" y="1846721"/>
              <a:ext cx="1034341" cy="130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9D62DE-D3AA-A623-D1AC-C4EBB6396561}"/>
                </a:ext>
              </a:extLst>
            </p:cNvPr>
            <p:cNvSpPr txBox="1"/>
            <p:nvPr/>
          </p:nvSpPr>
          <p:spPr>
            <a:xfrm>
              <a:off x="7662204" y="3203311"/>
              <a:ext cx="192033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3"/>
              <a:r>
                <a:rPr lang="en-US" sz="1600" b="1" dirty="0">
                  <a:solidFill>
                    <a:srgbClr val="0D2D4A"/>
                  </a:solidFill>
                  <a:latin typeface="Calibri" panose="020F0502020204030204"/>
                  <a:sym typeface="Helvetica Light"/>
                </a:rPr>
                <a:t>PENJAMIN &amp; ORANG ASING</a:t>
              </a:r>
            </a:p>
            <a:p>
              <a:pPr algn="ctr" defTabSz="914353"/>
              <a:endParaRPr lang="en-US" b="1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  <a:p>
              <a:pPr algn="ctr" defTabSz="914353"/>
              <a:endParaRPr lang="id-ID" sz="700" b="1" dirty="0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  <a:p>
              <a:pPr algn="ctr" defTabSz="914353"/>
              <a:r>
                <a:rPr lang="en-US" sz="1600" b="1" dirty="0" err="1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Menerima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 Visa </a:t>
              </a:r>
              <a:r>
                <a:rPr lang="en-US" sz="1600" b="1" dirty="0" err="1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Elektronik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 </a:t>
              </a:r>
              <a:r>
                <a:rPr lang="en-US" sz="1600" b="1" dirty="0" err="1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melalui</a:t>
              </a:r>
              <a:r>
                <a:rPr lang="en-US" sz="1600" b="1" dirty="0">
                  <a:solidFill>
                    <a:prstClr val="white"/>
                  </a:solidFill>
                  <a:latin typeface="Calibri" panose="020F0502020204030204"/>
                  <a:sym typeface="Helvetica Light"/>
                </a:rPr>
                <a:t> email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6FA721-475B-A1D4-0460-B2A1F131BE0A}"/>
                </a:ext>
              </a:extLst>
            </p:cNvPr>
            <p:cNvSpPr/>
            <p:nvPr/>
          </p:nvSpPr>
          <p:spPr>
            <a:xfrm>
              <a:off x="7579456" y="1601870"/>
              <a:ext cx="2097944" cy="3915589"/>
            </a:xfrm>
            <a:prstGeom prst="rect">
              <a:avLst/>
            </a:prstGeom>
            <a:noFill/>
            <a:ln w="38100">
              <a:solidFill>
                <a:srgbClr val="0D2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id-ID">
                <a:solidFill>
                  <a:prstClr val="white"/>
                </a:solidFill>
                <a:latin typeface="Calibri" panose="020F0502020204030204"/>
                <a:sym typeface="Helvetica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DEF5F2-5600-BCEA-CFC3-38B3A6516A86}"/>
                </a:ext>
              </a:extLst>
            </p:cNvPr>
            <p:cNvSpPr/>
            <p:nvPr/>
          </p:nvSpPr>
          <p:spPr>
            <a:xfrm>
              <a:off x="7576130" y="1616504"/>
              <a:ext cx="400291" cy="496992"/>
            </a:xfrm>
            <a:prstGeom prst="rect">
              <a:avLst/>
            </a:prstGeom>
            <a:solidFill>
              <a:srgbClr val="0D2D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r>
                <a:rPr lang="en-US" sz="2400" dirty="0">
                  <a:solidFill>
                    <a:prstClr val="white"/>
                  </a:solidFill>
                  <a:latin typeface="Arial"/>
                  <a:cs typeface="Arial"/>
                  <a:sym typeface="Helvetica Light"/>
                </a:rPr>
                <a:t>3</a:t>
              </a:r>
            </a:p>
          </p:txBody>
        </p:sp>
        <p:sp>
          <p:nvSpPr>
            <p:cNvPr id="36" name="Arrow: Chevron 35">
              <a:extLst>
                <a:ext uri="{FF2B5EF4-FFF2-40B4-BE49-F238E27FC236}">
                  <a16:creationId xmlns:a16="http://schemas.microsoft.com/office/drawing/2014/main" id="{CAB4A8DD-46EE-544C-3203-206C570A54EF}"/>
                </a:ext>
              </a:extLst>
            </p:cNvPr>
            <p:cNvSpPr/>
            <p:nvPr/>
          </p:nvSpPr>
          <p:spPr>
            <a:xfrm>
              <a:off x="7102604" y="1500183"/>
              <a:ext cx="428305" cy="557689"/>
            </a:xfrm>
            <a:prstGeom prst="chevron">
              <a:avLst>
                <a:gd name="adj" fmla="val 52802"/>
              </a:avLst>
            </a:prstGeom>
            <a:solidFill>
              <a:srgbClr val="EFEA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id-ID">
                <a:solidFill>
                  <a:prstClr val="black"/>
                </a:solidFill>
                <a:latin typeface="Calibri" panose="020F0502020204030204"/>
                <a:sym typeface="Helvetica Ligh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0586945-6AC7-48B8-B2F8-B877E707F84A}"/>
              </a:ext>
            </a:extLst>
          </p:cNvPr>
          <p:cNvSpPr/>
          <p:nvPr/>
        </p:nvSpPr>
        <p:spPr>
          <a:xfrm>
            <a:off x="9029216" y="1289577"/>
            <a:ext cx="2681684" cy="4900232"/>
          </a:xfrm>
          <a:prstGeom prst="rect">
            <a:avLst/>
          </a:prstGeom>
          <a:solidFill>
            <a:srgbClr val="F3D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05C770-CB6D-485D-B12F-711E5B6840B7}"/>
              </a:ext>
            </a:extLst>
          </p:cNvPr>
          <p:cNvSpPr/>
          <p:nvPr/>
        </p:nvSpPr>
        <p:spPr>
          <a:xfrm>
            <a:off x="3654153" y="1243719"/>
            <a:ext cx="5170812" cy="4946089"/>
          </a:xfrm>
          <a:prstGeom prst="rect">
            <a:avLst/>
          </a:prstGeom>
          <a:solidFill>
            <a:srgbClr val="F4A0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25955-EFF3-4599-B5B7-A902E4D7183E}"/>
              </a:ext>
            </a:extLst>
          </p:cNvPr>
          <p:cNvSpPr/>
          <p:nvPr/>
        </p:nvSpPr>
        <p:spPr>
          <a:xfrm>
            <a:off x="768219" y="1243719"/>
            <a:ext cx="2681684" cy="4946089"/>
          </a:xfrm>
          <a:prstGeom prst="rect">
            <a:avLst/>
          </a:prstGeom>
          <a:solidFill>
            <a:srgbClr val="F3D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C27D147-F03D-4901-BAC7-4066A0E8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101" y="268693"/>
            <a:ext cx="8015571" cy="631846"/>
          </a:xfrm>
        </p:spPr>
        <p:txBody>
          <a:bodyPr>
            <a:noAutofit/>
          </a:bodyPr>
          <a:lstStyle/>
          <a:p>
            <a:pPr algn="ctr"/>
            <a:r>
              <a:rPr lang="en-AU" sz="2250" noProof="1">
                <a:latin typeface="Aharoni" panose="02010803020104030203" pitchFamily="2" charset="-79"/>
                <a:cs typeface="Aharoni" panose="02010803020104030203" pitchFamily="2" charset="-79"/>
              </a:rPr>
              <a:t>PENERBITAN VISA BAGI WARGA NEGARA DARI NEGARA CALLING VISA</a:t>
            </a:r>
            <a:endParaRPr lang="id-ID" sz="2250" noProof="1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85B9FC-4379-40FD-9813-270744E4B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06" y="231052"/>
            <a:ext cx="650338" cy="577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4D5502-500F-449A-A482-DD9100D53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56" y="231053"/>
            <a:ext cx="577115" cy="577115"/>
          </a:xfrm>
          <a:prstGeom prst="rect">
            <a:avLst/>
          </a:prstGeom>
        </p:spPr>
      </p:pic>
      <p:sp>
        <p:nvSpPr>
          <p:cNvPr id="53" name="Slide Number Placeholder 1">
            <a:extLst>
              <a:ext uri="{FF2B5EF4-FFF2-40B4-BE49-F238E27FC236}">
                <a16:creationId xmlns:a16="http://schemas.microsoft.com/office/drawing/2014/main" id="{10B31A74-2105-4F46-BD21-CD34325D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5816" y="4469309"/>
            <a:ext cx="1928813" cy="256729"/>
          </a:xfrm>
          <a:prstGeom prst="rect">
            <a:avLst/>
          </a:prstGeom>
        </p:spPr>
        <p:txBody>
          <a:bodyPr vert="horz" lIns="64294" tIns="32147" rIns="64294" bIns="32147" rtlCol="0" anchor="ctr"/>
          <a:lstStyle>
            <a:defPPr>
              <a:defRPr lang="id-ID"/>
            </a:defPPr>
            <a:lvl1pPr marL="0" algn="r" defTabSz="642915" rtl="0" eaLnBrk="1" latinLnBrk="0" hangingPunct="1">
              <a:defRPr sz="8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1457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15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4372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5829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7287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8744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50201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71659" algn="l" defTabSz="642915" rtl="0" eaLnBrk="1" latinLnBrk="0" hangingPunct="1"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83B11-5B0E-4E5C-B0ED-EA499ADCE303}" type="slidenum">
              <a:rPr kumimoji="0" lang="en-US" sz="84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4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801B55-D1EA-4348-BBE4-CB6205222F45}"/>
              </a:ext>
            </a:extLst>
          </p:cNvPr>
          <p:cNvSpPr txBox="1"/>
          <p:nvPr/>
        </p:nvSpPr>
        <p:spPr>
          <a:xfrm>
            <a:off x="857714" y="1968095"/>
            <a:ext cx="2476470" cy="3968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Negara </a:t>
            </a:r>
            <a:r>
              <a:rPr kumimoji="0" lang="id-ID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Calling Visa </a:t>
            </a: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adalah negara yang kondisi atau keadaan negaranya dinilai mempunyai tingkat kerawanan tertentu ditinjau dari aspek ideologi, aspek politik, aspek ekonomi, aspek sosial, aspek </a:t>
            </a:r>
            <a:r>
              <a:rPr kumimoji="0" lang="es-E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budaya</a:t>
            </a:r>
            <a:r>
              <a:rPr kumimoji="0" lang="es-E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E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aspek</a:t>
            </a:r>
            <a:r>
              <a:rPr kumimoji="0" lang="es-E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pertahanan</a:t>
            </a:r>
            <a:r>
              <a:rPr kumimoji="0" lang="es-E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kumimoji="0" lang="es-E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keamanan</a:t>
            </a:r>
            <a:r>
              <a:rPr kumimoji="0" lang="es-E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negara, dan </a:t>
            </a:r>
            <a:r>
              <a:rPr kumimoji="0" lang="es-E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aspek</a:t>
            </a: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keimigrasian.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2F9A8-920B-4D10-BC98-07FBA7BF8B47}"/>
              </a:ext>
            </a:extLst>
          </p:cNvPr>
          <p:cNvSpPr txBox="1"/>
          <p:nvPr/>
        </p:nvSpPr>
        <p:spPr>
          <a:xfrm>
            <a:off x="3751546" y="1930080"/>
            <a:ext cx="4785306" cy="3968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456" marR="0" lvl="0" indent="-26345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t-IT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 Menteri Hukum dan Hak Asasi Manusia Republik Indonesia Nomor 33 Tahun 2021 Tentang Tata Cara Penetapan Negara </a:t>
            </a:r>
            <a:r>
              <a:rPr kumimoji="0" lang="it-IT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Calling Visa, </a:t>
            </a:r>
            <a:r>
              <a:rPr kumimoji="0" lang="it-IT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 dan Pemberian Visa Bagi Warga Negara Dari Negara </a:t>
            </a:r>
            <a:r>
              <a:rPr kumimoji="0" lang="it-IT" sz="1799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Calling Visa</a:t>
            </a:r>
          </a:p>
          <a:p>
            <a:pPr marL="263456" marR="0" lvl="0" indent="-26345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id-ID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3456" marR="0" lvl="0" indent="-26345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Keputusan Menteri Hukum dan Hak Asasi Manusia Republik Indonesia M.HH-02.GR.01.06 Tahun 2018 tentang Perubahan Ketiga Atas Keputusan Menteri Hukum Dan Hak Asasi Manusia Republik Indonesia Nomor M.HH-01.GR.01.06 Tahun 2012 Tentang Negara Calling Visa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A97525-7014-46B8-BA7C-68D070F7185E}"/>
              </a:ext>
            </a:extLst>
          </p:cNvPr>
          <p:cNvSpPr txBox="1">
            <a:spLocks/>
          </p:cNvSpPr>
          <p:nvPr/>
        </p:nvSpPr>
        <p:spPr>
          <a:xfrm>
            <a:off x="606896" y="1302754"/>
            <a:ext cx="3047257" cy="631846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99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DEFINISI</a:t>
            </a:r>
            <a:endParaRPr kumimoji="0" lang="id-ID" sz="2799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EA9282-434C-4BB1-831C-BA1E271A6871}"/>
              </a:ext>
            </a:extLst>
          </p:cNvPr>
          <p:cNvSpPr txBox="1">
            <a:spLocks/>
          </p:cNvSpPr>
          <p:nvPr/>
        </p:nvSpPr>
        <p:spPr>
          <a:xfrm>
            <a:off x="4713316" y="1302754"/>
            <a:ext cx="3047257" cy="631846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99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DASAR HUKUM</a:t>
            </a:r>
            <a:endParaRPr kumimoji="0" lang="id-ID" sz="2799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382B4D-F555-424C-8621-72217A09FB8F}"/>
              </a:ext>
            </a:extLst>
          </p:cNvPr>
          <p:cNvSpPr txBox="1"/>
          <p:nvPr/>
        </p:nvSpPr>
        <p:spPr>
          <a:xfrm>
            <a:off x="9233465" y="1968095"/>
            <a:ext cx="2228858" cy="2307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Afghanistan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Guinea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Korea Utara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Kamerun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Liberia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</a:t>
            </a:r>
          </a:p>
          <a:p>
            <a:pPr marL="447558" marR="0" lvl="0" indent="-366617" algn="l" defTabSz="718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Somalia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B70F3-DB69-4E50-82AA-CAEDC0910C5B}"/>
              </a:ext>
            </a:extLst>
          </p:cNvPr>
          <p:cNvSpPr txBox="1">
            <a:spLocks/>
          </p:cNvSpPr>
          <p:nvPr/>
        </p:nvSpPr>
        <p:spPr>
          <a:xfrm>
            <a:off x="8819737" y="1331282"/>
            <a:ext cx="3047257" cy="631846"/>
          </a:xfrm>
          <a:prstGeom prst="rect">
            <a:avLst/>
          </a:prstGeom>
        </p:spPr>
        <p:txBody>
          <a:bodyPr vert="horz" lIns="91418" tIns="45709" rIns="91418" bIns="45709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DAFTAR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NEGARA</a:t>
            </a:r>
            <a:endParaRPr kumimoji="0" lang="id-ID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974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AFAAC3-5019-4E29-8607-313DC65D49FE}"/>
              </a:ext>
            </a:extLst>
          </p:cNvPr>
          <p:cNvSpPr/>
          <p:nvPr/>
        </p:nvSpPr>
        <p:spPr>
          <a:xfrm>
            <a:off x="8762992" y="1217102"/>
            <a:ext cx="2958145" cy="4946089"/>
          </a:xfrm>
          <a:prstGeom prst="rect">
            <a:avLst/>
          </a:prstGeom>
          <a:solidFill>
            <a:srgbClr val="1C5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5AB35-0A8E-4962-A333-CEBA96DC62E4}"/>
              </a:ext>
            </a:extLst>
          </p:cNvPr>
          <p:cNvSpPr/>
          <p:nvPr/>
        </p:nvSpPr>
        <p:spPr>
          <a:xfrm>
            <a:off x="3602908" y="1242060"/>
            <a:ext cx="5007079" cy="4946089"/>
          </a:xfrm>
          <a:prstGeom prst="rect">
            <a:avLst/>
          </a:prstGeom>
          <a:solidFill>
            <a:srgbClr val="0D2D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EAC46-AC29-43BE-BA5D-ECF073E12CD7}"/>
              </a:ext>
            </a:extLst>
          </p:cNvPr>
          <p:cNvSpPr/>
          <p:nvPr/>
        </p:nvSpPr>
        <p:spPr>
          <a:xfrm>
            <a:off x="491758" y="1243719"/>
            <a:ext cx="2958145" cy="4946089"/>
          </a:xfrm>
          <a:prstGeom prst="rect">
            <a:avLst/>
          </a:prstGeom>
          <a:solidFill>
            <a:srgbClr val="1C5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C27D147-F03D-4901-BAC7-4066A0E8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" y="284392"/>
            <a:ext cx="12189023" cy="631846"/>
          </a:xfrm>
        </p:spPr>
        <p:txBody>
          <a:bodyPr>
            <a:normAutofit/>
          </a:bodyPr>
          <a:lstStyle/>
          <a:p>
            <a:pPr algn="ctr"/>
            <a:r>
              <a:rPr lang="en-AU" sz="3199" noProof="1">
                <a:latin typeface="Aharoni" panose="02010803020104030203" pitchFamily="2" charset="-79"/>
                <a:cs typeface="Aharoni" panose="02010803020104030203" pitchFamily="2" charset="-79"/>
              </a:rPr>
              <a:t>TIM KOORDINASI PENILAI VISA </a:t>
            </a:r>
            <a:r>
              <a:rPr lang="en-AU" sz="3199" noProof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3199" noProof="1">
                <a:latin typeface="Aharoni" panose="02010803020104030203" pitchFamily="2" charset="-79"/>
                <a:cs typeface="Aharoni" panose="02010803020104030203" pitchFamily="2" charset="-79"/>
              </a:rPr>
              <a:t>TKPV</a:t>
            </a:r>
            <a:r>
              <a:rPr lang="en-AU" sz="3199" noProof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3199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85B9FC-4379-40FD-9813-270744E4B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06" y="231052"/>
            <a:ext cx="650338" cy="577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4D5502-500F-449A-A482-DD9100D53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56" y="231053"/>
            <a:ext cx="577115" cy="577115"/>
          </a:xfrm>
          <a:prstGeom prst="rect">
            <a:avLst/>
          </a:prstGeom>
        </p:spPr>
      </p:pic>
      <p:pic>
        <p:nvPicPr>
          <p:cNvPr id="22" name="Picture 2" descr="LOGO HBI KE-70 TAHUN 2020">
            <a:extLst>
              <a:ext uri="{FF2B5EF4-FFF2-40B4-BE49-F238E27FC236}">
                <a16:creationId xmlns:a16="http://schemas.microsoft.com/office/drawing/2014/main" id="{D681BF8F-8EE3-4D9C-817E-5385C6A5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079" y="157400"/>
            <a:ext cx="464558" cy="5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186651-9DA5-461E-8B7A-56DE321F7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620" y="146678"/>
            <a:ext cx="616202" cy="577115"/>
          </a:xfrm>
          <a:prstGeom prst="rect">
            <a:avLst/>
          </a:prstGeom>
        </p:spPr>
      </p:pic>
      <p:sp>
        <p:nvSpPr>
          <p:cNvPr id="53" name="Slide Number Placeholder 1">
            <a:extLst>
              <a:ext uri="{FF2B5EF4-FFF2-40B4-BE49-F238E27FC236}">
                <a16:creationId xmlns:a16="http://schemas.microsoft.com/office/drawing/2014/main" id="{10B31A74-2105-4F46-BD21-CD34325D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986" y="6355636"/>
            <a:ext cx="2742531" cy="365036"/>
          </a:xfrm>
        </p:spPr>
        <p:txBody>
          <a:bodyPr/>
          <a:lstStyle/>
          <a:p>
            <a:pPr marL="0" marR="0" lvl="0" indent="0" algn="r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66583B11-5B0E-4E5C-B0ED-EA499ADCE303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801B55-D1EA-4348-BBE4-CB6205222F45}"/>
              </a:ext>
            </a:extLst>
          </p:cNvPr>
          <p:cNvSpPr txBox="1"/>
          <p:nvPr/>
        </p:nvSpPr>
        <p:spPr>
          <a:xfrm>
            <a:off x="566410" y="1883020"/>
            <a:ext cx="2742529" cy="341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Menteri menetapkan negara yang dikategorikan sebagai Negara </a:t>
            </a:r>
            <a:r>
              <a:rPr kumimoji="0" lang="id-ID" sz="1799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Calling Visa </a:t>
            </a: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dengan Keputusan Menteri.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 menetapkan Negara </a:t>
            </a:r>
            <a:r>
              <a:rPr kumimoji="0" lang="id-ID" sz="1799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Calling Visa</a:t>
            </a: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Menteri membentuk tim koordinasi penilai visa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(TKPV)</a:t>
            </a: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B1D21-9A48-402C-87EA-913CB9EF57CC}"/>
              </a:ext>
            </a:extLst>
          </p:cNvPr>
          <p:cNvSpPr txBox="1"/>
          <p:nvPr/>
        </p:nvSpPr>
        <p:spPr>
          <a:xfrm>
            <a:off x="8943112" y="1883020"/>
            <a:ext cx="2525246" cy="2584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Kemenkumham;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Kemendagri;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Kemenlu;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Kemenaker;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Kepolisian RI;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Kejaksaan Agung;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BIN;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BAIS; dan</a:t>
            </a:r>
          </a:p>
          <a:p>
            <a:pPr marL="353920" marR="0" lvl="0" indent="-353920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sv-SE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C3FCC-3217-4E73-ADC4-7742D3BF7432}"/>
              </a:ext>
            </a:extLst>
          </p:cNvPr>
          <p:cNvSpPr txBox="1"/>
          <p:nvPr/>
        </p:nvSpPr>
        <p:spPr>
          <a:xfrm>
            <a:off x="3931208" y="1883019"/>
            <a:ext cx="4329585" cy="2861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043" marR="0" lvl="0" indent="-265043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mengevaluasi negara yang kondisi atau keadaan negaranya mempunyai tingkat kerawanan tertentu;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5043" marR="0" lvl="0" indent="-265043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memberikan rekomendasi kepada Menteri dalam menetapkan Negara </a:t>
            </a:r>
            <a:r>
              <a:rPr kumimoji="0" lang="id-ID" sz="1799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Calling Visa</a:t>
            </a: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dan</a:t>
            </a: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5043" marR="0" lvl="0" indent="-265043" algn="just" defTabSz="914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memberikan rekomendasi kepada Direktur Jenderal Imigrasi dalam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menyetujui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menolak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799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permohonan</a:t>
            </a:r>
            <a:r>
              <a: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visa.</a:t>
            </a:r>
            <a:endParaRPr kumimoji="0" lang="id-ID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0BC29F0-BF9B-45D1-AD2B-8DB80306933E}"/>
              </a:ext>
            </a:extLst>
          </p:cNvPr>
          <p:cNvSpPr txBox="1">
            <a:spLocks/>
          </p:cNvSpPr>
          <p:nvPr/>
        </p:nvSpPr>
        <p:spPr>
          <a:xfrm>
            <a:off x="442447" y="1274319"/>
            <a:ext cx="3047257" cy="631846"/>
          </a:xfrm>
          <a:prstGeom prst="rect">
            <a:avLst/>
          </a:prstGeom>
        </p:spPr>
        <p:txBody>
          <a:bodyPr vert="horz" lIns="91418" tIns="45709" rIns="91418" bIns="45709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99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LATAR BELAKANG</a:t>
            </a:r>
            <a:endParaRPr kumimoji="0" lang="id-ID" sz="2799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FAE01E-24CD-4949-9A17-44BF8A66C697}"/>
              </a:ext>
            </a:extLst>
          </p:cNvPr>
          <p:cNvSpPr txBox="1">
            <a:spLocks/>
          </p:cNvSpPr>
          <p:nvPr/>
        </p:nvSpPr>
        <p:spPr>
          <a:xfrm>
            <a:off x="4572372" y="1274319"/>
            <a:ext cx="3047257" cy="631846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99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TUGAS</a:t>
            </a:r>
            <a:endParaRPr kumimoji="0" lang="id-ID" sz="2799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08BFE8A-03CF-47B1-95D5-8DCC98AA66CB}"/>
              </a:ext>
            </a:extLst>
          </p:cNvPr>
          <p:cNvSpPr txBox="1">
            <a:spLocks/>
          </p:cNvSpPr>
          <p:nvPr/>
        </p:nvSpPr>
        <p:spPr>
          <a:xfrm>
            <a:off x="8702297" y="1274319"/>
            <a:ext cx="3047257" cy="631846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99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ANGGOTA TIM</a:t>
            </a:r>
            <a:endParaRPr kumimoji="0" lang="id-ID" sz="2799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78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Picture Placeholder 1925" descr="abstract colorful illustration of buildings">
            <a:extLst>
              <a:ext uri="{FF2B5EF4-FFF2-40B4-BE49-F238E27FC236}">
                <a16:creationId xmlns:a16="http://schemas.microsoft.com/office/drawing/2014/main" id="{242FBA9E-EB51-1863-FA0D-CBF5AE74906B}"/>
              </a:ext>
            </a:extLst>
          </p:cNvPr>
          <p:cNvGrpSpPr/>
          <p:nvPr/>
        </p:nvGrpSpPr>
        <p:grpSpPr>
          <a:xfrm>
            <a:off x="0" y="4615180"/>
            <a:ext cx="12188952" cy="2099904"/>
            <a:chOff x="0" y="4754880"/>
            <a:chExt cx="12858763" cy="2099904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91E49B1-1E13-F9FB-4E92-B6938186C62B}"/>
                </a:ext>
              </a:extLst>
            </p:cNvPr>
            <p:cNvSpPr/>
            <p:nvPr/>
          </p:nvSpPr>
          <p:spPr>
            <a:xfrm>
              <a:off x="8744312" y="6523108"/>
              <a:ext cx="795692" cy="330605"/>
            </a:xfrm>
            <a:custGeom>
              <a:avLst/>
              <a:gdLst>
                <a:gd name="connsiteX0" fmla="*/ 746389 w 795692"/>
                <a:gd name="connsiteY0" fmla="*/ 2545 h 330605"/>
                <a:gd name="connsiteX1" fmla="*/ 736301 w 795692"/>
                <a:gd name="connsiteY1" fmla="*/ 817 h 330605"/>
                <a:gd name="connsiteX2" fmla="*/ 735805 w 795692"/>
                <a:gd name="connsiteY2" fmla="*/ 0 h 330605"/>
                <a:gd name="connsiteX3" fmla="*/ 587759 w 795692"/>
                <a:gd name="connsiteY3" fmla="*/ 0 h 330605"/>
                <a:gd name="connsiteX4" fmla="*/ 580659 w 795692"/>
                <a:gd name="connsiteY4" fmla="*/ 5492 h 330605"/>
                <a:gd name="connsiteX5" fmla="*/ 573692 w 795692"/>
                <a:gd name="connsiteY5" fmla="*/ 0 h 330605"/>
                <a:gd name="connsiteX6" fmla="*/ 171759 w 795692"/>
                <a:gd name="connsiteY6" fmla="*/ 0 h 330605"/>
                <a:gd name="connsiteX7" fmla="*/ 164926 w 795692"/>
                <a:gd name="connsiteY7" fmla="*/ 4554 h 330605"/>
                <a:gd name="connsiteX8" fmla="*/ 159969 w 795692"/>
                <a:gd name="connsiteY8" fmla="*/ 2545 h 330605"/>
                <a:gd name="connsiteX9" fmla="*/ 7503 w 795692"/>
                <a:gd name="connsiteY9" fmla="*/ 2545 h 330605"/>
                <a:gd name="connsiteX10" fmla="*/ 3082 w 795692"/>
                <a:gd name="connsiteY10" fmla="*/ 4153 h 330605"/>
                <a:gd name="connsiteX11" fmla="*/ 0 w 795692"/>
                <a:gd name="connsiteY11" fmla="*/ 3483 h 330605"/>
                <a:gd name="connsiteX12" fmla="*/ 0 w 795692"/>
                <a:gd name="connsiteY12" fmla="*/ 330605 h 330605"/>
                <a:gd name="connsiteX13" fmla="*/ 795693 w 795692"/>
                <a:gd name="connsiteY13" fmla="*/ 330605 h 330605"/>
                <a:gd name="connsiteX14" fmla="*/ 795693 w 795692"/>
                <a:gd name="connsiteY14" fmla="*/ 2545 h 33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692" h="330605">
                  <a:moveTo>
                    <a:pt x="746389" y="2545"/>
                  </a:moveTo>
                  <a:cubicBezTo>
                    <a:pt x="743134" y="4849"/>
                    <a:pt x="738605" y="4072"/>
                    <a:pt x="736301" y="817"/>
                  </a:cubicBezTo>
                  <a:cubicBezTo>
                    <a:pt x="736127" y="549"/>
                    <a:pt x="735953" y="281"/>
                    <a:pt x="735805" y="0"/>
                  </a:cubicBezTo>
                  <a:lnTo>
                    <a:pt x="587759" y="0"/>
                  </a:lnTo>
                  <a:cubicBezTo>
                    <a:pt x="586876" y="3202"/>
                    <a:pt x="583982" y="5439"/>
                    <a:pt x="580659" y="5492"/>
                  </a:cubicBezTo>
                  <a:cubicBezTo>
                    <a:pt x="577377" y="5425"/>
                    <a:pt x="574523" y="3175"/>
                    <a:pt x="573692" y="0"/>
                  </a:cubicBezTo>
                  <a:lnTo>
                    <a:pt x="171759" y="0"/>
                  </a:lnTo>
                  <a:cubicBezTo>
                    <a:pt x="170594" y="2746"/>
                    <a:pt x="167901" y="4528"/>
                    <a:pt x="164926" y="4554"/>
                  </a:cubicBezTo>
                  <a:cubicBezTo>
                    <a:pt x="163077" y="4568"/>
                    <a:pt x="161283" y="3845"/>
                    <a:pt x="159969" y="2545"/>
                  </a:cubicBezTo>
                  <a:lnTo>
                    <a:pt x="7503" y="2545"/>
                  </a:lnTo>
                  <a:cubicBezTo>
                    <a:pt x="6257" y="3563"/>
                    <a:pt x="4690" y="4139"/>
                    <a:pt x="3082" y="4153"/>
                  </a:cubicBezTo>
                  <a:cubicBezTo>
                    <a:pt x="2023" y="4139"/>
                    <a:pt x="965" y="3912"/>
                    <a:pt x="0" y="3483"/>
                  </a:cubicBezTo>
                  <a:lnTo>
                    <a:pt x="0" y="330605"/>
                  </a:lnTo>
                  <a:lnTo>
                    <a:pt x="795693" y="330605"/>
                  </a:lnTo>
                  <a:lnTo>
                    <a:pt x="795693" y="254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4A380B0-9B04-2A7B-5A50-1E41AC2B7151}"/>
                </a:ext>
              </a:extLst>
            </p:cNvPr>
            <p:cNvSpPr/>
            <p:nvPr/>
          </p:nvSpPr>
          <p:spPr>
            <a:xfrm>
              <a:off x="9610075" y="5937047"/>
              <a:ext cx="72883" cy="541184"/>
            </a:xfrm>
            <a:custGeom>
              <a:avLst/>
              <a:gdLst>
                <a:gd name="connsiteX0" fmla="*/ 72884 w 72883"/>
                <a:gd name="connsiteY0" fmla="*/ 541185 h 541184"/>
                <a:gd name="connsiteX1" fmla="*/ 72884 w 72883"/>
                <a:gd name="connsiteY1" fmla="*/ 0 h 541184"/>
                <a:gd name="connsiteX2" fmla="*/ 0 w 72883"/>
                <a:gd name="connsiteY2" fmla="*/ 17682 h 541184"/>
                <a:gd name="connsiteX3" fmla="*/ 0 w 72883"/>
                <a:gd name="connsiteY3" fmla="*/ 541185 h 541184"/>
                <a:gd name="connsiteX4" fmla="*/ 804 w 72883"/>
                <a:gd name="connsiteY4" fmla="*/ 541185 h 541184"/>
                <a:gd name="connsiteX5" fmla="*/ 938 w 72883"/>
                <a:gd name="connsiteY5" fmla="*/ 541185 h 541184"/>
                <a:gd name="connsiteX6" fmla="*/ 1072 w 72883"/>
                <a:gd name="connsiteY6" fmla="*/ 541185 h 541184"/>
                <a:gd name="connsiteX7" fmla="*/ 72884 w 72883"/>
                <a:gd name="connsiteY7" fmla="*/ 541185 h 5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883" h="541184">
                  <a:moveTo>
                    <a:pt x="72884" y="541185"/>
                  </a:moveTo>
                  <a:lnTo>
                    <a:pt x="72884" y="0"/>
                  </a:lnTo>
                  <a:lnTo>
                    <a:pt x="0" y="17682"/>
                  </a:lnTo>
                  <a:lnTo>
                    <a:pt x="0" y="541185"/>
                  </a:lnTo>
                  <a:lnTo>
                    <a:pt x="804" y="541185"/>
                  </a:lnTo>
                  <a:lnTo>
                    <a:pt x="938" y="541185"/>
                  </a:lnTo>
                  <a:lnTo>
                    <a:pt x="1072" y="541185"/>
                  </a:lnTo>
                  <a:lnTo>
                    <a:pt x="72884" y="54118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1634AC0-856A-4606-C31E-B3F77A5EDA08}"/>
                </a:ext>
              </a:extLst>
            </p:cNvPr>
            <p:cNvSpPr/>
            <p:nvPr/>
          </p:nvSpPr>
          <p:spPr>
            <a:xfrm>
              <a:off x="9964982" y="5936244"/>
              <a:ext cx="39522" cy="535960"/>
            </a:xfrm>
            <a:custGeom>
              <a:avLst/>
              <a:gdLst>
                <a:gd name="connsiteX0" fmla="*/ 39523 w 39522"/>
                <a:gd name="connsiteY0" fmla="*/ 535961 h 535960"/>
                <a:gd name="connsiteX1" fmla="*/ 39523 w 39522"/>
                <a:gd name="connsiteY1" fmla="*/ 0 h 535960"/>
                <a:gd name="connsiteX2" fmla="*/ 0 w 39522"/>
                <a:gd name="connsiteY2" fmla="*/ 0 h 535960"/>
                <a:gd name="connsiteX3" fmla="*/ 0 w 39522"/>
                <a:gd name="connsiteY3" fmla="*/ 535961 h 535960"/>
                <a:gd name="connsiteX4" fmla="*/ 17015 w 39522"/>
                <a:gd name="connsiteY4" fmla="*/ 535961 h 535960"/>
                <a:gd name="connsiteX5" fmla="*/ 39523 w 39522"/>
                <a:gd name="connsiteY5" fmla="*/ 535961 h 53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22" h="535960">
                  <a:moveTo>
                    <a:pt x="39523" y="535961"/>
                  </a:moveTo>
                  <a:lnTo>
                    <a:pt x="39523" y="0"/>
                  </a:lnTo>
                  <a:lnTo>
                    <a:pt x="0" y="0"/>
                  </a:lnTo>
                  <a:lnTo>
                    <a:pt x="0" y="535961"/>
                  </a:lnTo>
                  <a:lnTo>
                    <a:pt x="17015" y="535961"/>
                  </a:lnTo>
                  <a:lnTo>
                    <a:pt x="39523" y="535961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08DADD1-7AAE-A4C9-4AEA-827EF3CBC0BD}"/>
                </a:ext>
              </a:extLst>
            </p:cNvPr>
            <p:cNvSpPr/>
            <p:nvPr/>
          </p:nvSpPr>
          <p:spPr>
            <a:xfrm>
              <a:off x="6202088" y="6503818"/>
              <a:ext cx="23311" cy="349894"/>
            </a:xfrm>
            <a:custGeom>
              <a:avLst/>
              <a:gdLst>
                <a:gd name="connsiteX0" fmla="*/ 23312 w 23311"/>
                <a:gd name="connsiteY0" fmla="*/ 76757 h 349894"/>
                <a:gd name="connsiteX1" fmla="*/ 23312 w 23311"/>
                <a:gd name="connsiteY1" fmla="*/ 0 h 349894"/>
                <a:gd name="connsiteX2" fmla="*/ 0 w 23311"/>
                <a:gd name="connsiteY2" fmla="*/ 0 h 349894"/>
                <a:gd name="connsiteX3" fmla="*/ 0 w 23311"/>
                <a:gd name="connsiteY3" fmla="*/ 72872 h 349894"/>
                <a:gd name="connsiteX4" fmla="*/ 6029 w 23311"/>
                <a:gd name="connsiteY4" fmla="*/ 79972 h 349894"/>
                <a:gd name="connsiteX5" fmla="*/ 6029 w 23311"/>
                <a:gd name="connsiteY5" fmla="*/ 349895 h 349894"/>
                <a:gd name="connsiteX6" fmla="*/ 23312 w 23311"/>
                <a:gd name="connsiteY6" fmla="*/ 349895 h 349894"/>
                <a:gd name="connsiteX7" fmla="*/ 23312 w 23311"/>
                <a:gd name="connsiteY7" fmla="*/ 76757 h 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11" h="349894">
                  <a:moveTo>
                    <a:pt x="23312" y="76757"/>
                  </a:moveTo>
                  <a:lnTo>
                    <a:pt x="23312" y="0"/>
                  </a:lnTo>
                  <a:lnTo>
                    <a:pt x="0" y="0"/>
                  </a:lnTo>
                  <a:lnTo>
                    <a:pt x="0" y="72872"/>
                  </a:lnTo>
                  <a:cubicBezTo>
                    <a:pt x="3470" y="73462"/>
                    <a:pt x="6015" y="76449"/>
                    <a:pt x="6029" y="79972"/>
                  </a:cubicBezTo>
                  <a:lnTo>
                    <a:pt x="6029" y="349895"/>
                  </a:lnTo>
                  <a:lnTo>
                    <a:pt x="23312" y="349895"/>
                  </a:lnTo>
                  <a:lnTo>
                    <a:pt x="23312" y="76757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E4E93AF1-BFDF-071E-1254-45F40DF56EBC}"/>
                </a:ext>
              </a:extLst>
            </p:cNvPr>
            <p:cNvSpPr/>
            <p:nvPr/>
          </p:nvSpPr>
          <p:spPr>
            <a:xfrm>
              <a:off x="5803639" y="6107373"/>
              <a:ext cx="464095" cy="469049"/>
            </a:xfrm>
            <a:custGeom>
              <a:avLst/>
              <a:gdLst>
                <a:gd name="connsiteX0" fmla="*/ 395904 w 395903"/>
                <a:gd name="connsiteY0" fmla="*/ 72605 h 72604"/>
                <a:gd name="connsiteX1" fmla="*/ 395904 w 395903"/>
                <a:gd name="connsiteY1" fmla="*/ 0 h 72604"/>
                <a:gd name="connsiteX2" fmla="*/ 34968 w 395903"/>
                <a:gd name="connsiteY2" fmla="*/ 0 h 72604"/>
                <a:gd name="connsiteX3" fmla="*/ 0 w 395903"/>
                <a:gd name="connsiteY3" fmla="*/ 536 h 72604"/>
                <a:gd name="connsiteX4" fmla="*/ 0 w 395903"/>
                <a:gd name="connsiteY4" fmla="*/ 72605 h 72604"/>
                <a:gd name="connsiteX5" fmla="*/ 34834 w 395903"/>
                <a:gd name="connsiteY5" fmla="*/ 72605 h 72604"/>
                <a:gd name="connsiteX6" fmla="*/ 395904 w 395903"/>
                <a:gd name="connsiteY6" fmla="*/ 72605 h 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5903" h="72604">
                  <a:moveTo>
                    <a:pt x="395904" y="72605"/>
                  </a:moveTo>
                  <a:lnTo>
                    <a:pt x="395904" y="0"/>
                  </a:lnTo>
                  <a:lnTo>
                    <a:pt x="34968" y="0"/>
                  </a:lnTo>
                  <a:lnTo>
                    <a:pt x="0" y="536"/>
                  </a:lnTo>
                  <a:lnTo>
                    <a:pt x="0" y="72605"/>
                  </a:lnTo>
                  <a:lnTo>
                    <a:pt x="34834" y="72605"/>
                  </a:lnTo>
                  <a:lnTo>
                    <a:pt x="395904" y="7260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CCC2E79-2A93-F2A3-066E-7C0AFD4286A8}"/>
                </a:ext>
              </a:extLst>
            </p:cNvPr>
            <p:cNvSpPr/>
            <p:nvPr/>
          </p:nvSpPr>
          <p:spPr>
            <a:xfrm>
              <a:off x="7620777" y="5652791"/>
              <a:ext cx="30010" cy="203614"/>
            </a:xfrm>
            <a:custGeom>
              <a:avLst/>
              <a:gdLst>
                <a:gd name="connsiteX0" fmla="*/ 30011 w 30010"/>
                <a:gd name="connsiteY0" fmla="*/ 10315 h 203614"/>
                <a:gd name="connsiteX1" fmla="*/ 30011 w 30010"/>
                <a:gd name="connsiteY1" fmla="*/ 0 h 203614"/>
                <a:gd name="connsiteX2" fmla="*/ 2143 w 30010"/>
                <a:gd name="connsiteY2" fmla="*/ 0 h 203614"/>
                <a:gd name="connsiteX3" fmla="*/ 0 w 30010"/>
                <a:gd name="connsiteY3" fmla="*/ 10984 h 203614"/>
                <a:gd name="connsiteX4" fmla="*/ 0 w 30010"/>
                <a:gd name="connsiteY4" fmla="*/ 203614 h 203614"/>
                <a:gd name="connsiteX5" fmla="*/ 30011 w 30010"/>
                <a:gd name="connsiteY5" fmla="*/ 203614 h 203614"/>
                <a:gd name="connsiteX6" fmla="*/ 30011 w 30010"/>
                <a:gd name="connsiteY6" fmla="*/ 10315 h 20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10" h="203614">
                  <a:moveTo>
                    <a:pt x="30011" y="10315"/>
                  </a:moveTo>
                  <a:lnTo>
                    <a:pt x="30011" y="0"/>
                  </a:lnTo>
                  <a:lnTo>
                    <a:pt x="2143" y="0"/>
                  </a:lnTo>
                  <a:lnTo>
                    <a:pt x="0" y="10984"/>
                  </a:lnTo>
                  <a:lnTo>
                    <a:pt x="0" y="203614"/>
                  </a:lnTo>
                  <a:lnTo>
                    <a:pt x="30011" y="203614"/>
                  </a:lnTo>
                  <a:lnTo>
                    <a:pt x="30011" y="10315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1C15FEF-F23C-88AD-CF05-903A41FD13DB}"/>
                </a:ext>
              </a:extLst>
            </p:cNvPr>
            <p:cNvSpPr/>
            <p:nvPr/>
          </p:nvSpPr>
          <p:spPr>
            <a:xfrm>
              <a:off x="7906283" y="4791316"/>
              <a:ext cx="260318" cy="1016731"/>
            </a:xfrm>
            <a:custGeom>
              <a:avLst/>
              <a:gdLst>
                <a:gd name="connsiteX0" fmla="*/ 154074 w 260318"/>
                <a:gd name="connsiteY0" fmla="*/ 1016731 h 1016731"/>
                <a:gd name="connsiteX1" fmla="*/ 154074 w 260318"/>
                <a:gd name="connsiteY1" fmla="*/ 202275 h 1016731"/>
                <a:gd name="connsiteX2" fmla="*/ 154074 w 260318"/>
                <a:gd name="connsiteY2" fmla="*/ 202275 h 1016731"/>
                <a:gd name="connsiteX3" fmla="*/ 154074 w 260318"/>
                <a:gd name="connsiteY3" fmla="*/ 200935 h 1016731"/>
                <a:gd name="connsiteX4" fmla="*/ 154074 w 260318"/>
                <a:gd name="connsiteY4" fmla="*/ 199462 h 1016731"/>
                <a:gd name="connsiteX5" fmla="*/ 154074 w 260318"/>
                <a:gd name="connsiteY5" fmla="*/ 199462 h 1016731"/>
                <a:gd name="connsiteX6" fmla="*/ 161175 w 260318"/>
                <a:gd name="connsiteY6" fmla="*/ 182449 h 1016731"/>
                <a:gd name="connsiteX7" fmla="*/ 161175 w 260318"/>
                <a:gd name="connsiteY7" fmla="*/ 182449 h 1016731"/>
                <a:gd name="connsiteX8" fmla="*/ 162783 w 260318"/>
                <a:gd name="connsiteY8" fmla="*/ 180172 h 1016731"/>
                <a:gd name="connsiteX9" fmla="*/ 163988 w 260318"/>
                <a:gd name="connsiteY9" fmla="*/ 179368 h 1016731"/>
                <a:gd name="connsiteX10" fmla="*/ 165195 w 260318"/>
                <a:gd name="connsiteY10" fmla="*/ 178564 h 1016731"/>
                <a:gd name="connsiteX11" fmla="*/ 168008 w 260318"/>
                <a:gd name="connsiteY11" fmla="*/ 178564 h 1016731"/>
                <a:gd name="connsiteX12" fmla="*/ 260318 w 260318"/>
                <a:gd name="connsiteY12" fmla="*/ 178564 h 1016731"/>
                <a:gd name="connsiteX13" fmla="*/ 260318 w 260318"/>
                <a:gd name="connsiteY13" fmla="*/ 0 h 1016731"/>
                <a:gd name="connsiteX14" fmla="*/ 4287 w 260318"/>
                <a:gd name="connsiteY14" fmla="*/ 0 h 1016731"/>
                <a:gd name="connsiteX15" fmla="*/ 0 w 260318"/>
                <a:gd name="connsiteY15" fmla="*/ 16343 h 1016731"/>
                <a:gd name="connsiteX16" fmla="*/ 0 w 260318"/>
                <a:gd name="connsiteY16" fmla="*/ 1016731 h 101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318" h="1016731">
                  <a:moveTo>
                    <a:pt x="154074" y="1016731"/>
                  </a:moveTo>
                  <a:lnTo>
                    <a:pt x="154074" y="202275"/>
                  </a:lnTo>
                  <a:lnTo>
                    <a:pt x="154074" y="202275"/>
                  </a:lnTo>
                  <a:cubicBezTo>
                    <a:pt x="154007" y="201830"/>
                    <a:pt x="154007" y="201380"/>
                    <a:pt x="154074" y="200935"/>
                  </a:cubicBezTo>
                  <a:cubicBezTo>
                    <a:pt x="154074" y="200935"/>
                    <a:pt x="154074" y="199997"/>
                    <a:pt x="154074" y="199462"/>
                  </a:cubicBezTo>
                  <a:lnTo>
                    <a:pt x="154074" y="199462"/>
                  </a:lnTo>
                  <a:lnTo>
                    <a:pt x="161175" y="182449"/>
                  </a:lnTo>
                  <a:lnTo>
                    <a:pt x="161175" y="182449"/>
                  </a:lnTo>
                  <a:cubicBezTo>
                    <a:pt x="161591" y="181609"/>
                    <a:pt x="162126" y="180842"/>
                    <a:pt x="162783" y="180172"/>
                  </a:cubicBezTo>
                  <a:lnTo>
                    <a:pt x="163988" y="179368"/>
                  </a:lnTo>
                  <a:cubicBezTo>
                    <a:pt x="163988" y="179368"/>
                    <a:pt x="164658" y="178698"/>
                    <a:pt x="165195" y="178564"/>
                  </a:cubicBezTo>
                  <a:cubicBezTo>
                    <a:pt x="166119" y="178347"/>
                    <a:pt x="167084" y="178347"/>
                    <a:pt x="168008" y="178564"/>
                  </a:cubicBezTo>
                  <a:lnTo>
                    <a:pt x="260318" y="178564"/>
                  </a:lnTo>
                  <a:lnTo>
                    <a:pt x="260318" y="0"/>
                  </a:lnTo>
                  <a:lnTo>
                    <a:pt x="4287" y="0"/>
                  </a:lnTo>
                  <a:lnTo>
                    <a:pt x="0" y="16343"/>
                  </a:lnTo>
                  <a:lnTo>
                    <a:pt x="0" y="10167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B470E0B-D255-C94E-83CD-7CEBB0438AEB}"/>
                </a:ext>
              </a:extLst>
            </p:cNvPr>
            <p:cNvSpPr/>
            <p:nvPr/>
          </p:nvSpPr>
          <p:spPr>
            <a:xfrm>
              <a:off x="9332340" y="5770539"/>
              <a:ext cx="146839" cy="747880"/>
            </a:xfrm>
            <a:custGeom>
              <a:avLst/>
              <a:gdLst>
                <a:gd name="connsiteX0" fmla="*/ 146840 w 146839"/>
                <a:gd name="connsiteY0" fmla="*/ 747880 h 747880"/>
                <a:gd name="connsiteX1" fmla="*/ 146840 w 146839"/>
                <a:gd name="connsiteY1" fmla="*/ 747746 h 747880"/>
                <a:gd name="connsiteX2" fmla="*/ 146840 w 146839"/>
                <a:gd name="connsiteY2" fmla="*/ 742790 h 747880"/>
                <a:gd name="connsiteX3" fmla="*/ 146840 w 146839"/>
                <a:gd name="connsiteY3" fmla="*/ 741584 h 747880"/>
                <a:gd name="connsiteX4" fmla="*/ 146840 w 146839"/>
                <a:gd name="connsiteY4" fmla="*/ 0 h 747880"/>
                <a:gd name="connsiteX5" fmla="*/ 0 w 146839"/>
                <a:gd name="connsiteY5" fmla="*/ 0 h 747880"/>
                <a:gd name="connsiteX6" fmla="*/ 0 w 146839"/>
                <a:gd name="connsiteY6" fmla="*/ 747880 h 747880"/>
                <a:gd name="connsiteX7" fmla="*/ 146840 w 146839"/>
                <a:gd name="connsiteY7" fmla="*/ 747880 h 74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839" h="747880">
                  <a:moveTo>
                    <a:pt x="146840" y="747880"/>
                  </a:moveTo>
                  <a:lnTo>
                    <a:pt x="146840" y="747746"/>
                  </a:lnTo>
                  <a:lnTo>
                    <a:pt x="146840" y="742790"/>
                  </a:lnTo>
                  <a:lnTo>
                    <a:pt x="146840" y="741584"/>
                  </a:lnTo>
                  <a:lnTo>
                    <a:pt x="146840" y="0"/>
                  </a:lnTo>
                  <a:lnTo>
                    <a:pt x="0" y="0"/>
                  </a:lnTo>
                  <a:lnTo>
                    <a:pt x="0" y="747880"/>
                  </a:lnTo>
                  <a:lnTo>
                    <a:pt x="146840" y="74788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0F53A693-A06A-F497-EA12-81722CDFA438}"/>
                </a:ext>
              </a:extLst>
            </p:cNvPr>
            <p:cNvSpPr/>
            <p:nvPr/>
          </p:nvSpPr>
          <p:spPr>
            <a:xfrm>
              <a:off x="8916474" y="5463376"/>
              <a:ext cx="17685" cy="1056516"/>
            </a:xfrm>
            <a:custGeom>
              <a:avLst/>
              <a:gdLst>
                <a:gd name="connsiteX0" fmla="*/ 0 w 17685"/>
                <a:gd name="connsiteY0" fmla="*/ 1055847 h 1056516"/>
                <a:gd name="connsiteX1" fmla="*/ 17685 w 17685"/>
                <a:gd name="connsiteY1" fmla="*/ 1056516 h 1056516"/>
                <a:gd name="connsiteX2" fmla="*/ 17685 w 17685"/>
                <a:gd name="connsiteY2" fmla="*/ 0 h 1056516"/>
                <a:gd name="connsiteX3" fmla="*/ 0 w 17685"/>
                <a:gd name="connsiteY3" fmla="*/ 12190 h 1056516"/>
                <a:gd name="connsiteX4" fmla="*/ 0 w 17685"/>
                <a:gd name="connsiteY4" fmla="*/ 166106 h 1056516"/>
                <a:gd name="connsiteX5" fmla="*/ 0 w 17685"/>
                <a:gd name="connsiteY5" fmla="*/ 1054909 h 1056516"/>
                <a:gd name="connsiteX6" fmla="*/ 0 w 17685"/>
                <a:gd name="connsiteY6" fmla="*/ 1055847 h 105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5" h="1056516">
                  <a:moveTo>
                    <a:pt x="0" y="1055847"/>
                  </a:moveTo>
                  <a:lnTo>
                    <a:pt x="17685" y="1056516"/>
                  </a:lnTo>
                  <a:lnTo>
                    <a:pt x="17685" y="0"/>
                  </a:lnTo>
                  <a:lnTo>
                    <a:pt x="0" y="12190"/>
                  </a:lnTo>
                  <a:lnTo>
                    <a:pt x="0" y="166106"/>
                  </a:lnTo>
                  <a:lnTo>
                    <a:pt x="0" y="1054909"/>
                  </a:lnTo>
                  <a:lnTo>
                    <a:pt x="0" y="105584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97A20D2B-AF6E-82FE-2385-82774DE9B69C}"/>
                </a:ext>
              </a:extLst>
            </p:cNvPr>
            <p:cNvSpPr/>
            <p:nvPr/>
          </p:nvSpPr>
          <p:spPr>
            <a:xfrm>
              <a:off x="8936704" y="5460965"/>
              <a:ext cx="380898" cy="1058927"/>
            </a:xfrm>
            <a:custGeom>
              <a:avLst/>
              <a:gdLst>
                <a:gd name="connsiteX0" fmla="*/ 380898 w 380898"/>
                <a:gd name="connsiteY0" fmla="*/ 1058928 h 1058927"/>
                <a:gd name="connsiteX1" fmla="*/ 380898 w 380898"/>
                <a:gd name="connsiteY1" fmla="*/ 1058660 h 1058927"/>
                <a:gd name="connsiteX2" fmla="*/ 380898 w 380898"/>
                <a:gd name="connsiteY2" fmla="*/ 302206 h 1058927"/>
                <a:gd name="connsiteX3" fmla="*/ 380898 w 380898"/>
                <a:gd name="connsiteY3" fmla="*/ 0 h 1058927"/>
                <a:gd name="connsiteX4" fmla="*/ 1071 w 380898"/>
                <a:gd name="connsiteY4" fmla="*/ 0 h 1058927"/>
                <a:gd name="connsiteX5" fmla="*/ 0 w 380898"/>
                <a:gd name="connsiteY5" fmla="*/ 670 h 1058927"/>
                <a:gd name="connsiteX6" fmla="*/ 0 w 380898"/>
                <a:gd name="connsiteY6" fmla="*/ 1058928 h 1058927"/>
                <a:gd name="connsiteX7" fmla="*/ 380898 w 380898"/>
                <a:gd name="connsiteY7" fmla="*/ 1058928 h 10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898" h="1058927">
                  <a:moveTo>
                    <a:pt x="380898" y="1058928"/>
                  </a:moveTo>
                  <a:lnTo>
                    <a:pt x="380898" y="1058660"/>
                  </a:lnTo>
                  <a:lnTo>
                    <a:pt x="380898" y="302206"/>
                  </a:lnTo>
                  <a:lnTo>
                    <a:pt x="380898" y="0"/>
                  </a:lnTo>
                  <a:lnTo>
                    <a:pt x="1071" y="0"/>
                  </a:lnTo>
                  <a:lnTo>
                    <a:pt x="0" y="670"/>
                  </a:lnTo>
                  <a:lnTo>
                    <a:pt x="0" y="1058928"/>
                  </a:lnTo>
                  <a:lnTo>
                    <a:pt x="380898" y="1058928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2C2D1FC-CA7F-0215-8FD9-6A63568D5AF5}"/>
                </a:ext>
              </a:extLst>
            </p:cNvPr>
            <p:cNvSpPr/>
            <p:nvPr/>
          </p:nvSpPr>
          <p:spPr>
            <a:xfrm>
              <a:off x="8872260" y="5638860"/>
              <a:ext cx="15006" cy="872058"/>
            </a:xfrm>
            <a:custGeom>
              <a:avLst/>
              <a:gdLst>
                <a:gd name="connsiteX0" fmla="*/ 15006 w 15006"/>
                <a:gd name="connsiteY0" fmla="*/ 0 h 872058"/>
                <a:gd name="connsiteX1" fmla="*/ 0 w 15006"/>
                <a:gd name="connsiteY1" fmla="*/ 8707 h 872058"/>
                <a:gd name="connsiteX2" fmla="*/ 0 w 15006"/>
                <a:gd name="connsiteY2" fmla="*/ 872058 h 872058"/>
                <a:gd name="connsiteX3" fmla="*/ 15006 w 15006"/>
                <a:gd name="connsiteY3" fmla="*/ 872058 h 872058"/>
                <a:gd name="connsiteX4" fmla="*/ 15006 w 15006"/>
                <a:gd name="connsiteY4" fmla="*/ 0 h 87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6" h="872058">
                  <a:moveTo>
                    <a:pt x="15006" y="0"/>
                  </a:moveTo>
                  <a:lnTo>
                    <a:pt x="0" y="8707"/>
                  </a:lnTo>
                  <a:lnTo>
                    <a:pt x="0" y="872058"/>
                  </a:lnTo>
                  <a:lnTo>
                    <a:pt x="15006" y="872058"/>
                  </a:lnTo>
                  <a:lnTo>
                    <a:pt x="1500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6CCB05C-09D4-50AF-F176-6A3E1EA5C58E}"/>
                </a:ext>
              </a:extLst>
            </p:cNvPr>
            <p:cNvSpPr/>
            <p:nvPr/>
          </p:nvSpPr>
          <p:spPr>
            <a:xfrm>
              <a:off x="8889812" y="5636850"/>
              <a:ext cx="11923" cy="874067"/>
            </a:xfrm>
            <a:custGeom>
              <a:avLst/>
              <a:gdLst>
                <a:gd name="connsiteX0" fmla="*/ 0 w 11923"/>
                <a:gd name="connsiteY0" fmla="*/ 874067 h 874067"/>
                <a:gd name="connsiteX1" fmla="*/ 11923 w 11923"/>
                <a:gd name="connsiteY1" fmla="*/ 874067 h 874067"/>
                <a:gd name="connsiteX2" fmla="*/ 11923 w 11923"/>
                <a:gd name="connsiteY2" fmla="*/ 0 h 874067"/>
                <a:gd name="connsiteX3" fmla="*/ 804 w 11923"/>
                <a:gd name="connsiteY3" fmla="*/ 0 h 874067"/>
                <a:gd name="connsiteX4" fmla="*/ 0 w 11923"/>
                <a:gd name="connsiteY4" fmla="*/ 402 h 874067"/>
                <a:gd name="connsiteX5" fmla="*/ 0 w 11923"/>
                <a:gd name="connsiteY5" fmla="*/ 874067 h 87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23" h="874067">
                  <a:moveTo>
                    <a:pt x="0" y="874067"/>
                  </a:moveTo>
                  <a:lnTo>
                    <a:pt x="11923" y="874067"/>
                  </a:lnTo>
                  <a:lnTo>
                    <a:pt x="11923" y="0"/>
                  </a:lnTo>
                  <a:lnTo>
                    <a:pt x="804" y="0"/>
                  </a:lnTo>
                  <a:lnTo>
                    <a:pt x="0" y="402"/>
                  </a:lnTo>
                  <a:lnTo>
                    <a:pt x="0" y="87406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A2518EB-DA09-6792-8828-63C8C2E2A17A}"/>
                </a:ext>
              </a:extLst>
            </p:cNvPr>
            <p:cNvSpPr/>
            <p:nvPr/>
          </p:nvSpPr>
          <p:spPr>
            <a:xfrm>
              <a:off x="8363012" y="6517348"/>
              <a:ext cx="366562" cy="336499"/>
            </a:xfrm>
            <a:custGeom>
              <a:avLst/>
              <a:gdLst>
                <a:gd name="connsiteX0" fmla="*/ 366562 w 366562"/>
                <a:gd name="connsiteY0" fmla="*/ 2545 h 336499"/>
                <a:gd name="connsiteX1" fmla="*/ 366562 w 366562"/>
                <a:gd name="connsiteY1" fmla="*/ 938 h 336499"/>
                <a:gd name="connsiteX2" fmla="*/ 339365 w 366562"/>
                <a:gd name="connsiteY2" fmla="*/ 0 h 336499"/>
                <a:gd name="connsiteX3" fmla="*/ 331594 w 366562"/>
                <a:gd name="connsiteY3" fmla="*/ 0 h 336499"/>
                <a:gd name="connsiteX4" fmla="*/ 0 w 366562"/>
                <a:gd name="connsiteY4" fmla="*/ 0 h 336499"/>
                <a:gd name="connsiteX5" fmla="*/ 0 w 366562"/>
                <a:gd name="connsiteY5" fmla="*/ 336499 h 336499"/>
                <a:gd name="connsiteX6" fmla="*/ 366562 w 366562"/>
                <a:gd name="connsiteY6" fmla="*/ 336499 h 336499"/>
                <a:gd name="connsiteX7" fmla="*/ 366562 w 366562"/>
                <a:gd name="connsiteY7" fmla="*/ 4420 h 336499"/>
                <a:gd name="connsiteX8" fmla="*/ 366562 w 366562"/>
                <a:gd name="connsiteY8" fmla="*/ 2545 h 33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562" h="336499">
                  <a:moveTo>
                    <a:pt x="366562" y="2545"/>
                  </a:moveTo>
                  <a:lnTo>
                    <a:pt x="366562" y="938"/>
                  </a:lnTo>
                  <a:lnTo>
                    <a:pt x="339365" y="0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336499"/>
                  </a:lnTo>
                  <a:lnTo>
                    <a:pt x="366562" y="336499"/>
                  </a:lnTo>
                  <a:lnTo>
                    <a:pt x="366562" y="4420"/>
                  </a:lnTo>
                  <a:lnTo>
                    <a:pt x="366562" y="254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DD9DB60C-B22E-49EF-1315-B0D5F33DEE48}"/>
                </a:ext>
              </a:extLst>
            </p:cNvPr>
            <p:cNvSpPr/>
            <p:nvPr/>
          </p:nvSpPr>
          <p:spPr>
            <a:xfrm>
              <a:off x="8363012" y="5638056"/>
              <a:ext cx="377012" cy="169991"/>
            </a:xfrm>
            <a:custGeom>
              <a:avLst/>
              <a:gdLst>
                <a:gd name="connsiteX0" fmla="*/ 377012 w 377012"/>
                <a:gd name="connsiteY0" fmla="*/ 169991 h 169991"/>
                <a:gd name="connsiteX1" fmla="*/ 377012 w 377012"/>
                <a:gd name="connsiteY1" fmla="*/ 0 h 169991"/>
                <a:gd name="connsiteX2" fmla="*/ 279075 w 377012"/>
                <a:gd name="connsiteY2" fmla="*/ 0 h 169991"/>
                <a:gd name="connsiteX3" fmla="*/ 230709 w 377012"/>
                <a:gd name="connsiteY3" fmla="*/ 0 h 169991"/>
                <a:gd name="connsiteX4" fmla="*/ 106780 w 377012"/>
                <a:gd name="connsiteY4" fmla="*/ 0 h 169991"/>
                <a:gd name="connsiteX5" fmla="*/ 65514 w 377012"/>
                <a:gd name="connsiteY5" fmla="*/ 0 h 169991"/>
                <a:gd name="connsiteX6" fmla="*/ 0 w 377012"/>
                <a:gd name="connsiteY6" fmla="*/ 0 h 169991"/>
                <a:gd name="connsiteX7" fmla="*/ 0 w 377012"/>
                <a:gd name="connsiteY7" fmla="*/ 169991 h 169991"/>
                <a:gd name="connsiteX8" fmla="*/ 377012 w 377012"/>
                <a:gd name="connsiteY8" fmla="*/ 169991 h 1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012" h="169991">
                  <a:moveTo>
                    <a:pt x="377012" y="169991"/>
                  </a:moveTo>
                  <a:lnTo>
                    <a:pt x="377012" y="0"/>
                  </a:lnTo>
                  <a:lnTo>
                    <a:pt x="279075" y="0"/>
                  </a:lnTo>
                  <a:lnTo>
                    <a:pt x="230709" y="0"/>
                  </a:lnTo>
                  <a:lnTo>
                    <a:pt x="106780" y="0"/>
                  </a:lnTo>
                  <a:lnTo>
                    <a:pt x="65514" y="0"/>
                  </a:lnTo>
                  <a:lnTo>
                    <a:pt x="0" y="0"/>
                  </a:lnTo>
                  <a:lnTo>
                    <a:pt x="0" y="169991"/>
                  </a:lnTo>
                  <a:lnTo>
                    <a:pt x="377012" y="16999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699DBB6-5B9F-FDED-9FAD-0C25CA11BFCF}"/>
                </a:ext>
              </a:extLst>
            </p:cNvPr>
            <p:cNvSpPr/>
            <p:nvPr/>
          </p:nvSpPr>
          <p:spPr>
            <a:xfrm>
              <a:off x="8754093" y="6145618"/>
              <a:ext cx="10315" cy="2411"/>
            </a:xfrm>
            <a:custGeom>
              <a:avLst/>
              <a:gdLst>
                <a:gd name="connsiteX0" fmla="*/ 536 w 10315"/>
                <a:gd name="connsiteY0" fmla="*/ 2411 h 2411"/>
                <a:gd name="connsiteX1" fmla="*/ 10316 w 10315"/>
                <a:gd name="connsiteY1" fmla="*/ 0 h 2411"/>
                <a:gd name="connsiteX2" fmla="*/ 0 w 10315"/>
                <a:gd name="connsiteY2" fmla="*/ 0 h 2411"/>
                <a:gd name="connsiteX3" fmla="*/ 536 w 10315"/>
                <a:gd name="connsiteY3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5" h="2411">
                  <a:moveTo>
                    <a:pt x="536" y="2411"/>
                  </a:moveTo>
                  <a:lnTo>
                    <a:pt x="10316" y="0"/>
                  </a:lnTo>
                  <a:lnTo>
                    <a:pt x="0" y="0"/>
                  </a:lnTo>
                  <a:cubicBezTo>
                    <a:pt x="241" y="790"/>
                    <a:pt x="428" y="1594"/>
                    <a:pt x="536" y="2411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09D83C6-8B9D-B13A-4AE6-74C71BD6D6FF}"/>
                </a:ext>
              </a:extLst>
            </p:cNvPr>
            <p:cNvSpPr/>
            <p:nvPr/>
          </p:nvSpPr>
          <p:spPr>
            <a:xfrm>
              <a:off x="8701976" y="6146154"/>
              <a:ext cx="38852" cy="357530"/>
            </a:xfrm>
            <a:custGeom>
              <a:avLst/>
              <a:gdLst>
                <a:gd name="connsiteX0" fmla="*/ 38853 w 38852"/>
                <a:gd name="connsiteY0" fmla="*/ 0 h 357530"/>
                <a:gd name="connsiteX1" fmla="*/ 0 w 38852"/>
                <a:gd name="connsiteY1" fmla="*/ 0 h 357530"/>
                <a:gd name="connsiteX2" fmla="*/ 0 w 38852"/>
                <a:gd name="connsiteY2" fmla="*/ 356459 h 357530"/>
                <a:gd name="connsiteX3" fmla="*/ 804 w 38852"/>
                <a:gd name="connsiteY3" fmla="*/ 356459 h 357530"/>
                <a:gd name="connsiteX4" fmla="*/ 35102 w 38852"/>
                <a:gd name="connsiteY4" fmla="*/ 357530 h 357530"/>
                <a:gd name="connsiteX5" fmla="*/ 36442 w 38852"/>
                <a:gd name="connsiteY5" fmla="*/ 357530 h 357530"/>
                <a:gd name="connsiteX6" fmla="*/ 37916 w 38852"/>
                <a:gd name="connsiteY6" fmla="*/ 357530 h 357530"/>
                <a:gd name="connsiteX7" fmla="*/ 37916 w 38852"/>
                <a:gd name="connsiteY7" fmla="*/ 357530 h 357530"/>
                <a:gd name="connsiteX8" fmla="*/ 37916 w 38852"/>
                <a:gd name="connsiteY8" fmla="*/ 3081 h 357530"/>
                <a:gd name="connsiteX9" fmla="*/ 38853 w 38852"/>
                <a:gd name="connsiteY9" fmla="*/ 0 h 35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52" h="357530">
                  <a:moveTo>
                    <a:pt x="38853" y="0"/>
                  </a:moveTo>
                  <a:lnTo>
                    <a:pt x="0" y="0"/>
                  </a:lnTo>
                  <a:lnTo>
                    <a:pt x="0" y="356459"/>
                  </a:lnTo>
                  <a:lnTo>
                    <a:pt x="804" y="356459"/>
                  </a:lnTo>
                  <a:lnTo>
                    <a:pt x="35102" y="357530"/>
                  </a:lnTo>
                  <a:lnTo>
                    <a:pt x="36442" y="357530"/>
                  </a:lnTo>
                  <a:lnTo>
                    <a:pt x="37916" y="357530"/>
                  </a:lnTo>
                  <a:lnTo>
                    <a:pt x="37916" y="357530"/>
                  </a:lnTo>
                  <a:lnTo>
                    <a:pt x="37916" y="3081"/>
                  </a:lnTo>
                  <a:cubicBezTo>
                    <a:pt x="37956" y="1983"/>
                    <a:pt x="38277" y="924"/>
                    <a:pt x="38853" y="0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EA161EA7-CE5E-1919-F615-E92E91F6B72D}"/>
                </a:ext>
              </a:extLst>
            </p:cNvPr>
            <p:cNvSpPr/>
            <p:nvPr/>
          </p:nvSpPr>
          <p:spPr>
            <a:xfrm>
              <a:off x="7614747" y="5877838"/>
              <a:ext cx="803" cy="292025"/>
            </a:xfrm>
            <a:custGeom>
              <a:avLst/>
              <a:gdLst>
                <a:gd name="connsiteX0" fmla="*/ 804 w 803"/>
                <a:gd name="connsiteY0" fmla="*/ 292026 h 292025"/>
                <a:gd name="connsiteX1" fmla="*/ 804 w 803"/>
                <a:gd name="connsiteY1" fmla="*/ 0 h 292025"/>
                <a:gd name="connsiteX2" fmla="*/ 0 w 803"/>
                <a:gd name="connsiteY2" fmla="*/ 0 h 292025"/>
                <a:gd name="connsiteX3" fmla="*/ 0 w 803"/>
                <a:gd name="connsiteY3" fmla="*/ 291892 h 29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292025">
                  <a:moveTo>
                    <a:pt x="804" y="292026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91892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DA94E7C-2C2C-B2E3-0151-7A968A7B7D5C}"/>
                </a:ext>
              </a:extLst>
            </p:cNvPr>
            <p:cNvSpPr/>
            <p:nvPr/>
          </p:nvSpPr>
          <p:spPr>
            <a:xfrm>
              <a:off x="7271229" y="5878240"/>
              <a:ext cx="340169" cy="625443"/>
            </a:xfrm>
            <a:custGeom>
              <a:avLst/>
              <a:gdLst>
                <a:gd name="connsiteX0" fmla="*/ 3752 w 340169"/>
                <a:gd name="connsiteY0" fmla="*/ 0 h 625443"/>
                <a:gd name="connsiteX1" fmla="*/ 0 w 340169"/>
                <a:gd name="connsiteY1" fmla="*/ 0 h 625443"/>
                <a:gd name="connsiteX2" fmla="*/ 0 w 340169"/>
                <a:gd name="connsiteY2" fmla="*/ 625444 h 625443"/>
                <a:gd name="connsiteX3" fmla="*/ 325298 w 340169"/>
                <a:gd name="connsiteY3" fmla="*/ 625444 h 625443"/>
                <a:gd name="connsiteX4" fmla="*/ 325298 w 340169"/>
                <a:gd name="connsiteY4" fmla="*/ 300733 h 625443"/>
                <a:gd name="connsiteX5" fmla="*/ 325298 w 340169"/>
                <a:gd name="connsiteY5" fmla="*/ 299393 h 625443"/>
                <a:gd name="connsiteX6" fmla="*/ 325298 w 340169"/>
                <a:gd name="connsiteY6" fmla="*/ 297920 h 625443"/>
                <a:gd name="connsiteX7" fmla="*/ 325298 w 340169"/>
                <a:gd name="connsiteY7" fmla="*/ 297920 h 625443"/>
                <a:gd name="connsiteX8" fmla="*/ 326370 w 340169"/>
                <a:gd name="connsiteY8" fmla="*/ 295910 h 625443"/>
                <a:gd name="connsiteX9" fmla="*/ 327040 w 340169"/>
                <a:gd name="connsiteY9" fmla="*/ 294973 h 625443"/>
                <a:gd name="connsiteX10" fmla="*/ 327978 w 340169"/>
                <a:gd name="connsiteY10" fmla="*/ 293767 h 625443"/>
                <a:gd name="connsiteX11" fmla="*/ 329183 w 340169"/>
                <a:gd name="connsiteY11" fmla="*/ 292963 h 625443"/>
                <a:gd name="connsiteX12" fmla="*/ 330389 w 340169"/>
                <a:gd name="connsiteY12" fmla="*/ 292963 h 625443"/>
                <a:gd name="connsiteX13" fmla="*/ 331863 w 340169"/>
                <a:gd name="connsiteY13" fmla="*/ 292963 h 625443"/>
                <a:gd name="connsiteX14" fmla="*/ 340169 w 340169"/>
                <a:gd name="connsiteY14" fmla="*/ 292963 h 625443"/>
                <a:gd name="connsiteX15" fmla="*/ 340169 w 340169"/>
                <a:gd name="connsiteY15" fmla="*/ 0 h 625443"/>
                <a:gd name="connsiteX16" fmla="*/ 3752 w 340169"/>
                <a:gd name="connsiteY16" fmla="*/ 0 h 62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169" h="625443">
                  <a:moveTo>
                    <a:pt x="3752" y="0"/>
                  </a:moveTo>
                  <a:lnTo>
                    <a:pt x="0" y="0"/>
                  </a:lnTo>
                  <a:lnTo>
                    <a:pt x="0" y="625444"/>
                  </a:lnTo>
                  <a:lnTo>
                    <a:pt x="325298" y="625444"/>
                  </a:lnTo>
                  <a:lnTo>
                    <a:pt x="325298" y="300733"/>
                  </a:lnTo>
                  <a:cubicBezTo>
                    <a:pt x="325298" y="300733"/>
                    <a:pt x="325298" y="299795"/>
                    <a:pt x="325298" y="299393"/>
                  </a:cubicBezTo>
                  <a:lnTo>
                    <a:pt x="325298" y="297920"/>
                  </a:lnTo>
                  <a:cubicBezTo>
                    <a:pt x="325298" y="297920"/>
                    <a:pt x="325298" y="297920"/>
                    <a:pt x="325298" y="297920"/>
                  </a:cubicBezTo>
                  <a:lnTo>
                    <a:pt x="326370" y="295910"/>
                  </a:lnTo>
                  <a:cubicBezTo>
                    <a:pt x="326370" y="295910"/>
                    <a:pt x="326370" y="295910"/>
                    <a:pt x="327040" y="294973"/>
                  </a:cubicBezTo>
                  <a:lnTo>
                    <a:pt x="327978" y="293767"/>
                  </a:lnTo>
                  <a:lnTo>
                    <a:pt x="329183" y="292963"/>
                  </a:lnTo>
                  <a:lnTo>
                    <a:pt x="330389" y="292963"/>
                  </a:lnTo>
                  <a:lnTo>
                    <a:pt x="331863" y="292963"/>
                  </a:lnTo>
                  <a:lnTo>
                    <a:pt x="340169" y="292963"/>
                  </a:lnTo>
                  <a:lnTo>
                    <a:pt x="340169" y="0"/>
                  </a:lnTo>
                  <a:lnTo>
                    <a:pt x="3752" y="0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D779E51-6725-9126-FAB4-9481079C9F08}"/>
                </a:ext>
              </a:extLst>
            </p:cNvPr>
            <p:cNvSpPr/>
            <p:nvPr/>
          </p:nvSpPr>
          <p:spPr>
            <a:xfrm>
              <a:off x="4575065" y="6592363"/>
              <a:ext cx="104904" cy="261483"/>
            </a:xfrm>
            <a:custGeom>
              <a:avLst/>
              <a:gdLst>
                <a:gd name="connsiteX0" fmla="*/ 15139 w 104904"/>
                <a:gd name="connsiteY0" fmla="*/ 0 h 261483"/>
                <a:gd name="connsiteX1" fmla="*/ 0 w 104904"/>
                <a:gd name="connsiteY1" fmla="*/ 0 h 261483"/>
                <a:gd name="connsiteX2" fmla="*/ 0 w 104904"/>
                <a:gd name="connsiteY2" fmla="*/ 261484 h 261483"/>
                <a:gd name="connsiteX3" fmla="*/ 104904 w 104904"/>
                <a:gd name="connsiteY3" fmla="*/ 261484 h 261483"/>
                <a:gd name="connsiteX4" fmla="*/ 104904 w 104904"/>
                <a:gd name="connsiteY4" fmla="*/ 0 h 261483"/>
                <a:gd name="connsiteX5" fmla="*/ 15139 w 104904"/>
                <a:gd name="connsiteY5" fmla="*/ 0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04" h="261483">
                  <a:moveTo>
                    <a:pt x="15139" y="0"/>
                  </a:moveTo>
                  <a:lnTo>
                    <a:pt x="0" y="0"/>
                  </a:lnTo>
                  <a:lnTo>
                    <a:pt x="0" y="261484"/>
                  </a:lnTo>
                  <a:lnTo>
                    <a:pt x="104904" y="261484"/>
                  </a:lnTo>
                  <a:lnTo>
                    <a:pt x="104904" y="0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847470F-6E8A-ABA8-8007-2178E866A157}"/>
                </a:ext>
              </a:extLst>
            </p:cNvPr>
            <p:cNvSpPr/>
            <p:nvPr/>
          </p:nvSpPr>
          <p:spPr>
            <a:xfrm>
              <a:off x="4682649" y="6592363"/>
              <a:ext cx="56806" cy="261483"/>
            </a:xfrm>
            <a:custGeom>
              <a:avLst/>
              <a:gdLst>
                <a:gd name="connsiteX0" fmla="*/ 0 w 56806"/>
                <a:gd name="connsiteY0" fmla="*/ 0 h 261483"/>
                <a:gd name="connsiteX1" fmla="*/ 56806 w 56806"/>
                <a:gd name="connsiteY1" fmla="*/ 0 h 261483"/>
                <a:gd name="connsiteX2" fmla="*/ 56806 w 56806"/>
                <a:gd name="connsiteY2" fmla="*/ 261483 h 261483"/>
                <a:gd name="connsiteX3" fmla="*/ 0 w 56806"/>
                <a:gd name="connsiteY3" fmla="*/ 261483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06" h="261483">
                  <a:moveTo>
                    <a:pt x="0" y="0"/>
                  </a:moveTo>
                  <a:lnTo>
                    <a:pt x="56806" y="0"/>
                  </a:lnTo>
                  <a:lnTo>
                    <a:pt x="5680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EEE46A0-6074-2702-E802-C442D0E951FD}"/>
                </a:ext>
              </a:extLst>
            </p:cNvPr>
            <p:cNvSpPr/>
            <p:nvPr/>
          </p:nvSpPr>
          <p:spPr>
            <a:xfrm>
              <a:off x="4597573" y="5986611"/>
              <a:ext cx="209540" cy="591017"/>
            </a:xfrm>
            <a:custGeom>
              <a:avLst/>
              <a:gdLst>
                <a:gd name="connsiteX0" fmla="*/ 209541 w 209540"/>
                <a:gd name="connsiteY0" fmla="*/ 588204 h 591017"/>
                <a:gd name="connsiteX1" fmla="*/ 209541 w 209540"/>
                <a:gd name="connsiteY1" fmla="*/ 3349 h 591017"/>
                <a:gd name="connsiteX2" fmla="*/ 209541 w 209540"/>
                <a:gd name="connsiteY2" fmla="*/ 0 h 591017"/>
                <a:gd name="connsiteX3" fmla="*/ 0 w 209540"/>
                <a:gd name="connsiteY3" fmla="*/ 0 h 591017"/>
                <a:gd name="connsiteX4" fmla="*/ 0 w 209540"/>
                <a:gd name="connsiteY4" fmla="*/ 591017 h 591017"/>
                <a:gd name="connsiteX5" fmla="*/ 142954 w 209540"/>
                <a:gd name="connsiteY5" fmla="*/ 591017 h 591017"/>
                <a:gd name="connsiteX6" fmla="*/ 209541 w 209540"/>
                <a:gd name="connsiteY6" fmla="*/ 588204 h 59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40" h="591017">
                  <a:moveTo>
                    <a:pt x="209541" y="588204"/>
                  </a:moveTo>
                  <a:lnTo>
                    <a:pt x="209541" y="3349"/>
                  </a:lnTo>
                  <a:lnTo>
                    <a:pt x="209541" y="0"/>
                  </a:lnTo>
                  <a:lnTo>
                    <a:pt x="0" y="0"/>
                  </a:lnTo>
                  <a:lnTo>
                    <a:pt x="0" y="591017"/>
                  </a:lnTo>
                  <a:lnTo>
                    <a:pt x="142954" y="591017"/>
                  </a:lnTo>
                  <a:lnTo>
                    <a:pt x="209541" y="5882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0971C98E-E8D9-A021-E84C-8D9F412CA56E}"/>
                </a:ext>
              </a:extLst>
            </p:cNvPr>
            <p:cNvSpPr/>
            <p:nvPr/>
          </p:nvSpPr>
          <p:spPr>
            <a:xfrm>
              <a:off x="7084598" y="5692442"/>
              <a:ext cx="184085" cy="136234"/>
            </a:xfrm>
            <a:custGeom>
              <a:avLst/>
              <a:gdLst>
                <a:gd name="connsiteX0" fmla="*/ 181272 w 184085"/>
                <a:gd name="connsiteY0" fmla="*/ 136234 h 136234"/>
                <a:gd name="connsiteX1" fmla="*/ 182746 w 184085"/>
                <a:gd name="connsiteY1" fmla="*/ 136234 h 136234"/>
                <a:gd name="connsiteX2" fmla="*/ 184086 w 184085"/>
                <a:gd name="connsiteY2" fmla="*/ 136234 h 136234"/>
                <a:gd name="connsiteX3" fmla="*/ 184086 w 184085"/>
                <a:gd name="connsiteY3" fmla="*/ 136234 h 136234"/>
                <a:gd name="connsiteX4" fmla="*/ 184086 w 184085"/>
                <a:gd name="connsiteY4" fmla="*/ 1072 h 136234"/>
                <a:gd name="connsiteX5" fmla="*/ 184086 w 184085"/>
                <a:gd name="connsiteY5" fmla="*/ 0 h 136234"/>
                <a:gd name="connsiteX6" fmla="*/ 0 w 184085"/>
                <a:gd name="connsiteY6" fmla="*/ 0 h 136234"/>
                <a:gd name="connsiteX7" fmla="*/ 0 w 184085"/>
                <a:gd name="connsiteY7" fmla="*/ 136100 h 136234"/>
                <a:gd name="connsiteX8" fmla="*/ 181272 w 184085"/>
                <a:gd name="connsiteY8" fmla="*/ 136100 h 1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5" h="136234">
                  <a:moveTo>
                    <a:pt x="181272" y="136234"/>
                  </a:moveTo>
                  <a:lnTo>
                    <a:pt x="182746" y="136234"/>
                  </a:lnTo>
                  <a:lnTo>
                    <a:pt x="184086" y="136234"/>
                  </a:lnTo>
                  <a:lnTo>
                    <a:pt x="184086" y="136234"/>
                  </a:lnTo>
                  <a:lnTo>
                    <a:pt x="184086" y="1072"/>
                  </a:lnTo>
                  <a:lnTo>
                    <a:pt x="184086" y="0"/>
                  </a:lnTo>
                  <a:lnTo>
                    <a:pt x="0" y="0"/>
                  </a:lnTo>
                  <a:lnTo>
                    <a:pt x="0" y="136100"/>
                  </a:lnTo>
                  <a:lnTo>
                    <a:pt x="181272" y="13610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BE0307DE-B0B1-44F2-3EE4-F12F9180791D}"/>
                </a:ext>
              </a:extLst>
            </p:cNvPr>
            <p:cNvSpPr/>
            <p:nvPr/>
          </p:nvSpPr>
          <p:spPr>
            <a:xfrm>
              <a:off x="7665525" y="5671277"/>
              <a:ext cx="159969" cy="499390"/>
            </a:xfrm>
            <a:custGeom>
              <a:avLst/>
              <a:gdLst>
                <a:gd name="connsiteX0" fmla="*/ 0 w 159969"/>
                <a:gd name="connsiteY0" fmla="*/ 498587 h 499390"/>
                <a:gd name="connsiteX1" fmla="*/ 159969 w 159969"/>
                <a:gd name="connsiteY1" fmla="*/ 498587 h 499390"/>
                <a:gd name="connsiteX2" fmla="*/ 159969 w 159969"/>
                <a:gd name="connsiteY2" fmla="*/ 206695 h 499390"/>
                <a:gd name="connsiteX3" fmla="*/ 157825 w 159969"/>
                <a:gd name="connsiteY3" fmla="*/ 206695 h 499390"/>
                <a:gd name="connsiteX4" fmla="*/ 157825 w 159969"/>
                <a:gd name="connsiteY4" fmla="*/ 206695 h 499390"/>
                <a:gd name="connsiteX5" fmla="*/ 157825 w 159969"/>
                <a:gd name="connsiteY5" fmla="*/ 206695 h 499390"/>
                <a:gd name="connsiteX6" fmla="*/ 156753 w 159969"/>
                <a:gd name="connsiteY6" fmla="*/ 205624 h 499390"/>
                <a:gd name="connsiteX7" fmla="*/ 155949 w 159969"/>
                <a:gd name="connsiteY7" fmla="*/ 204418 h 499390"/>
                <a:gd name="connsiteX8" fmla="*/ 155949 w 159969"/>
                <a:gd name="connsiteY8" fmla="*/ 203212 h 499390"/>
                <a:gd name="connsiteX9" fmla="*/ 155949 w 159969"/>
                <a:gd name="connsiteY9" fmla="*/ 201739 h 499390"/>
                <a:gd name="connsiteX10" fmla="*/ 155949 w 159969"/>
                <a:gd name="connsiteY10" fmla="*/ 200935 h 499390"/>
                <a:gd name="connsiteX11" fmla="*/ 155949 w 159969"/>
                <a:gd name="connsiteY11" fmla="*/ 0 h 499390"/>
                <a:gd name="connsiteX12" fmla="*/ 0 w 159969"/>
                <a:gd name="connsiteY12" fmla="*/ 0 h 499390"/>
                <a:gd name="connsiteX13" fmla="*/ 0 w 159969"/>
                <a:gd name="connsiteY13" fmla="*/ 499391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969" h="499390">
                  <a:moveTo>
                    <a:pt x="0" y="498587"/>
                  </a:moveTo>
                  <a:lnTo>
                    <a:pt x="159969" y="498587"/>
                  </a:lnTo>
                  <a:lnTo>
                    <a:pt x="159969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7825" y="206695"/>
                  </a:lnTo>
                  <a:lnTo>
                    <a:pt x="156753" y="205624"/>
                  </a:lnTo>
                  <a:lnTo>
                    <a:pt x="155949" y="204418"/>
                  </a:lnTo>
                  <a:lnTo>
                    <a:pt x="155949" y="203212"/>
                  </a:lnTo>
                  <a:cubicBezTo>
                    <a:pt x="155882" y="202723"/>
                    <a:pt x="155882" y="202228"/>
                    <a:pt x="155949" y="201739"/>
                  </a:cubicBezTo>
                  <a:cubicBezTo>
                    <a:pt x="155949" y="201739"/>
                    <a:pt x="155949" y="201739"/>
                    <a:pt x="155949" y="200935"/>
                  </a:cubicBezTo>
                  <a:lnTo>
                    <a:pt x="155949" y="0"/>
                  </a:lnTo>
                  <a:lnTo>
                    <a:pt x="0" y="0"/>
                  </a:lnTo>
                  <a:lnTo>
                    <a:pt x="0" y="49939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731B35C-5941-90AF-D21A-337F66CE4698}"/>
                </a:ext>
              </a:extLst>
            </p:cNvPr>
            <p:cNvSpPr/>
            <p:nvPr/>
          </p:nvSpPr>
          <p:spPr>
            <a:xfrm>
              <a:off x="8477161" y="5601888"/>
              <a:ext cx="152734" cy="21433"/>
            </a:xfrm>
            <a:custGeom>
              <a:avLst/>
              <a:gdLst>
                <a:gd name="connsiteX0" fmla="*/ 123662 w 152734"/>
                <a:gd name="connsiteY0" fmla="*/ 21433 h 21433"/>
                <a:gd name="connsiteX1" fmla="*/ 152735 w 152734"/>
                <a:gd name="connsiteY1" fmla="*/ 0 h 21433"/>
                <a:gd name="connsiteX2" fmla="*/ 0 w 152734"/>
                <a:gd name="connsiteY2" fmla="*/ 0 h 21433"/>
                <a:gd name="connsiteX3" fmla="*/ 0 w 152734"/>
                <a:gd name="connsiteY3" fmla="*/ 21433 h 21433"/>
                <a:gd name="connsiteX4" fmla="*/ 116561 w 152734"/>
                <a:gd name="connsiteY4" fmla="*/ 21433 h 21433"/>
                <a:gd name="connsiteX5" fmla="*/ 123662 w 152734"/>
                <a:gd name="connsiteY5" fmla="*/ 21433 h 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34" h="21433">
                  <a:moveTo>
                    <a:pt x="123662" y="21433"/>
                  </a:moveTo>
                  <a:lnTo>
                    <a:pt x="152735" y="0"/>
                  </a:lnTo>
                  <a:lnTo>
                    <a:pt x="0" y="0"/>
                  </a:lnTo>
                  <a:lnTo>
                    <a:pt x="0" y="21433"/>
                  </a:lnTo>
                  <a:lnTo>
                    <a:pt x="116561" y="21433"/>
                  </a:lnTo>
                  <a:lnTo>
                    <a:pt x="123662" y="21433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AF28591-6600-FFD8-8551-40C7E976B7E0}"/>
                </a:ext>
              </a:extLst>
            </p:cNvPr>
            <p:cNvSpPr/>
            <p:nvPr/>
          </p:nvSpPr>
          <p:spPr>
            <a:xfrm>
              <a:off x="8605243" y="5601888"/>
              <a:ext cx="29475" cy="21433"/>
            </a:xfrm>
            <a:custGeom>
              <a:avLst/>
              <a:gdLst>
                <a:gd name="connsiteX0" fmla="*/ 0 w 29475"/>
                <a:gd name="connsiteY0" fmla="*/ 21433 h 21433"/>
                <a:gd name="connsiteX1" fmla="*/ 29475 w 29475"/>
                <a:gd name="connsiteY1" fmla="*/ 21433 h 21433"/>
                <a:gd name="connsiteX2" fmla="*/ 29475 w 29475"/>
                <a:gd name="connsiteY2" fmla="*/ 0 h 21433"/>
                <a:gd name="connsiteX3" fmla="*/ 29074 w 29475"/>
                <a:gd name="connsiteY3" fmla="*/ 0 h 21433"/>
                <a:gd name="connsiteX4" fmla="*/ 0 w 29475"/>
                <a:gd name="connsiteY4" fmla="*/ 21433 h 2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5" h="21433">
                  <a:moveTo>
                    <a:pt x="0" y="21433"/>
                  </a:moveTo>
                  <a:lnTo>
                    <a:pt x="29475" y="21433"/>
                  </a:lnTo>
                  <a:lnTo>
                    <a:pt x="29475" y="0"/>
                  </a:lnTo>
                  <a:lnTo>
                    <a:pt x="29074" y="0"/>
                  </a:lnTo>
                  <a:lnTo>
                    <a:pt x="0" y="21433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AC7929B-13A9-B475-5F2C-84DF08EB5A91}"/>
                </a:ext>
              </a:extLst>
            </p:cNvPr>
            <p:cNvSpPr/>
            <p:nvPr/>
          </p:nvSpPr>
          <p:spPr>
            <a:xfrm>
              <a:off x="4742001" y="6589282"/>
              <a:ext cx="71142" cy="264564"/>
            </a:xfrm>
            <a:custGeom>
              <a:avLst/>
              <a:gdLst>
                <a:gd name="connsiteX0" fmla="*/ 0 w 71142"/>
                <a:gd name="connsiteY0" fmla="*/ 2947 h 264564"/>
                <a:gd name="connsiteX1" fmla="*/ 0 w 71142"/>
                <a:gd name="connsiteY1" fmla="*/ 264564 h 264564"/>
                <a:gd name="connsiteX2" fmla="*/ 71142 w 71142"/>
                <a:gd name="connsiteY2" fmla="*/ 264564 h 264564"/>
                <a:gd name="connsiteX3" fmla="*/ 71142 w 71142"/>
                <a:gd name="connsiteY3" fmla="*/ 0 h 264564"/>
                <a:gd name="connsiteX4" fmla="*/ 0 w 71142"/>
                <a:gd name="connsiteY4" fmla="*/ 2947 h 26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42" h="264564">
                  <a:moveTo>
                    <a:pt x="0" y="2947"/>
                  </a:moveTo>
                  <a:lnTo>
                    <a:pt x="0" y="264564"/>
                  </a:lnTo>
                  <a:lnTo>
                    <a:pt x="71142" y="264564"/>
                  </a:lnTo>
                  <a:lnTo>
                    <a:pt x="7114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B187985-93E6-6457-1FB2-C743E6F5A845}"/>
                </a:ext>
              </a:extLst>
            </p:cNvPr>
            <p:cNvSpPr/>
            <p:nvPr/>
          </p:nvSpPr>
          <p:spPr>
            <a:xfrm>
              <a:off x="4816091" y="6584192"/>
              <a:ext cx="124063" cy="270592"/>
            </a:xfrm>
            <a:custGeom>
              <a:avLst/>
              <a:gdLst>
                <a:gd name="connsiteX0" fmla="*/ 69267 w 124063"/>
                <a:gd name="connsiteY0" fmla="*/ 2009 h 270592"/>
                <a:gd name="connsiteX1" fmla="*/ 44748 w 124063"/>
                <a:gd name="connsiteY1" fmla="*/ 3081 h 270592"/>
                <a:gd name="connsiteX2" fmla="*/ 44748 w 124063"/>
                <a:gd name="connsiteY2" fmla="*/ 3081 h 270592"/>
                <a:gd name="connsiteX3" fmla="*/ 41935 w 124063"/>
                <a:gd name="connsiteY3" fmla="*/ 3081 h 270592"/>
                <a:gd name="connsiteX4" fmla="*/ 41131 w 124063"/>
                <a:gd name="connsiteY4" fmla="*/ 3081 h 270592"/>
                <a:gd name="connsiteX5" fmla="*/ 39657 w 124063"/>
                <a:gd name="connsiteY5" fmla="*/ 2009 h 270592"/>
                <a:gd name="connsiteX6" fmla="*/ 38988 w 124063"/>
                <a:gd name="connsiteY6" fmla="*/ 1206 h 270592"/>
                <a:gd name="connsiteX7" fmla="*/ 38184 w 124063"/>
                <a:gd name="connsiteY7" fmla="*/ 0 h 270592"/>
                <a:gd name="connsiteX8" fmla="*/ 31083 w 124063"/>
                <a:gd name="connsiteY8" fmla="*/ 0 h 270592"/>
                <a:gd name="connsiteX9" fmla="*/ 24518 w 124063"/>
                <a:gd name="connsiteY9" fmla="*/ 4956 h 270592"/>
                <a:gd name="connsiteX10" fmla="*/ 0 w 124063"/>
                <a:gd name="connsiteY10" fmla="*/ 6028 h 270592"/>
                <a:gd name="connsiteX11" fmla="*/ 0 w 124063"/>
                <a:gd name="connsiteY11" fmla="*/ 270592 h 270592"/>
                <a:gd name="connsiteX12" fmla="*/ 124063 w 124063"/>
                <a:gd name="connsiteY12" fmla="*/ 270592 h 270592"/>
                <a:gd name="connsiteX13" fmla="*/ 124063 w 124063"/>
                <a:gd name="connsiteY13" fmla="*/ 2679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063" h="270592">
                  <a:moveTo>
                    <a:pt x="69267" y="2009"/>
                  </a:moveTo>
                  <a:lnTo>
                    <a:pt x="44748" y="3081"/>
                  </a:lnTo>
                  <a:lnTo>
                    <a:pt x="44748" y="3081"/>
                  </a:lnTo>
                  <a:cubicBezTo>
                    <a:pt x="43824" y="3295"/>
                    <a:pt x="42859" y="3295"/>
                    <a:pt x="41935" y="3081"/>
                  </a:cubicBezTo>
                  <a:lnTo>
                    <a:pt x="41131" y="3081"/>
                  </a:lnTo>
                  <a:cubicBezTo>
                    <a:pt x="40555" y="2853"/>
                    <a:pt x="40059" y="2478"/>
                    <a:pt x="39657" y="2009"/>
                  </a:cubicBezTo>
                  <a:lnTo>
                    <a:pt x="38988" y="1206"/>
                  </a:lnTo>
                  <a:cubicBezTo>
                    <a:pt x="38679" y="830"/>
                    <a:pt x="38398" y="429"/>
                    <a:pt x="38184" y="0"/>
                  </a:cubicBezTo>
                  <a:lnTo>
                    <a:pt x="31083" y="0"/>
                  </a:lnTo>
                  <a:cubicBezTo>
                    <a:pt x="30172" y="2880"/>
                    <a:pt x="27532" y="4863"/>
                    <a:pt x="24518" y="4956"/>
                  </a:cubicBezTo>
                  <a:lnTo>
                    <a:pt x="0" y="6028"/>
                  </a:lnTo>
                  <a:lnTo>
                    <a:pt x="0" y="270592"/>
                  </a:lnTo>
                  <a:lnTo>
                    <a:pt x="124063" y="270592"/>
                  </a:lnTo>
                  <a:lnTo>
                    <a:pt x="124063" y="26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E9D4FF5-8507-BFD1-F4CF-F68152F63FD8}"/>
                </a:ext>
              </a:extLst>
            </p:cNvPr>
            <p:cNvSpPr/>
            <p:nvPr/>
          </p:nvSpPr>
          <p:spPr>
            <a:xfrm>
              <a:off x="8447552" y="5610595"/>
              <a:ext cx="14871" cy="12725"/>
            </a:xfrm>
            <a:custGeom>
              <a:avLst/>
              <a:gdLst>
                <a:gd name="connsiteX0" fmla="*/ 14871 w 14871"/>
                <a:gd name="connsiteY0" fmla="*/ 0 h 12725"/>
                <a:gd name="connsiteX1" fmla="*/ 0 w 14871"/>
                <a:gd name="connsiteY1" fmla="*/ 12726 h 12725"/>
                <a:gd name="connsiteX2" fmla="*/ 14871 w 14871"/>
                <a:gd name="connsiteY2" fmla="*/ 12726 h 12725"/>
                <a:gd name="connsiteX3" fmla="*/ 14871 w 14871"/>
                <a:gd name="connsiteY3" fmla="*/ 0 h 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1" h="12725">
                  <a:moveTo>
                    <a:pt x="14871" y="0"/>
                  </a:moveTo>
                  <a:lnTo>
                    <a:pt x="0" y="12726"/>
                  </a:lnTo>
                  <a:lnTo>
                    <a:pt x="14871" y="12726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9F130097-DCC8-614F-9583-CCD7EE254F2A}"/>
                </a:ext>
              </a:extLst>
            </p:cNvPr>
            <p:cNvSpPr/>
            <p:nvPr/>
          </p:nvSpPr>
          <p:spPr>
            <a:xfrm>
              <a:off x="5803639" y="6591158"/>
              <a:ext cx="33628" cy="262555"/>
            </a:xfrm>
            <a:custGeom>
              <a:avLst/>
              <a:gdLst>
                <a:gd name="connsiteX0" fmla="*/ 0 w 33628"/>
                <a:gd name="connsiteY0" fmla="*/ 0 h 262555"/>
                <a:gd name="connsiteX1" fmla="*/ 33628 w 33628"/>
                <a:gd name="connsiteY1" fmla="*/ 0 h 262555"/>
                <a:gd name="connsiteX2" fmla="*/ 33628 w 33628"/>
                <a:gd name="connsiteY2" fmla="*/ 262555 h 262555"/>
                <a:gd name="connsiteX3" fmla="*/ 0 w 33628"/>
                <a:gd name="connsiteY3" fmla="*/ 262555 h 2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8" h="262555">
                  <a:moveTo>
                    <a:pt x="0" y="0"/>
                  </a:moveTo>
                  <a:lnTo>
                    <a:pt x="33628" y="0"/>
                  </a:lnTo>
                  <a:lnTo>
                    <a:pt x="33628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57714FC-5BE1-5BEB-292F-C498721093A1}"/>
                </a:ext>
              </a:extLst>
            </p:cNvPr>
            <p:cNvSpPr/>
            <p:nvPr/>
          </p:nvSpPr>
          <p:spPr>
            <a:xfrm>
              <a:off x="5839813" y="6591158"/>
              <a:ext cx="353566" cy="262555"/>
            </a:xfrm>
            <a:custGeom>
              <a:avLst/>
              <a:gdLst>
                <a:gd name="connsiteX0" fmla="*/ 0 w 353566"/>
                <a:gd name="connsiteY0" fmla="*/ 0 h 262555"/>
                <a:gd name="connsiteX1" fmla="*/ 353567 w 353566"/>
                <a:gd name="connsiteY1" fmla="*/ 0 h 262555"/>
                <a:gd name="connsiteX2" fmla="*/ 353567 w 353566"/>
                <a:gd name="connsiteY2" fmla="*/ 262555 h 262555"/>
                <a:gd name="connsiteX3" fmla="*/ 0 w 353566"/>
                <a:gd name="connsiteY3" fmla="*/ 262555 h 2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566" h="262555">
                  <a:moveTo>
                    <a:pt x="0" y="0"/>
                  </a:moveTo>
                  <a:lnTo>
                    <a:pt x="353567" y="0"/>
                  </a:lnTo>
                  <a:lnTo>
                    <a:pt x="353567" y="262555"/>
                  </a:lnTo>
                  <a:lnTo>
                    <a:pt x="0" y="26255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9A10FE61-02A0-0B3F-F1DC-897019889DC5}"/>
                </a:ext>
              </a:extLst>
            </p:cNvPr>
            <p:cNvSpPr/>
            <p:nvPr/>
          </p:nvSpPr>
          <p:spPr>
            <a:xfrm>
              <a:off x="6825084" y="6519223"/>
              <a:ext cx="125536" cy="334891"/>
            </a:xfrm>
            <a:custGeom>
              <a:avLst/>
              <a:gdLst>
                <a:gd name="connsiteX0" fmla="*/ 58414 w 125536"/>
                <a:gd name="connsiteY0" fmla="*/ 0 h 334891"/>
                <a:gd name="connsiteX1" fmla="*/ 58414 w 125536"/>
                <a:gd name="connsiteY1" fmla="*/ 0 h 334891"/>
                <a:gd name="connsiteX2" fmla="*/ 56940 w 125536"/>
                <a:gd name="connsiteY2" fmla="*/ 0 h 334891"/>
                <a:gd name="connsiteX3" fmla="*/ 0 w 125536"/>
                <a:gd name="connsiteY3" fmla="*/ 0 h 334891"/>
                <a:gd name="connsiteX4" fmla="*/ 0 w 125536"/>
                <a:gd name="connsiteY4" fmla="*/ 334892 h 334891"/>
                <a:gd name="connsiteX5" fmla="*/ 125536 w 125536"/>
                <a:gd name="connsiteY5" fmla="*/ 334892 h 334891"/>
                <a:gd name="connsiteX6" fmla="*/ 125536 w 125536"/>
                <a:gd name="connsiteY6" fmla="*/ 0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36" h="334891">
                  <a:moveTo>
                    <a:pt x="58414" y="0"/>
                  </a:moveTo>
                  <a:lnTo>
                    <a:pt x="58414" y="0"/>
                  </a:lnTo>
                  <a:lnTo>
                    <a:pt x="56940" y="0"/>
                  </a:lnTo>
                  <a:lnTo>
                    <a:pt x="0" y="0"/>
                  </a:lnTo>
                  <a:lnTo>
                    <a:pt x="0" y="334892"/>
                  </a:lnTo>
                  <a:lnTo>
                    <a:pt x="125536" y="334892"/>
                  </a:lnTo>
                  <a:lnTo>
                    <a:pt x="12553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E908F09-5456-913E-D498-5D17D7772099}"/>
                </a:ext>
              </a:extLst>
            </p:cNvPr>
            <p:cNvSpPr/>
            <p:nvPr/>
          </p:nvSpPr>
          <p:spPr>
            <a:xfrm>
              <a:off x="6714955" y="5894583"/>
              <a:ext cx="335881" cy="685992"/>
            </a:xfrm>
            <a:custGeom>
              <a:avLst/>
              <a:gdLst>
                <a:gd name="connsiteX0" fmla="*/ 0 w 335881"/>
                <a:gd name="connsiteY0" fmla="*/ 685992 h 685992"/>
                <a:gd name="connsiteX1" fmla="*/ 95392 w 335881"/>
                <a:gd name="connsiteY1" fmla="*/ 685992 h 685992"/>
                <a:gd name="connsiteX2" fmla="*/ 95392 w 335881"/>
                <a:gd name="connsiteY2" fmla="*/ 617005 h 685992"/>
                <a:gd name="connsiteX3" fmla="*/ 102761 w 335881"/>
                <a:gd name="connsiteY3" fmla="*/ 609637 h 685992"/>
                <a:gd name="connsiteX4" fmla="*/ 246921 w 335881"/>
                <a:gd name="connsiteY4" fmla="*/ 609637 h 685992"/>
                <a:gd name="connsiteX5" fmla="*/ 252280 w 335881"/>
                <a:gd name="connsiteY5" fmla="*/ 609637 h 685992"/>
                <a:gd name="connsiteX6" fmla="*/ 335882 w 335881"/>
                <a:gd name="connsiteY6" fmla="*/ 609637 h 685992"/>
                <a:gd name="connsiteX7" fmla="*/ 335882 w 335881"/>
                <a:gd name="connsiteY7" fmla="*/ 0 h 685992"/>
                <a:gd name="connsiteX8" fmla="*/ 0 w 335881"/>
                <a:gd name="connsiteY8" fmla="*/ 0 h 685992"/>
                <a:gd name="connsiteX9" fmla="*/ 0 w 335881"/>
                <a:gd name="connsiteY9" fmla="*/ 685992 h 6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881" h="685992">
                  <a:moveTo>
                    <a:pt x="0" y="685992"/>
                  </a:moveTo>
                  <a:lnTo>
                    <a:pt x="95392" y="685992"/>
                  </a:lnTo>
                  <a:lnTo>
                    <a:pt x="95392" y="617005"/>
                  </a:lnTo>
                  <a:cubicBezTo>
                    <a:pt x="95392" y="612932"/>
                    <a:pt x="98688" y="609637"/>
                    <a:pt x="102761" y="609637"/>
                  </a:cubicBezTo>
                  <a:lnTo>
                    <a:pt x="246921" y="609637"/>
                  </a:lnTo>
                  <a:lnTo>
                    <a:pt x="252280" y="609637"/>
                  </a:lnTo>
                  <a:lnTo>
                    <a:pt x="335882" y="609637"/>
                  </a:lnTo>
                  <a:lnTo>
                    <a:pt x="335882" y="0"/>
                  </a:lnTo>
                  <a:lnTo>
                    <a:pt x="0" y="0"/>
                  </a:lnTo>
                  <a:lnTo>
                    <a:pt x="0" y="6859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FEC1E8F6-46E9-8D20-A8F4-82CDBB266E48}"/>
                </a:ext>
              </a:extLst>
            </p:cNvPr>
            <p:cNvSpPr/>
            <p:nvPr/>
          </p:nvSpPr>
          <p:spPr>
            <a:xfrm>
              <a:off x="6240138" y="6298443"/>
              <a:ext cx="466241" cy="555672"/>
            </a:xfrm>
            <a:custGeom>
              <a:avLst/>
              <a:gdLst>
                <a:gd name="connsiteX0" fmla="*/ 461687 w 466241"/>
                <a:gd name="connsiteY0" fmla="*/ 0 h 267913"/>
                <a:gd name="connsiteX1" fmla="*/ 0 w 466241"/>
                <a:gd name="connsiteY1" fmla="*/ 0 h 267913"/>
                <a:gd name="connsiteX2" fmla="*/ 0 w 466241"/>
                <a:gd name="connsiteY2" fmla="*/ 267913 h 267913"/>
                <a:gd name="connsiteX3" fmla="*/ 466242 w 466241"/>
                <a:gd name="connsiteY3" fmla="*/ 267913 h 267913"/>
                <a:gd name="connsiteX4" fmla="*/ 466242 w 466241"/>
                <a:gd name="connsiteY4" fmla="*/ 2813 h 267913"/>
                <a:gd name="connsiteX5" fmla="*/ 461687 w 466241"/>
                <a:gd name="connsiteY5" fmla="*/ 0 h 2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41" h="267913">
                  <a:moveTo>
                    <a:pt x="461687" y="0"/>
                  </a:moveTo>
                  <a:lnTo>
                    <a:pt x="0" y="0"/>
                  </a:lnTo>
                  <a:lnTo>
                    <a:pt x="0" y="267913"/>
                  </a:lnTo>
                  <a:lnTo>
                    <a:pt x="466242" y="267913"/>
                  </a:lnTo>
                  <a:lnTo>
                    <a:pt x="466242" y="2813"/>
                  </a:lnTo>
                  <a:cubicBezTo>
                    <a:pt x="464433" y="2438"/>
                    <a:pt x="462825" y="1447"/>
                    <a:pt x="461687" y="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FAC4ADF-F063-8162-EFEA-E6AE45D6EB6F}"/>
                </a:ext>
              </a:extLst>
            </p:cNvPr>
            <p:cNvSpPr/>
            <p:nvPr/>
          </p:nvSpPr>
          <p:spPr>
            <a:xfrm>
              <a:off x="6708925" y="6583120"/>
              <a:ext cx="101421" cy="270592"/>
            </a:xfrm>
            <a:custGeom>
              <a:avLst/>
              <a:gdLst>
                <a:gd name="connsiteX0" fmla="*/ 5761 w 101421"/>
                <a:gd name="connsiteY0" fmla="*/ 0 h 270592"/>
                <a:gd name="connsiteX1" fmla="*/ 0 w 101421"/>
                <a:gd name="connsiteY1" fmla="*/ 5894 h 270592"/>
                <a:gd name="connsiteX2" fmla="*/ 0 w 101421"/>
                <a:gd name="connsiteY2" fmla="*/ 270592 h 270592"/>
                <a:gd name="connsiteX3" fmla="*/ 101421 w 101421"/>
                <a:gd name="connsiteY3" fmla="*/ 270592 h 270592"/>
                <a:gd name="connsiteX4" fmla="*/ 101421 w 101421"/>
                <a:gd name="connsiteY4" fmla="*/ 0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21" h="270592">
                  <a:moveTo>
                    <a:pt x="5761" y="0"/>
                  </a:moveTo>
                  <a:cubicBezTo>
                    <a:pt x="5292" y="2987"/>
                    <a:pt x="2988" y="5358"/>
                    <a:pt x="0" y="5894"/>
                  </a:cubicBezTo>
                  <a:lnTo>
                    <a:pt x="0" y="270592"/>
                  </a:lnTo>
                  <a:lnTo>
                    <a:pt x="101421" y="270592"/>
                  </a:lnTo>
                  <a:lnTo>
                    <a:pt x="10142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7F7A776E-8D6F-36E4-4ED6-716ED38C287A}"/>
                </a:ext>
              </a:extLst>
            </p:cNvPr>
            <p:cNvSpPr/>
            <p:nvPr/>
          </p:nvSpPr>
          <p:spPr>
            <a:xfrm>
              <a:off x="8346667" y="6518955"/>
              <a:ext cx="1607" cy="334891"/>
            </a:xfrm>
            <a:custGeom>
              <a:avLst/>
              <a:gdLst>
                <a:gd name="connsiteX0" fmla="*/ 0 w 1607"/>
                <a:gd name="connsiteY0" fmla="*/ 0 h 334891"/>
                <a:gd name="connsiteX1" fmla="*/ 1608 w 1607"/>
                <a:gd name="connsiteY1" fmla="*/ 0 h 334891"/>
                <a:gd name="connsiteX2" fmla="*/ 1608 w 1607"/>
                <a:gd name="connsiteY2" fmla="*/ 334892 h 334891"/>
                <a:gd name="connsiteX3" fmla="*/ 0 w 1607"/>
                <a:gd name="connsiteY3" fmla="*/ 334892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334891">
                  <a:moveTo>
                    <a:pt x="0" y="0"/>
                  </a:moveTo>
                  <a:lnTo>
                    <a:pt x="1608" y="0"/>
                  </a:lnTo>
                  <a:lnTo>
                    <a:pt x="1608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CE431F6-DD7C-D614-0307-FC0183B0017B}"/>
                </a:ext>
              </a:extLst>
            </p:cNvPr>
            <p:cNvSpPr/>
            <p:nvPr/>
          </p:nvSpPr>
          <p:spPr>
            <a:xfrm>
              <a:off x="8087286" y="6518955"/>
              <a:ext cx="256700" cy="334891"/>
            </a:xfrm>
            <a:custGeom>
              <a:avLst/>
              <a:gdLst>
                <a:gd name="connsiteX0" fmla="*/ 0 w 256700"/>
                <a:gd name="connsiteY0" fmla="*/ 0 h 334891"/>
                <a:gd name="connsiteX1" fmla="*/ 256701 w 256700"/>
                <a:gd name="connsiteY1" fmla="*/ 0 h 334891"/>
                <a:gd name="connsiteX2" fmla="*/ 256701 w 256700"/>
                <a:gd name="connsiteY2" fmla="*/ 334892 h 334891"/>
                <a:gd name="connsiteX3" fmla="*/ 0 w 256700"/>
                <a:gd name="connsiteY3" fmla="*/ 334892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700" h="334891">
                  <a:moveTo>
                    <a:pt x="0" y="0"/>
                  </a:moveTo>
                  <a:lnTo>
                    <a:pt x="256701" y="0"/>
                  </a:lnTo>
                  <a:lnTo>
                    <a:pt x="256701" y="334892"/>
                  </a:lnTo>
                  <a:lnTo>
                    <a:pt x="0" y="3348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EF340CC-3FA4-985A-025E-89AA9C950DF5}"/>
                </a:ext>
              </a:extLst>
            </p:cNvPr>
            <p:cNvSpPr/>
            <p:nvPr/>
          </p:nvSpPr>
          <p:spPr>
            <a:xfrm>
              <a:off x="7618231" y="5859084"/>
              <a:ext cx="32556" cy="310779"/>
            </a:xfrm>
            <a:custGeom>
              <a:avLst/>
              <a:gdLst>
                <a:gd name="connsiteX0" fmla="*/ 32556 w 32556"/>
                <a:gd name="connsiteY0" fmla="*/ 310779 h 310779"/>
                <a:gd name="connsiteX1" fmla="*/ 32556 w 32556"/>
                <a:gd name="connsiteY1" fmla="*/ 0 h 310779"/>
                <a:gd name="connsiteX2" fmla="*/ 2546 w 32556"/>
                <a:gd name="connsiteY2" fmla="*/ 0 h 310779"/>
                <a:gd name="connsiteX3" fmla="*/ 2546 w 32556"/>
                <a:gd name="connsiteY3" fmla="*/ 11788 h 310779"/>
                <a:gd name="connsiteX4" fmla="*/ 0 w 32556"/>
                <a:gd name="connsiteY4" fmla="*/ 17280 h 310779"/>
                <a:gd name="connsiteX5" fmla="*/ 0 w 32556"/>
                <a:gd name="connsiteY5" fmla="*/ 310779 h 31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56" h="310779">
                  <a:moveTo>
                    <a:pt x="32556" y="310779"/>
                  </a:moveTo>
                  <a:lnTo>
                    <a:pt x="32556" y="0"/>
                  </a:lnTo>
                  <a:lnTo>
                    <a:pt x="2546" y="0"/>
                  </a:lnTo>
                  <a:lnTo>
                    <a:pt x="2546" y="11788"/>
                  </a:lnTo>
                  <a:cubicBezTo>
                    <a:pt x="2573" y="13911"/>
                    <a:pt x="1635" y="15933"/>
                    <a:pt x="0" y="17280"/>
                  </a:cubicBezTo>
                  <a:lnTo>
                    <a:pt x="0" y="310779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0D3978F-9106-A760-01A7-B09402C326DE}"/>
                </a:ext>
              </a:extLst>
            </p:cNvPr>
            <p:cNvSpPr/>
            <p:nvPr/>
          </p:nvSpPr>
          <p:spPr>
            <a:xfrm>
              <a:off x="7266808" y="5877704"/>
              <a:ext cx="1473" cy="625979"/>
            </a:xfrm>
            <a:custGeom>
              <a:avLst/>
              <a:gdLst>
                <a:gd name="connsiteX0" fmla="*/ 0 w 1473"/>
                <a:gd name="connsiteY0" fmla="*/ 0 h 625979"/>
                <a:gd name="connsiteX1" fmla="*/ 0 w 1473"/>
                <a:gd name="connsiteY1" fmla="*/ 625980 h 625979"/>
                <a:gd name="connsiteX2" fmla="*/ 1474 w 1473"/>
                <a:gd name="connsiteY2" fmla="*/ 625980 h 625979"/>
                <a:gd name="connsiteX3" fmla="*/ 1474 w 1473"/>
                <a:gd name="connsiteY3" fmla="*/ 268 h 6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" h="625979">
                  <a:moveTo>
                    <a:pt x="0" y="0"/>
                  </a:moveTo>
                  <a:lnTo>
                    <a:pt x="0" y="625980"/>
                  </a:lnTo>
                  <a:lnTo>
                    <a:pt x="1474" y="625980"/>
                  </a:lnTo>
                  <a:lnTo>
                    <a:pt x="1474" y="268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01C7CAC-9934-643C-6258-D99A2B486367}"/>
                </a:ext>
              </a:extLst>
            </p:cNvPr>
            <p:cNvSpPr/>
            <p:nvPr/>
          </p:nvSpPr>
          <p:spPr>
            <a:xfrm>
              <a:off x="7065574" y="5843278"/>
              <a:ext cx="198554" cy="660406"/>
            </a:xfrm>
            <a:custGeom>
              <a:avLst/>
              <a:gdLst>
                <a:gd name="connsiteX0" fmla="*/ 198555 w 198554"/>
                <a:gd name="connsiteY0" fmla="*/ 660407 h 660406"/>
                <a:gd name="connsiteX1" fmla="*/ 198555 w 198554"/>
                <a:gd name="connsiteY1" fmla="*/ 32551 h 660406"/>
                <a:gd name="connsiteX2" fmla="*/ 198555 w 198554"/>
                <a:gd name="connsiteY2" fmla="*/ 22639 h 660406"/>
                <a:gd name="connsiteX3" fmla="*/ 198555 w 198554"/>
                <a:gd name="connsiteY3" fmla="*/ 14065 h 660406"/>
                <a:gd name="connsiteX4" fmla="*/ 196947 w 198554"/>
                <a:gd name="connsiteY4" fmla="*/ 8439 h 660406"/>
                <a:gd name="connsiteX5" fmla="*/ 196947 w 198554"/>
                <a:gd name="connsiteY5" fmla="*/ 8439 h 660406"/>
                <a:gd name="connsiteX6" fmla="*/ 194402 w 198554"/>
                <a:gd name="connsiteY6" fmla="*/ 0 h 660406"/>
                <a:gd name="connsiteX7" fmla="*/ 0 w 198554"/>
                <a:gd name="connsiteY7" fmla="*/ 0 h 660406"/>
                <a:gd name="connsiteX8" fmla="*/ 0 w 198554"/>
                <a:gd name="connsiteY8" fmla="*/ 660407 h 66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54" h="660406">
                  <a:moveTo>
                    <a:pt x="198555" y="660407"/>
                  </a:moveTo>
                  <a:lnTo>
                    <a:pt x="198555" y="32551"/>
                  </a:lnTo>
                  <a:cubicBezTo>
                    <a:pt x="196063" y="29718"/>
                    <a:pt x="196063" y="25472"/>
                    <a:pt x="198555" y="22639"/>
                  </a:cubicBezTo>
                  <a:lnTo>
                    <a:pt x="198555" y="14065"/>
                  </a:lnTo>
                  <a:lnTo>
                    <a:pt x="196947" y="8439"/>
                  </a:lnTo>
                  <a:lnTo>
                    <a:pt x="196947" y="8439"/>
                  </a:lnTo>
                  <a:lnTo>
                    <a:pt x="194402" y="0"/>
                  </a:lnTo>
                  <a:lnTo>
                    <a:pt x="0" y="0"/>
                  </a:lnTo>
                  <a:lnTo>
                    <a:pt x="0" y="66040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2E6096A-A3DB-0B45-E184-9FC141AEA16F}"/>
                </a:ext>
              </a:extLst>
            </p:cNvPr>
            <p:cNvSpPr/>
            <p:nvPr/>
          </p:nvSpPr>
          <p:spPr>
            <a:xfrm>
              <a:off x="5552833" y="6547086"/>
              <a:ext cx="42202" cy="33489"/>
            </a:xfrm>
            <a:custGeom>
              <a:avLst/>
              <a:gdLst>
                <a:gd name="connsiteX0" fmla="*/ 19025 w 42202"/>
                <a:gd name="connsiteY0" fmla="*/ 33489 h 33489"/>
                <a:gd name="connsiteX1" fmla="*/ 20231 w 42202"/>
                <a:gd name="connsiteY1" fmla="*/ 32150 h 33489"/>
                <a:gd name="connsiteX2" fmla="*/ 30681 w 42202"/>
                <a:gd name="connsiteY2" fmla="*/ 32150 h 33489"/>
                <a:gd name="connsiteX3" fmla="*/ 31753 w 42202"/>
                <a:gd name="connsiteY3" fmla="*/ 31480 h 33489"/>
                <a:gd name="connsiteX4" fmla="*/ 42203 w 42202"/>
                <a:gd name="connsiteY4" fmla="*/ 31480 h 33489"/>
                <a:gd name="connsiteX5" fmla="*/ 42203 w 42202"/>
                <a:gd name="connsiteY5" fmla="*/ 29471 h 33489"/>
                <a:gd name="connsiteX6" fmla="*/ 42203 w 42202"/>
                <a:gd name="connsiteY6" fmla="*/ 0 h 33489"/>
                <a:gd name="connsiteX7" fmla="*/ 0 w 42202"/>
                <a:gd name="connsiteY7" fmla="*/ 0 h 33489"/>
                <a:gd name="connsiteX8" fmla="*/ 0 w 42202"/>
                <a:gd name="connsiteY8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02" h="33489">
                  <a:moveTo>
                    <a:pt x="19025" y="33489"/>
                  </a:moveTo>
                  <a:cubicBezTo>
                    <a:pt x="19025" y="32793"/>
                    <a:pt x="19548" y="32217"/>
                    <a:pt x="20231" y="32150"/>
                  </a:cubicBezTo>
                  <a:lnTo>
                    <a:pt x="30681" y="32150"/>
                  </a:lnTo>
                  <a:cubicBezTo>
                    <a:pt x="30681" y="32150"/>
                    <a:pt x="31351" y="31480"/>
                    <a:pt x="31753" y="31480"/>
                  </a:cubicBezTo>
                  <a:lnTo>
                    <a:pt x="42203" y="31480"/>
                  </a:lnTo>
                  <a:cubicBezTo>
                    <a:pt x="42136" y="30810"/>
                    <a:pt x="42136" y="30140"/>
                    <a:pt x="42203" y="29471"/>
                  </a:cubicBezTo>
                  <a:lnTo>
                    <a:pt x="42203" y="0"/>
                  </a:lnTo>
                  <a:lnTo>
                    <a:pt x="0" y="0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5193AD3-A075-215B-1FA5-09085677FB19}"/>
                </a:ext>
              </a:extLst>
            </p:cNvPr>
            <p:cNvSpPr/>
            <p:nvPr/>
          </p:nvSpPr>
          <p:spPr>
            <a:xfrm>
              <a:off x="5519875" y="6547086"/>
              <a:ext cx="30814" cy="33489"/>
            </a:xfrm>
            <a:custGeom>
              <a:avLst/>
              <a:gdLst>
                <a:gd name="connsiteX0" fmla="*/ 0 w 30814"/>
                <a:gd name="connsiteY0" fmla="*/ 0 h 33489"/>
                <a:gd name="connsiteX1" fmla="*/ 30815 w 30814"/>
                <a:gd name="connsiteY1" fmla="*/ 0 h 33489"/>
                <a:gd name="connsiteX2" fmla="*/ 30815 w 30814"/>
                <a:gd name="connsiteY2" fmla="*/ 33489 h 33489"/>
                <a:gd name="connsiteX3" fmla="*/ 0 w 30814"/>
                <a:gd name="connsiteY3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14" h="33489">
                  <a:moveTo>
                    <a:pt x="0" y="0"/>
                  </a:moveTo>
                  <a:lnTo>
                    <a:pt x="30815" y="0"/>
                  </a:lnTo>
                  <a:lnTo>
                    <a:pt x="3081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A5E89CD-1756-A489-D258-4A30BF202216}"/>
                </a:ext>
              </a:extLst>
            </p:cNvPr>
            <p:cNvSpPr/>
            <p:nvPr/>
          </p:nvSpPr>
          <p:spPr>
            <a:xfrm>
              <a:off x="5519875" y="6233615"/>
              <a:ext cx="269026" cy="620097"/>
            </a:xfrm>
            <a:custGeom>
              <a:avLst/>
              <a:gdLst>
                <a:gd name="connsiteX0" fmla="*/ 82932 w 269026"/>
                <a:gd name="connsiteY0" fmla="*/ 3081 h 270592"/>
                <a:gd name="connsiteX1" fmla="*/ 82932 w 269026"/>
                <a:gd name="connsiteY1" fmla="*/ 3081 h 270592"/>
                <a:gd name="connsiteX2" fmla="*/ 77037 w 269026"/>
                <a:gd name="connsiteY2" fmla="*/ 0 h 270592"/>
                <a:gd name="connsiteX3" fmla="*/ 0 w 269026"/>
                <a:gd name="connsiteY3" fmla="*/ 0 h 270592"/>
                <a:gd name="connsiteX4" fmla="*/ 0 w 269026"/>
                <a:gd name="connsiteY4" fmla="*/ 270592 h 270592"/>
                <a:gd name="connsiteX5" fmla="*/ 269027 w 269026"/>
                <a:gd name="connsiteY5" fmla="*/ 270592 h 270592"/>
                <a:gd name="connsiteX6" fmla="*/ 269027 w 269026"/>
                <a:gd name="connsiteY6" fmla="*/ 2679 h 2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26" h="270592">
                  <a:moveTo>
                    <a:pt x="82932" y="3081"/>
                  </a:moveTo>
                  <a:lnTo>
                    <a:pt x="82932" y="3081"/>
                  </a:lnTo>
                  <a:cubicBezTo>
                    <a:pt x="80588" y="3068"/>
                    <a:pt x="78390" y="1929"/>
                    <a:pt x="77037" y="0"/>
                  </a:cubicBezTo>
                  <a:lnTo>
                    <a:pt x="0" y="0"/>
                  </a:lnTo>
                  <a:lnTo>
                    <a:pt x="0" y="270592"/>
                  </a:lnTo>
                  <a:lnTo>
                    <a:pt x="269027" y="270592"/>
                  </a:lnTo>
                  <a:lnTo>
                    <a:pt x="269027" y="2679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6D69D84-D450-BC04-BAA9-5F7EEC1F50FE}"/>
                </a:ext>
              </a:extLst>
            </p:cNvPr>
            <p:cNvSpPr/>
            <p:nvPr/>
          </p:nvSpPr>
          <p:spPr>
            <a:xfrm>
              <a:off x="4954623" y="5937449"/>
              <a:ext cx="492233" cy="916397"/>
            </a:xfrm>
            <a:custGeom>
              <a:avLst/>
              <a:gdLst>
                <a:gd name="connsiteX0" fmla="*/ 0 w 492233"/>
                <a:gd name="connsiteY0" fmla="*/ 0 h 916397"/>
                <a:gd name="connsiteX1" fmla="*/ 0 w 492233"/>
                <a:gd name="connsiteY1" fmla="*/ 641385 h 916397"/>
                <a:gd name="connsiteX2" fmla="*/ 0 w 492233"/>
                <a:gd name="connsiteY2" fmla="*/ 642456 h 916397"/>
                <a:gd name="connsiteX3" fmla="*/ 0 w 492233"/>
                <a:gd name="connsiteY3" fmla="*/ 643126 h 916397"/>
                <a:gd name="connsiteX4" fmla="*/ 0 w 492233"/>
                <a:gd name="connsiteY4" fmla="*/ 644466 h 916397"/>
                <a:gd name="connsiteX5" fmla="*/ 0 w 492233"/>
                <a:gd name="connsiteY5" fmla="*/ 916398 h 916397"/>
                <a:gd name="connsiteX6" fmla="*/ 492233 w 492233"/>
                <a:gd name="connsiteY6" fmla="*/ 916398 h 916397"/>
                <a:gd name="connsiteX7" fmla="*/ 492233 w 492233"/>
                <a:gd name="connsiteY7" fmla="*/ 0 h 916397"/>
                <a:gd name="connsiteX8" fmla="*/ 0 w 492233"/>
                <a:gd name="connsiteY8" fmla="*/ 0 h 9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233" h="916397">
                  <a:moveTo>
                    <a:pt x="0" y="0"/>
                  </a:moveTo>
                  <a:lnTo>
                    <a:pt x="0" y="641385"/>
                  </a:lnTo>
                  <a:lnTo>
                    <a:pt x="0" y="642456"/>
                  </a:lnTo>
                  <a:lnTo>
                    <a:pt x="0" y="643126"/>
                  </a:lnTo>
                  <a:lnTo>
                    <a:pt x="0" y="644466"/>
                  </a:lnTo>
                  <a:lnTo>
                    <a:pt x="0" y="916398"/>
                  </a:lnTo>
                  <a:lnTo>
                    <a:pt x="492233" y="916398"/>
                  </a:lnTo>
                  <a:lnTo>
                    <a:pt x="4922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6EB3307B-6804-5D3C-1100-20CB3929BEB3}"/>
                </a:ext>
              </a:extLst>
            </p:cNvPr>
            <p:cNvSpPr/>
            <p:nvPr/>
          </p:nvSpPr>
          <p:spPr>
            <a:xfrm>
              <a:off x="5449536" y="5938119"/>
              <a:ext cx="55600" cy="915727"/>
            </a:xfrm>
            <a:custGeom>
              <a:avLst/>
              <a:gdLst>
                <a:gd name="connsiteX0" fmla="*/ 55601 w 55600"/>
                <a:gd name="connsiteY0" fmla="*/ 603475 h 915727"/>
                <a:gd name="connsiteX1" fmla="*/ 55601 w 55600"/>
                <a:gd name="connsiteY1" fmla="*/ 601600 h 915727"/>
                <a:gd name="connsiteX2" fmla="*/ 55601 w 55600"/>
                <a:gd name="connsiteY2" fmla="*/ 15003 h 915727"/>
                <a:gd name="connsiteX3" fmla="*/ 0 w 55600"/>
                <a:gd name="connsiteY3" fmla="*/ 0 h 915727"/>
                <a:gd name="connsiteX4" fmla="*/ 0 w 55600"/>
                <a:gd name="connsiteY4" fmla="*/ 915728 h 915727"/>
                <a:gd name="connsiteX5" fmla="*/ 55601 w 55600"/>
                <a:gd name="connsiteY5" fmla="*/ 915728 h 915727"/>
                <a:gd name="connsiteX6" fmla="*/ 55601 w 55600"/>
                <a:gd name="connsiteY6" fmla="*/ 643796 h 915727"/>
                <a:gd name="connsiteX7" fmla="*/ 55601 w 55600"/>
                <a:gd name="connsiteY7" fmla="*/ 603475 h 91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00" h="915727">
                  <a:moveTo>
                    <a:pt x="55601" y="603475"/>
                  </a:moveTo>
                  <a:lnTo>
                    <a:pt x="55601" y="601600"/>
                  </a:lnTo>
                  <a:lnTo>
                    <a:pt x="55601" y="15003"/>
                  </a:lnTo>
                  <a:lnTo>
                    <a:pt x="0" y="0"/>
                  </a:lnTo>
                  <a:lnTo>
                    <a:pt x="0" y="915728"/>
                  </a:lnTo>
                  <a:lnTo>
                    <a:pt x="55601" y="915728"/>
                  </a:lnTo>
                  <a:lnTo>
                    <a:pt x="55601" y="643796"/>
                  </a:lnTo>
                  <a:lnTo>
                    <a:pt x="55601" y="60347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780B636-5C98-528B-214F-7411E770D6ED}"/>
                </a:ext>
              </a:extLst>
            </p:cNvPr>
            <p:cNvSpPr/>
            <p:nvPr/>
          </p:nvSpPr>
          <p:spPr>
            <a:xfrm>
              <a:off x="7827906" y="5873820"/>
              <a:ext cx="5224" cy="289480"/>
            </a:xfrm>
            <a:custGeom>
              <a:avLst/>
              <a:gdLst>
                <a:gd name="connsiteX0" fmla="*/ 134 w 5224"/>
                <a:gd name="connsiteY0" fmla="*/ 289480 h 289480"/>
                <a:gd name="connsiteX1" fmla="*/ 938 w 5224"/>
                <a:gd name="connsiteY1" fmla="*/ 288409 h 289480"/>
                <a:gd name="connsiteX2" fmla="*/ 1875 w 5224"/>
                <a:gd name="connsiteY2" fmla="*/ 287203 h 289480"/>
                <a:gd name="connsiteX3" fmla="*/ 1875 w 5224"/>
                <a:gd name="connsiteY3" fmla="*/ 287203 h 289480"/>
                <a:gd name="connsiteX4" fmla="*/ 4555 w 5224"/>
                <a:gd name="connsiteY4" fmla="*/ 285060 h 289480"/>
                <a:gd name="connsiteX5" fmla="*/ 5225 w 5224"/>
                <a:gd name="connsiteY5" fmla="*/ 285060 h 289480"/>
                <a:gd name="connsiteX6" fmla="*/ 5225 w 5224"/>
                <a:gd name="connsiteY6" fmla="*/ 0 h 289480"/>
                <a:gd name="connsiteX7" fmla="*/ 4555 w 5224"/>
                <a:gd name="connsiteY7" fmla="*/ 938 h 289480"/>
                <a:gd name="connsiteX8" fmla="*/ 4555 w 5224"/>
                <a:gd name="connsiteY8" fmla="*/ 938 h 289480"/>
                <a:gd name="connsiteX9" fmla="*/ 2679 w 5224"/>
                <a:gd name="connsiteY9" fmla="*/ 2679 h 289480"/>
                <a:gd name="connsiteX10" fmla="*/ 2009 w 5224"/>
                <a:gd name="connsiteY10" fmla="*/ 2679 h 289480"/>
                <a:gd name="connsiteX11" fmla="*/ 0 w 5224"/>
                <a:gd name="connsiteY11" fmla="*/ 2679 h 28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4" h="289480">
                  <a:moveTo>
                    <a:pt x="134" y="289480"/>
                  </a:moveTo>
                  <a:lnTo>
                    <a:pt x="938" y="288409"/>
                  </a:lnTo>
                  <a:lnTo>
                    <a:pt x="1875" y="287203"/>
                  </a:lnTo>
                  <a:lnTo>
                    <a:pt x="1875" y="287203"/>
                  </a:lnTo>
                  <a:lnTo>
                    <a:pt x="4555" y="285060"/>
                  </a:lnTo>
                  <a:lnTo>
                    <a:pt x="5225" y="285060"/>
                  </a:lnTo>
                  <a:lnTo>
                    <a:pt x="5225" y="0"/>
                  </a:lnTo>
                  <a:lnTo>
                    <a:pt x="4555" y="938"/>
                  </a:lnTo>
                  <a:lnTo>
                    <a:pt x="4555" y="938"/>
                  </a:lnTo>
                  <a:cubicBezTo>
                    <a:pt x="4032" y="1618"/>
                    <a:pt x="3390" y="2206"/>
                    <a:pt x="2679" y="2679"/>
                  </a:cubicBezTo>
                  <a:lnTo>
                    <a:pt x="2009" y="2679"/>
                  </a:lnTo>
                  <a:lnTo>
                    <a:pt x="0" y="2679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AC86068-BC04-BD1D-0EE6-65B3FC2843FA}"/>
                </a:ext>
              </a:extLst>
            </p:cNvPr>
            <p:cNvSpPr/>
            <p:nvPr/>
          </p:nvSpPr>
          <p:spPr>
            <a:xfrm>
              <a:off x="7836213" y="5869399"/>
              <a:ext cx="134" cy="287203"/>
            </a:xfrm>
            <a:custGeom>
              <a:avLst/>
              <a:gdLst>
                <a:gd name="connsiteX0" fmla="*/ 134 w 134"/>
                <a:gd name="connsiteY0" fmla="*/ 287203 h 287203"/>
                <a:gd name="connsiteX1" fmla="*/ 134 w 134"/>
                <a:gd name="connsiteY1" fmla="*/ 0 h 287203"/>
                <a:gd name="connsiteX2" fmla="*/ 0 w 134"/>
                <a:gd name="connsiteY2" fmla="*/ 268 h 287203"/>
                <a:gd name="connsiteX3" fmla="*/ 0 w 134"/>
                <a:gd name="connsiteY3" fmla="*/ 287203 h 287203"/>
                <a:gd name="connsiteX4" fmla="*/ 134 w 134"/>
                <a:gd name="connsiteY4" fmla="*/ 287203 h 2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" h="287203">
                  <a:moveTo>
                    <a:pt x="134" y="287203"/>
                  </a:moveTo>
                  <a:lnTo>
                    <a:pt x="134" y="0"/>
                  </a:lnTo>
                  <a:lnTo>
                    <a:pt x="0" y="268"/>
                  </a:lnTo>
                  <a:lnTo>
                    <a:pt x="0" y="287203"/>
                  </a:lnTo>
                  <a:lnTo>
                    <a:pt x="134" y="287203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63E16C6-D1F2-F5A6-9096-F567DAA4EEE4}"/>
                </a:ext>
              </a:extLst>
            </p:cNvPr>
            <p:cNvSpPr/>
            <p:nvPr/>
          </p:nvSpPr>
          <p:spPr>
            <a:xfrm>
              <a:off x="8363012" y="5822782"/>
              <a:ext cx="431005" cy="320826"/>
            </a:xfrm>
            <a:custGeom>
              <a:avLst/>
              <a:gdLst>
                <a:gd name="connsiteX0" fmla="*/ 0 w 431005"/>
                <a:gd name="connsiteY0" fmla="*/ 196113 h 320826"/>
                <a:gd name="connsiteX1" fmla="*/ 332130 w 431005"/>
                <a:gd name="connsiteY1" fmla="*/ 196113 h 320826"/>
                <a:gd name="connsiteX2" fmla="*/ 339499 w 431005"/>
                <a:gd name="connsiteY2" fmla="*/ 203480 h 320826"/>
                <a:gd name="connsiteX3" fmla="*/ 339499 w 431005"/>
                <a:gd name="connsiteY3" fmla="*/ 320826 h 320826"/>
                <a:gd name="connsiteX4" fmla="*/ 380496 w 431005"/>
                <a:gd name="connsiteY4" fmla="*/ 320826 h 320826"/>
                <a:gd name="connsiteX5" fmla="*/ 384917 w 431005"/>
                <a:gd name="connsiteY5" fmla="*/ 319085 h 320826"/>
                <a:gd name="connsiteX6" fmla="*/ 389473 w 431005"/>
                <a:gd name="connsiteY6" fmla="*/ 320826 h 320826"/>
                <a:gd name="connsiteX7" fmla="*/ 412517 w 431005"/>
                <a:gd name="connsiteY7" fmla="*/ 320826 h 320826"/>
                <a:gd name="connsiteX8" fmla="*/ 431006 w 431005"/>
                <a:gd name="connsiteY8" fmla="*/ 316272 h 320826"/>
                <a:gd name="connsiteX9" fmla="*/ 431006 w 431005"/>
                <a:gd name="connsiteY9" fmla="*/ 0 h 320826"/>
                <a:gd name="connsiteX10" fmla="*/ 0 w 431005"/>
                <a:gd name="connsiteY10" fmla="*/ 0 h 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005" h="320826">
                  <a:moveTo>
                    <a:pt x="0" y="196113"/>
                  </a:moveTo>
                  <a:lnTo>
                    <a:pt x="332130" y="196113"/>
                  </a:lnTo>
                  <a:cubicBezTo>
                    <a:pt x="336203" y="196113"/>
                    <a:pt x="339499" y="199411"/>
                    <a:pt x="339499" y="203480"/>
                  </a:cubicBezTo>
                  <a:lnTo>
                    <a:pt x="339499" y="320826"/>
                  </a:lnTo>
                  <a:lnTo>
                    <a:pt x="380496" y="320826"/>
                  </a:lnTo>
                  <a:cubicBezTo>
                    <a:pt x="381702" y="319714"/>
                    <a:pt x="383283" y="319098"/>
                    <a:pt x="384917" y="319085"/>
                  </a:cubicBezTo>
                  <a:cubicBezTo>
                    <a:pt x="386592" y="319112"/>
                    <a:pt x="388213" y="319728"/>
                    <a:pt x="389473" y="320826"/>
                  </a:cubicBezTo>
                  <a:lnTo>
                    <a:pt x="412517" y="320826"/>
                  </a:lnTo>
                  <a:lnTo>
                    <a:pt x="431006" y="316272"/>
                  </a:lnTo>
                  <a:lnTo>
                    <a:pt x="4310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A551BE9-DDBE-F369-E2EA-7F05040CA633}"/>
                </a:ext>
              </a:extLst>
            </p:cNvPr>
            <p:cNvSpPr/>
            <p:nvPr/>
          </p:nvSpPr>
          <p:spPr>
            <a:xfrm>
              <a:off x="8363012" y="6032826"/>
              <a:ext cx="327172" cy="468848"/>
            </a:xfrm>
            <a:custGeom>
              <a:avLst/>
              <a:gdLst>
                <a:gd name="connsiteX0" fmla="*/ 324225 w 327172"/>
                <a:gd name="connsiteY0" fmla="*/ 804 h 468848"/>
                <a:gd name="connsiteX1" fmla="*/ 0 w 327172"/>
                <a:gd name="connsiteY1" fmla="*/ 804 h 468848"/>
                <a:gd name="connsiteX2" fmla="*/ 0 w 327172"/>
                <a:gd name="connsiteY2" fmla="*/ 137172 h 468848"/>
                <a:gd name="connsiteX3" fmla="*/ 6565 w 327172"/>
                <a:gd name="connsiteY3" fmla="*/ 144405 h 468848"/>
                <a:gd name="connsiteX4" fmla="*/ 6565 w 327172"/>
                <a:gd name="connsiteY4" fmla="*/ 266574 h 468848"/>
                <a:gd name="connsiteX5" fmla="*/ 6565 w 327172"/>
                <a:gd name="connsiteY5" fmla="*/ 267378 h 468848"/>
                <a:gd name="connsiteX6" fmla="*/ 6565 w 327172"/>
                <a:gd name="connsiteY6" fmla="*/ 268851 h 468848"/>
                <a:gd name="connsiteX7" fmla="*/ 6565 w 327172"/>
                <a:gd name="connsiteY7" fmla="*/ 270057 h 468848"/>
                <a:gd name="connsiteX8" fmla="*/ 6565 w 327172"/>
                <a:gd name="connsiteY8" fmla="*/ 271262 h 468848"/>
                <a:gd name="connsiteX9" fmla="*/ 5493 w 327172"/>
                <a:gd name="connsiteY9" fmla="*/ 272200 h 468848"/>
                <a:gd name="connsiteX10" fmla="*/ 4421 w 327172"/>
                <a:gd name="connsiteY10" fmla="*/ 273004 h 468848"/>
                <a:gd name="connsiteX11" fmla="*/ 2947 w 327172"/>
                <a:gd name="connsiteY11" fmla="*/ 273004 h 468848"/>
                <a:gd name="connsiteX12" fmla="*/ 2947 w 327172"/>
                <a:gd name="connsiteY12" fmla="*/ 273004 h 468848"/>
                <a:gd name="connsiteX13" fmla="*/ 2947 w 327172"/>
                <a:gd name="connsiteY13" fmla="*/ 273004 h 468848"/>
                <a:gd name="connsiteX14" fmla="*/ 2947 w 327172"/>
                <a:gd name="connsiteY14" fmla="*/ 468848 h 468848"/>
                <a:gd name="connsiteX15" fmla="*/ 327173 w 327172"/>
                <a:gd name="connsiteY15" fmla="*/ 468848 h 468848"/>
                <a:gd name="connsiteX16" fmla="*/ 327173 w 327172"/>
                <a:gd name="connsiteY16" fmla="*/ 0 h 46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7172" h="468848">
                  <a:moveTo>
                    <a:pt x="324225" y="804"/>
                  </a:moveTo>
                  <a:lnTo>
                    <a:pt x="0" y="804"/>
                  </a:lnTo>
                  <a:lnTo>
                    <a:pt x="0" y="137172"/>
                  </a:lnTo>
                  <a:cubicBezTo>
                    <a:pt x="3738" y="137520"/>
                    <a:pt x="6578" y="140655"/>
                    <a:pt x="6565" y="144405"/>
                  </a:cubicBezTo>
                  <a:lnTo>
                    <a:pt x="6565" y="266574"/>
                  </a:lnTo>
                  <a:cubicBezTo>
                    <a:pt x="6565" y="266574"/>
                    <a:pt x="6565" y="266574"/>
                    <a:pt x="6565" y="267378"/>
                  </a:cubicBezTo>
                  <a:cubicBezTo>
                    <a:pt x="6632" y="267873"/>
                    <a:pt x="6632" y="268355"/>
                    <a:pt x="6565" y="268851"/>
                  </a:cubicBezTo>
                  <a:cubicBezTo>
                    <a:pt x="6618" y="269253"/>
                    <a:pt x="6618" y="269655"/>
                    <a:pt x="6565" y="270057"/>
                  </a:cubicBezTo>
                  <a:cubicBezTo>
                    <a:pt x="6605" y="270458"/>
                    <a:pt x="6605" y="270860"/>
                    <a:pt x="6565" y="271262"/>
                  </a:cubicBezTo>
                  <a:lnTo>
                    <a:pt x="5493" y="272200"/>
                  </a:lnTo>
                  <a:lnTo>
                    <a:pt x="4421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273004"/>
                  </a:lnTo>
                  <a:lnTo>
                    <a:pt x="2947" y="468848"/>
                  </a:lnTo>
                  <a:lnTo>
                    <a:pt x="327173" y="468848"/>
                  </a:lnTo>
                  <a:lnTo>
                    <a:pt x="32717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E8FE457C-B68D-A841-1BAD-34BB47C37416}"/>
                </a:ext>
              </a:extLst>
            </p:cNvPr>
            <p:cNvSpPr/>
            <p:nvPr/>
          </p:nvSpPr>
          <p:spPr>
            <a:xfrm>
              <a:off x="7838892" y="5831489"/>
              <a:ext cx="20900" cy="324844"/>
            </a:xfrm>
            <a:custGeom>
              <a:avLst/>
              <a:gdLst>
                <a:gd name="connsiteX0" fmla="*/ 4957 w 20900"/>
                <a:gd name="connsiteY0" fmla="*/ 25720 h 324844"/>
                <a:gd name="connsiteX1" fmla="*/ 2277 w 20900"/>
                <a:gd name="connsiteY1" fmla="*/ 30140 h 324844"/>
                <a:gd name="connsiteX2" fmla="*/ 2277 w 20900"/>
                <a:gd name="connsiteY2" fmla="*/ 30140 h 324844"/>
                <a:gd name="connsiteX3" fmla="*/ 0 w 20900"/>
                <a:gd name="connsiteY3" fmla="*/ 33757 h 324844"/>
                <a:gd name="connsiteX4" fmla="*/ 0 w 20900"/>
                <a:gd name="connsiteY4" fmla="*/ 324845 h 324844"/>
                <a:gd name="connsiteX5" fmla="*/ 5761 w 20900"/>
                <a:gd name="connsiteY5" fmla="*/ 324845 h 324844"/>
                <a:gd name="connsiteX6" fmla="*/ 20900 w 20900"/>
                <a:gd name="connsiteY6" fmla="*/ 312789 h 324844"/>
                <a:gd name="connsiteX7" fmla="*/ 20900 w 20900"/>
                <a:gd name="connsiteY7" fmla="*/ 0 h 324844"/>
                <a:gd name="connsiteX8" fmla="*/ 4957 w 20900"/>
                <a:gd name="connsiteY8" fmla="*/ 25720 h 324844"/>
                <a:gd name="connsiteX9" fmla="*/ 4957 w 20900"/>
                <a:gd name="connsiteY9" fmla="*/ 25720 h 324844"/>
                <a:gd name="connsiteX10" fmla="*/ 4957 w 20900"/>
                <a:gd name="connsiteY10" fmla="*/ 25720 h 32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00" h="324844">
                  <a:moveTo>
                    <a:pt x="4957" y="25720"/>
                  </a:moveTo>
                  <a:lnTo>
                    <a:pt x="2277" y="30140"/>
                  </a:lnTo>
                  <a:lnTo>
                    <a:pt x="2277" y="30140"/>
                  </a:lnTo>
                  <a:lnTo>
                    <a:pt x="0" y="33757"/>
                  </a:lnTo>
                  <a:lnTo>
                    <a:pt x="0" y="324845"/>
                  </a:lnTo>
                  <a:lnTo>
                    <a:pt x="5761" y="324845"/>
                  </a:lnTo>
                  <a:lnTo>
                    <a:pt x="20900" y="312789"/>
                  </a:lnTo>
                  <a:lnTo>
                    <a:pt x="20900" y="0"/>
                  </a:lnTo>
                  <a:lnTo>
                    <a:pt x="4957" y="25720"/>
                  </a:lnTo>
                  <a:lnTo>
                    <a:pt x="4957" y="25720"/>
                  </a:lnTo>
                  <a:lnTo>
                    <a:pt x="4957" y="25720"/>
                  </a:lnTo>
                  <a:close/>
                </a:path>
              </a:pathLst>
            </a:custGeom>
            <a:solidFill>
              <a:srgbClr val="F2654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2B7D17D-605A-4D50-DBE0-E4D41DFB94B5}"/>
                </a:ext>
              </a:extLst>
            </p:cNvPr>
            <p:cNvSpPr/>
            <p:nvPr/>
          </p:nvSpPr>
          <p:spPr>
            <a:xfrm>
              <a:off x="7862472" y="5822782"/>
              <a:ext cx="195607" cy="320826"/>
            </a:xfrm>
            <a:custGeom>
              <a:avLst/>
              <a:gdLst>
                <a:gd name="connsiteX0" fmla="*/ 184353 w 195607"/>
                <a:gd name="connsiteY0" fmla="*/ 320826 h 320826"/>
                <a:gd name="connsiteX1" fmla="*/ 184353 w 195607"/>
                <a:gd name="connsiteY1" fmla="*/ 246480 h 320826"/>
                <a:gd name="connsiteX2" fmla="*/ 184353 w 195607"/>
                <a:gd name="connsiteY2" fmla="*/ 245811 h 320826"/>
                <a:gd name="connsiteX3" fmla="*/ 184353 w 195607"/>
                <a:gd name="connsiteY3" fmla="*/ 244337 h 320826"/>
                <a:gd name="connsiteX4" fmla="*/ 184353 w 195607"/>
                <a:gd name="connsiteY4" fmla="*/ 242997 h 320826"/>
                <a:gd name="connsiteX5" fmla="*/ 184353 w 195607"/>
                <a:gd name="connsiteY5" fmla="*/ 241926 h 320826"/>
                <a:gd name="connsiteX6" fmla="*/ 185425 w 195607"/>
                <a:gd name="connsiteY6" fmla="*/ 240854 h 320826"/>
                <a:gd name="connsiteX7" fmla="*/ 185425 w 195607"/>
                <a:gd name="connsiteY7" fmla="*/ 240854 h 320826"/>
                <a:gd name="connsiteX8" fmla="*/ 195608 w 195607"/>
                <a:gd name="connsiteY8" fmla="*/ 234022 h 320826"/>
                <a:gd name="connsiteX9" fmla="*/ 195608 w 195607"/>
                <a:gd name="connsiteY9" fmla="*/ 0 h 320826"/>
                <a:gd name="connsiteX10" fmla="*/ 2814 w 195607"/>
                <a:gd name="connsiteY10" fmla="*/ 0 h 320826"/>
                <a:gd name="connsiteX11" fmla="*/ 0 w 195607"/>
                <a:gd name="connsiteY11" fmla="*/ 4554 h 320826"/>
                <a:gd name="connsiteX12" fmla="*/ 0 w 195607"/>
                <a:gd name="connsiteY12" fmla="*/ 320826 h 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607" h="320826">
                  <a:moveTo>
                    <a:pt x="184353" y="320826"/>
                  </a:moveTo>
                  <a:lnTo>
                    <a:pt x="184353" y="246480"/>
                  </a:lnTo>
                  <a:cubicBezTo>
                    <a:pt x="184340" y="246257"/>
                    <a:pt x="184340" y="246034"/>
                    <a:pt x="184353" y="245811"/>
                  </a:cubicBezTo>
                  <a:lnTo>
                    <a:pt x="184353" y="244337"/>
                  </a:lnTo>
                  <a:cubicBezTo>
                    <a:pt x="184273" y="243894"/>
                    <a:pt x="184273" y="243441"/>
                    <a:pt x="184353" y="242997"/>
                  </a:cubicBezTo>
                  <a:cubicBezTo>
                    <a:pt x="184286" y="242644"/>
                    <a:pt x="184286" y="242279"/>
                    <a:pt x="184353" y="241926"/>
                  </a:cubicBezTo>
                  <a:cubicBezTo>
                    <a:pt x="184675" y="241536"/>
                    <a:pt x="185037" y="241177"/>
                    <a:pt x="185425" y="240854"/>
                  </a:cubicBezTo>
                  <a:cubicBezTo>
                    <a:pt x="185425" y="240854"/>
                    <a:pt x="185425" y="240854"/>
                    <a:pt x="185425" y="240854"/>
                  </a:cubicBezTo>
                  <a:lnTo>
                    <a:pt x="195608" y="234022"/>
                  </a:lnTo>
                  <a:lnTo>
                    <a:pt x="195608" y="0"/>
                  </a:lnTo>
                  <a:lnTo>
                    <a:pt x="2814" y="0"/>
                  </a:lnTo>
                  <a:lnTo>
                    <a:pt x="0" y="4554"/>
                  </a:lnTo>
                  <a:lnTo>
                    <a:pt x="0" y="32082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80F69C8-9E11-135F-8EBB-F99BAE0E444D}"/>
                </a:ext>
              </a:extLst>
            </p:cNvPr>
            <p:cNvSpPr/>
            <p:nvPr/>
          </p:nvSpPr>
          <p:spPr>
            <a:xfrm>
              <a:off x="7848941" y="6146154"/>
              <a:ext cx="198018" cy="10180"/>
            </a:xfrm>
            <a:custGeom>
              <a:avLst/>
              <a:gdLst>
                <a:gd name="connsiteX0" fmla="*/ 198018 w 198018"/>
                <a:gd name="connsiteY0" fmla="*/ 0 h 10180"/>
                <a:gd name="connsiteX1" fmla="*/ 12594 w 198018"/>
                <a:gd name="connsiteY1" fmla="*/ 0 h 10180"/>
                <a:gd name="connsiteX2" fmla="*/ 0 w 198018"/>
                <a:gd name="connsiteY2" fmla="*/ 10181 h 10180"/>
                <a:gd name="connsiteX3" fmla="*/ 198018 w 198018"/>
                <a:gd name="connsiteY3" fmla="*/ 10181 h 10180"/>
                <a:gd name="connsiteX4" fmla="*/ 198018 w 198018"/>
                <a:gd name="connsiteY4" fmla="*/ 0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18" h="10180">
                  <a:moveTo>
                    <a:pt x="198018" y="0"/>
                  </a:moveTo>
                  <a:lnTo>
                    <a:pt x="12594" y="0"/>
                  </a:lnTo>
                  <a:lnTo>
                    <a:pt x="0" y="10181"/>
                  </a:lnTo>
                  <a:lnTo>
                    <a:pt x="198018" y="10181"/>
                  </a:lnTo>
                  <a:lnTo>
                    <a:pt x="198018" y="0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F5A8FB3-9718-D5C5-BD82-22C0F32A660E}"/>
                </a:ext>
              </a:extLst>
            </p:cNvPr>
            <p:cNvSpPr/>
            <p:nvPr/>
          </p:nvSpPr>
          <p:spPr>
            <a:xfrm>
              <a:off x="4597573" y="5894583"/>
              <a:ext cx="215569" cy="89349"/>
            </a:xfrm>
            <a:custGeom>
              <a:avLst/>
              <a:gdLst>
                <a:gd name="connsiteX0" fmla="*/ 215570 w 215569"/>
                <a:gd name="connsiteY0" fmla="*/ 83589 h 89349"/>
                <a:gd name="connsiteX1" fmla="*/ 215570 w 215569"/>
                <a:gd name="connsiteY1" fmla="*/ 0 h 89349"/>
                <a:gd name="connsiteX2" fmla="*/ 0 w 215569"/>
                <a:gd name="connsiteY2" fmla="*/ 0 h 89349"/>
                <a:gd name="connsiteX3" fmla="*/ 0 w 215569"/>
                <a:gd name="connsiteY3" fmla="*/ 89349 h 89349"/>
                <a:gd name="connsiteX4" fmla="*/ 209809 w 215569"/>
                <a:gd name="connsiteY4" fmla="*/ 89349 h 89349"/>
                <a:gd name="connsiteX5" fmla="*/ 215570 w 215569"/>
                <a:gd name="connsiteY5" fmla="*/ 83589 h 8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69" h="89349">
                  <a:moveTo>
                    <a:pt x="215570" y="83589"/>
                  </a:moveTo>
                  <a:lnTo>
                    <a:pt x="215570" y="0"/>
                  </a:lnTo>
                  <a:lnTo>
                    <a:pt x="0" y="0"/>
                  </a:lnTo>
                  <a:lnTo>
                    <a:pt x="0" y="89349"/>
                  </a:lnTo>
                  <a:lnTo>
                    <a:pt x="209809" y="89349"/>
                  </a:lnTo>
                  <a:cubicBezTo>
                    <a:pt x="210331" y="86409"/>
                    <a:pt x="212636" y="84107"/>
                    <a:pt x="215570" y="8358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124015B-6AB8-42F4-45BA-CDC825A9D532}"/>
                </a:ext>
              </a:extLst>
            </p:cNvPr>
            <p:cNvSpPr/>
            <p:nvPr/>
          </p:nvSpPr>
          <p:spPr>
            <a:xfrm>
              <a:off x="4815823" y="5894985"/>
              <a:ext cx="16880" cy="92296"/>
            </a:xfrm>
            <a:custGeom>
              <a:avLst/>
              <a:gdLst>
                <a:gd name="connsiteX0" fmla="*/ 6029 w 16880"/>
                <a:gd name="connsiteY0" fmla="*/ 90287 h 92296"/>
                <a:gd name="connsiteX1" fmla="*/ 6029 w 16880"/>
                <a:gd name="connsiteY1" fmla="*/ 90287 h 92296"/>
                <a:gd name="connsiteX2" fmla="*/ 16881 w 16880"/>
                <a:gd name="connsiteY2" fmla="*/ 92296 h 92296"/>
                <a:gd name="connsiteX3" fmla="*/ 16881 w 16880"/>
                <a:gd name="connsiteY3" fmla="*/ 3751 h 92296"/>
                <a:gd name="connsiteX4" fmla="*/ 0 w 16880"/>
                <a:gd name="connsiteY4" fmla="*/ 0 h 92296"/>
                <a:gd name="connsiteX5" fmla="*/ 0 w 16880"/>
                <a:gd name="connsiteY5" fmla="*/ 83187 h 92296"/>
                <a:gd name="connsiteX6" fmla="*/ 6029 w 16880"/>
                <a:gd name="connsiteY6" fmla="*/ 90287 h 9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80" h="92296">
                  <a:moveTo>
                    <a:pt x="6029" y="90287"/>
                  </a:moveTo>
                  <a:lnTo>
                    <a:pt x="6029" y="90287"/>
                  </a:lnTo>
                  <a:lnTo>
                    <a:pt x="16881" y="92296"/>
                  </a:lnTo>
                  <a:lnTo>
                    <a:pt x="16881" y="3751"/>
                  </a:lnTo>
                  <a:lnTo>
                    <a:pt x="0" y="0"/>
                  </a:lnTo>
                  <a:lnTo>
                    <a:pt x="0" y="83187"/>
                  </a:lnTo>
                  <a:cubicBezTo>
                    <a:pt x="3443" y="83822"/>
                    <a:pt x="5962" y="86789"/>
                    <a:pt x="6029" y="90287"/>
                  </a:cubicBez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72F22DE-C9C2-7FB0-6F9C-57F2BD25BE39}"/>
                </a:ext>
              </a:extLst>
            </p:cNvPr>
            <p:cNvSpPr/>
            <p:nvPr/>
          </p:nvSpPr>
          <p:spPr>
            <a:xfrm>
              <a:off x="4845968" y="5998533"/>
              <a:ext cx="7234" cy="580702"/>
            </a:xfrm>
            <a:custGeom>
              <a:avLst/>
              <a:gdLst>
                <a:gd name="connsiteX0" fmla="*/ 1072 w 7234"/>
                <a:gd name="connsiteY0" fmla="*/ 580702 h 580702"/>
                <a:gd name="connsiteX1" fmla="*/ 7234 w 7234"/>
                <a:gd name="connsiteY1" fmla="*/ 580702 h 580702"/>
                <a:gd name="connsiteX2" fmla="*/ 7234 w 7234"/>
                <a:gd name="connsiteY2" fmla="*/ 580702 h 580702"/>
                <a:gd name="connsiteX3" fmla="*/ 7234 w 7234"/>
                <a:gd name="connsiteY3" fmla="*/ 1340 h 580702"/>
                <a:gd name="connsiteX4" fmla="*/ 0 w 7234"/>
                <a:gd name="connsiteY4" fmla="*/ 0 h 580702"/>
                <a:gd name="connsiteX5" fmla="*/ 0 w 7234"/>
                <a:gd name="connsiteY5" fmla="*/ 578157 h 580702"/>
                <a:gd name="connsiteX6" fmla="*/ 1072 w 7234"/>
                <a:gd name="connsiteY6" fmla="*/ 580702 h 58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580702">
                  <a:moveTo>
                    <a:pt x="1072" y="580702"/>
                  </a:moveTo>
                  <a:lnTo>
                    <a:pt x="7234" y="580702"/>
                  </a:lnTo>
                  <a:lnTo>
                    <a:pt x="7234" y="58070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8157"/>
                  </a:lnTo>
                  <a:cubicBezTo>
                    <a:pt x="549" y="578907"/>
                    <a:pt x="924" y="579778"/>
                    <a:pt x="1072" y="580702"/>
                  </a:cubicBezTo>
                  <a:close/>
                </a:path>
              </a:pathLst>
            </a:custGeom>
            <a:solidFill>
              <a:srgbClr val="66B2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9A91723A-514E-F05C-B0D2-C07A58E7830F}"/>
                </a:ext>
              </a:extLst>
            </p:cNvPr>
            <p:cNvSpPr/>
            <p:nvPr/>
          </p:nvSpPr>
          <p:spPr>
            <a:xfrm>
              <a:off x="4841278" y="5998131"/>
              <a:ext cx="2009" cy="576013"/>
            </a:xfrm>
            <a:custGeom>
              <a:avLst/>
              <a:gdLst>
                <a:gd name="connsiteX0" fmla="*/ 2010 w 2009"/>
                <a:gd name="connsiteY0" fmla="*/ 0 h 576013"/>
                <a:gd name="connsiteX1" fmla="*/ 2010 w 2009"/>
                <a:gd name="connsiteY1" fmla="*/ 0 h 576013"/>
                <a:gd name="connsiteX2" fmla="*/ 0 w 2009"/>
                <a:gd name="connsiteY2" fmla="*/ 0 h 576013"/>
                <a:gd name="connsiteX3" fmla="*/ 0 w 2009"/>
                <a:gd name="connsiteY3" fmla="*/ 576014 h 576013"/>
                <a:gd name="connsiteX4" fmla="*/ 2010 w 2009"/>
                <a:gd name="connsiteY4" fmla="*/ 576014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576013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76014"/>
                  </a:lnTo>
                  <a:cubicBezTo>
                    <a:pt x="656" y="575853"/>
                    <a:pt x="1353" y="575853"/>
                    <a:pt x="2010" y="576014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751F730-F131-BA27-9BE7-3992E165A316}"/>
                </a:ext>
              </a:extLst>
            </p:cNvPr>
            <p:cNvSpPr/>
            <p:nvPr/>
          </p:nvSpPr>
          <p:spPr>
            <a:xfrm>
              <a:off x="4821851" y="5991300"/>
              <a:ext cx="16881" cy="582845"/>
            </a:xfrm>
            <a:custGeom>
              <a:avLst/>
              <a:gdLst>
                <a:gd name="connsiteX0" fmla="*/ 0 w 16881"/>
                <a:gd name="connsiteY0" fmla="*/ 0 h 582845"/>
                <a:gd name="connsiteX1" fmla="*/ 0 w 16881"/>
                <a:gd name="connsiteY1" fmla="*/ 582846 h 582845"/>
                <a:gd name="connsiteX2" fmla="*/ 16881 w 16881"/>
                <a:gd name="connsiteY2" fmla="*/ 582176 h 582845"/>
                <a:gd name="connsiteX3" fmla="*/ 16881 w 16881"/>
                <a:gd name="connsiteY3" fmla="*/ 6162 h 582845"/>
                <a:gd name="connsiteX4" fmla="*/ 16881 w 16881"/>
                <a:gd name="connsiteY4" fmla="*/ 6162 h 582845"/>
                <a:gd name="connsiteX5" fmla="*/ 16077 w 16881"/>
                <a:gd name="connsiteY5" fmla="*/ 6162 h 582845"/>
                <a:gd name="connsiteX6" fmla="*/ 14738 w 16881"/>
                <a:gd name="connsiteY6" fmla="*/ 6162 h 582845"/>
                <a:gd name="connsiteX7" fmla="*/ 13666 w 16881"/>
                <a:gd name="connsiteY7" fmla="*/ 5358 h 582845"/>
                <a:gd name="connsiteX8" fmla="*/ 12594 w 16881"/>
                <a:gd name="connsiteY8" fmla="*/ 4420 h 582845"/>
                <a:gd name="connsiteX9" fmla="*/ 11790 w 16881"/>
                <a:gd name="connsiteY9" fmla="*/ 3215 h 582845"/>
                <a:gd name="connsiteX10" fmla="*/ 11790 w 16881"/>
                <a:gd name="connsiteY10" fmla="*/ 2009 h 582845"/>
                <a:gd name="connsiteX11" fmla="*/ 11790 w 16881"/>
                <a:gd name="connsiteY11" fmla="*/ 1072 h 58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81" h="582845">
                  <a:moveTo>
                    <a:pt x="0" y="0"/>
                  </a:moveTo>
                  <a:lnTo>
                    <a:pt x="0" y="582846"/>
                  </a:lnTo>
                  <a:lnTo>
                    <a:pt x="16881" y="582176"/>
                  </a:lnTo>
                  <a:lnTo>
                    <a:pt x="16881" y="6162"/>
                  </a:lnTo>
                  <a:lnTo>
                    <a:pt x="16881" y="6162"/>
                  </a:lnTo>
                  <a:lnTo>
                    <a:pt x="16077" y="6162"/>
                  </a:lnTo>
                  <a:lnTo>
                    <a:pt x="14738" y="6162"/>
                  </a:lnTo>
                  <a:lnTo>
                    <a:pt x="13666" y="5358"/>
                  </a:lnTo>
                  <a:cubicBezTo>
                    <a:pt x="13251" y="5120"/>
                    <a:pt x="12889" y="4801"/>
                    <a:pt x="12594" y="4420"/>
                  </a:cubicBezTo>
                  <a:lnTo>
                    <a:pt x="11790" y="3215"/>
                  </a:lnTo>
                  <a:lnTo>
                    <a:pt x="11790" y="2009"/>
                  </a:lnTo>
                  <a:cubicBezTo>
                    <a:pt x="11737" y="1700"/>
                    <a:pt x="11737" y="1381"/>
                    <a:pt x="11790" y="1072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B2ADA66-0F8E-42AB-84DF-68DC69367F97}"/>
                </a:ext>
              </a:extLst>
            </p:cNvPr>
            <p:cNvSpPr/>
            <p:nvPr/>
          </p:nvSpPr>
          <p:spPr>
            <a:xfrm>
              <a:off x="4821851" y="5987951"/>
              <a:ext cx="3885" cy="803"/>
            </a:xfrm>
            <a:custGeom>
              <a:avLst/>
              <a:gdLst>
                <a:gd name="connsiteX0" fmla="*/ 0 w 3885"/>
                <a:gd name="connsiteY0" fmla="*/ 0 h 803"/>
                <a:gd name="connsiteX1" fmla="*/ 0 w 3885"/>
                <a:gd name="connsiteY1" fmla="*/ 804 h 803"/>
                <a:gd name="connsiteX2" fmla="*/ 3885 w 3885"/>
                <a:gd name="connsiteY2" fmla="*/ 804 h 803"/>
                <a:gd name="connsiteX3" fmla="*/ 0 w 3885"/>
                <a:gd name="connsiteY3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" h="803">
                  <a:moveTo>
                    <a:pt x="0" y="0"/>
                  </a:moveTo>
                  <a:lnTo>
                    <a:pt x="0" y="804"/>
                  </a:lnTo>
                  <a:lnTo>
                    <a:pt x="3885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1E462822-0CCE-9639-177E-320D5D40DD84}"/>
                </a:ext>
              </a:extLst>
            </p:cNvPr>
            <p:cNvSpPr/>
            <p:nvPr/>
          </p:nvSpPr>
          <p:spPr>
            <a:xfrm>
              <a:off x="8061563" y="6069932"/>
              <a:ext cx="4822" cy="99931"/>
            </a:xfrm>
            <a:custGeom>
              <a:avLst/>
              <a:gdLst>
                <a:gd name="connsiteX0" fmla="*/ 0 w 4822"/>
                <a:gd name="connsiteY0" fmla="*/ 96047 h 99931"/>
                <a:gd name="connsiteX1" fmla="*/ 0 w 4822"/>
                <a:gd name="connsiteY1" fmla="*/ 99932 h 99931"/>
                <a:gd name="connsiteX2" fmla="*/ 4823 w 4822"/>
                <a:gd name="connsiteY2" fmla="*/ 99932 h 99931"/>
                <a:gd name="connsiteX3" fmla="*/ 4823 w 4822"/>
                <a:gd name="connsiteY3" fmla="*/ 0 h 99931"/>
                <a:gd name="connsiteX4" fmla="*/ 0 w 4822"/>
                <a:gd name="connsiteY4" fmla="*/ 3215 h 99931"/>
                <a:gd name="connsiteX5" fmla="*/ 0 w 4822"/>
                <a:gd name="connsiteY5" fmla="*/ 75016 h 99931"/>
                <a:gd name="connsiteX6" fmla="*/ 0 w 4822"/>
                <a:gd name="connsiteY6" fmla="*/ 93770 h 99931"/>
                <a:gd name="connsiteX7" fmla="*/ 0 w 4822"/>
                <a:gd name="connsiteY7" fmla="*/ 96047 h 9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2" h="99931">
                  <a:moveTo>
                    <a:pt x="0" y="96047"/>
                  </a:moveTo>
                  <a:lnTo>
                    <a:pt x="0" y="99932"/>
                  </a:lnTo>
                  <a:lnTo>
                    <a:pt x="4823" y="99932"/>
                  </a:lnTo>
                  <a:lnTo>
                    <a:pt x="4823" y="0"/>
                  </a:lnTo>
                  <a:lnTo>
                    <a:pt x="0" y="3215"/>
                  </a:lnTo>
                  <a:lnTo>
                    <a:pt x="0" y="75016"/>
                  </a:lnTo>
                  <a:lnTo>
                    <a:pt x="0" y="93770"/>
                  </a:lnTo>
                  <a:lnTo>
                    <a:pt x="0" y="96047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6D92A38-7A3F-9B34-C727-88FCF4673A98}"/>
                </a:ext>
              </a:extLst>
            </p:cNvPr>
            <p:cNvSpPr/>
            <p:nvPr/>
          </p:nvSpPr>
          <p:spPr>
            <a:xfrm>
              <a:off x="7611264" y="6185403"/>
              <a:ext cx="742638" cy="326184"/>
            </a:xfrm>
            <a:custGeom>
              <a:avLst/>
              <a:gdLst>
                <a:gd name="connsiteX0" fmla="*/ 460615 w 742638"/>
                <a:gd name="connsiteY0" fmla="*/ 113997 h 326184"/>
                <a:gd name="connsiteX1" fmla="*/ 467984 w 742638"/>
                <a:gd name="connsiteY1" fmla="*/ 106630 h 326184"/>
                <a:gd name="connsiteX2" fmla="*/ 475085 w 742638"/>
                <a:gd name="connsiteY2" fmla="*/ 112792 h 326184"/>
                <a:gd name="connsiteX3" fmla="*/ 737547 w 742638"/>
                <a:gd name="connsiteY3" fmla="*/ 112792 h 326184"/>
                <a:gd name="connsiteX4" fmla="*/ 737547 w 742638"/>
                <a:gd name="connsiteY4" fmla="*/ 111854 h 326184"/>
                <a:gd name="connsiteX5" fmla="*/ 738351 w 742638"/>
                <a:gd name="connsiteY5" fmla="*/ 110648 h 326184"/>
                <a:gd name="connsiteX6" fmla="*/ 739422 w 742638"/>
                <a:gd name="connsiteY6" fmla="*/ 109711 h 326184"/>
                <a:gd name="connsiteX7" fmla="*/ 740494 w 742638"/>
                <a:gd name="connsiteY7" fmla="*/ 108907 h 326184"/>
                <a:gd name="connsiteX8" fmla="*/ 741834 w 742638"/>
                <a:gd name="connsiteY8" fmla="*/ 108907 h 326184"/>
                <a:gd name="connsiteX9" fmla="*/ 742638 w 742638"/>
                <a:gd name="connsiteY9" fmla="*/ 108907 h 326184"/>
                <a:gd name="connsiteX10" fmla="*/ 742638 w 742638"/>
                <a:gd name="connsiteY10" fmla="*/ 108907 h 326184"/>
                <a:gd name="connsiteX11" fmla="*/ 742638 w 742638"/>
                <a:gd name="connsiteY11" fmla="*/ 0 h 326184"/>
                <a:gd name="connsiteX12" fmla="*/ 0 w 742638"/>
                <a:gd name="connsiteY12" fmla="*/ 0 h 326184"/>
                <a:gd name="connsiteX13" fmla="*/ 0 w 742638"/>
                <a:gd name="connsiteY13" fmla="*/ 326185 h 326184"/>
                <a:gd name="connsiteX14" fmla="*/ 460615 w 742638"/>
                <a:gd name="connsiteY14" fmla="*/ 326185 h 326184"/>
                <a:gd name="connsiteX15" fmla="*/ 460615 w 742638"/>
                <a:gd name="connsiteY15" fmla="*/ 113997 h 32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2638" h="326184">
                  <a:moveTo>
                    <a:pt x="460615" y="113997"/>
                  </a:moveTo>
                  <a:cubicBezTo>
                    <a:pt x="460615" y="109925"/>
                    <a:pt x="463911" y="106630"/>
                    <a:pt x="467984" y="106630"/>
                  </a:cubicBezTo>
                  <a:cubicBezTo>
                    <a:pt x="471548" y="106656"/>
                    <a:pt x="474562" y="109268"/>
                    <a:pt x="475085" y="112792"/>
                  </a:cubicBezTo>
                  <a:lnTo>
                    <a:pt x="737547" y="112792"/>
                  </a:lnTo>
                  <a:lnTo>
                    <a:pt x="737547" y="111854"/>
                  </a:lnTo>
                  <a:lnTo>
                    <a:pt x="738351" y="110648"/>
                  </a:lnTo>
                  <a:lnTo>
                    <a:pt x="739422" y="109711"/>
                  </a:lnTo>
                  <a:cubicBezTo>
                    <a:pt x="739717" y="109376"/>
                    <a:pt x="740079" y="109094"/>
                    <a:pt x="740494" y="108907"/>
                  </a:cubicBezTo>
                  <a:lnTo>
                    <a:pt x="741834" y="108907"/>
                  </a:lnTo>
                  <a:lnTo>
                    <a:pt x="742638" y="108907"/>
                  </a:lnTo>
                  <a:lnTo>
                    <a:pt x="742638" y="108907"/>
                  </a:lnTo>
                  <a:lnTo>
                    <a:pt x="742638" y="0"/>
                  </a:lnTo>
                  <a:lnTo>
                    <a:pt x="0" y="0"/>
                  </a:lnTo>
                  <a:lnTo>
                    <a:pt x="0" y="326185"/>
                  </a:lnTo>
                  <a:lnTo>
                    <a:pt x="460615" y="326185"/>
                  </a:lnTo>
                  <a:lnTo>
                    <a:pt x="460615" y="11399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D706DD8-7D2E-C379-AD03-015E839C4314}"/>
                </a:ext>
              </a:extLst>
            </p:cNvPr>
            <p:cNvSpPr/>
            <p:nvPr/>
          </p:nvSpPr>
          <p:spPr>
            <a:xfrm>
              <a:off x="8086617" y="6301945"/>
              <a:ext cx="261657" cy="202274"/>
            </a:xfrm>
            <a:custGeom>
              <a:avLst/>
              <a:gdLst>
                <a:gd name="connsiteX0" fmla="*/ 261658 w 261657"/>
                <a:gd name="connsiteY0" fmla="*/ 0 h 202274"/>
                <a:gd name="connsiteX1" fmla="*/ 0 w 261657"/>
                <a:gd name="connsiteY1" fmla="*/ 0 h 202274"/>
                <a:gd name="connsiteX2" fmla="*/ 0 w 261657"/>
                <a:gd name="connsiteY2" fmla="*/ 202275 h 202274"/>
                <a:gd name="connsiteX3" fmla="*/ 258711 w 261657"/>
                <a:gd name="connsiteY3" fmla="*/ 202275 h 202274"/>
                <a:gd name="connsiteX4" fmla="*/ 261658 w 261657"/>
                <a:gd name="connsiteY4" fmla="*/ 202275 h 202274"/>
                <a:gd name="connsiteX5" fmla="*/ 261658 w 261657"/>
                <a:gd name="connsiteY5" fmla="*/ 0 h 2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57" h="202274">
                  <a:moveTo>
                    <a:pt x="261658" y="0"/>
                  </a:moveTo>
                  <a:lnTo>
                    <a:pt x="0" y="0"/>
                  </a:lnTo>
                  <a:lnTo>
                    <a:pt x="0" y="202275"/>
                  </a:lnTo>
                  <a:lnTo>
                    <a:pt x="258711" y="202275"/>
                  </a:lnTo>
                  <a:lnTo>
                    <a:pt x="261658" y="202275"/>
                  </a:lnTo>
                  <a:lnTo>
                    <a:pt x="2616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D3D14D3-6EA3-A763-F7D8-CA20A9F30C16}"/>
                </a:ext>
              </a:extLst>
            </p:cNvPr>
            <p:cNvSpPr/>
            <p:nvPr/>
          </p:nvSpPr>
          <p:spPr>
            <a:xfrm>
              <a:off x="8069066" y="6064574"/>
              <a:ext cx="4420" cy="104754"/>
            </a:xfrm>
            <a:custGeom>
              <a:avLst/>
              <a:gdLst>
                <a:gd name="connsiteX0" fmla="*/ 0 w 4420"/>
                <a:gd name="connsiteY0" fmla="*/ 3081 h 104754"/>
                <a:gd name="connsiteX1" fmla="*/ 0 w 4420"/>
                <a:gd name="connsiteY1" fmla="*/ 104754 h 104754"/>
                <a:gd name="connsiteX2" fmla="*/ 4421 w 4420"/>
                <a:gd name="connsiteY2" fmla="*/ 104754 h 104754"/>
                <a:gd name="connsiteX3" fmla="*/ 4421 w 4420"/>
                <a:gd name="connsiteY3" fmla="*/ 0 h 104754"/>
                <a:gd name="connsiteX4" fmla="*/ 4421 w 4420"/>
                <a:gd name="connsiteY4" fmla="*/ 0 h 104754"/>
                <a:gd name="connsiteX5" fmla="*/ 3349 w 4420"/>
                <a:gd name="connsiteY5" fmla="*/ 1072 h 104754"/>
                <a:gd name="connsiteX6" fmla="*/ 3349 w 4420"/>
                <a:gd name="connsiteY6" fmla="*/ 1072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0" h="104754">
                  <a:moveTo>
                    <a:pt x="0" y="3081"/>
                  </a:moveTo>
                  <a:lnTo>
                    <a:pt x="0" y="104754"/>
                  </a:lnTo>
                  <a:lnTo>
                    <a:pt x="4421" y="104754"/>
                  </a:lnTo>
                  <a:lnTo>
                    <a:pt x="4421" y="0"/>
                  </a:lnTo>
                  <a:lnTo>
                    <a:pt x="4421" y="0"/>
                  </a:lnTo>
                  <a:cubicBezTo>
                    <a:pt x="4139" y="422"/>
                    <a:pt x="3765" y="785"/>
                    <a:pt x="3349" y="1072"/>
                  </a:cubicBezTo>
                  <a:cubicBezTo>
                    <a:pt x="3349" y="1072"/>
                    <a:pt x="3349" y="1072"/>
                    <a:pt x="3349" y="1072"/>
                  </a:cubicBez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247E2FC-8DE8-91E2-4FE4-E687E13B23E9}"/>
                </a:ext>
              </a:extLst>
            </p:cNvPr>
            <p:cNvSpPr/>
            <p:nvPr/>
          </p:nvSpPr>
          <p:spPr>
            <a:xfrm>
              <a:off x="8076166" y="4983811"/>
              <a:ext cx="272108" cy="1186052"/>
            </a:xfrm>
            <a:custGeom>
              <a:avLst/>
              <a:gdLst>
                <a:gd name="connsiteX0" fmla="*/ 0 w 272108"/>
                <a:gd name="connsiteY0" fmla="*/ 8707 h 1186052"/>
                <a:gd name="connsiteX1" fmla="*/ 0 w 272108"/>
                <a:gd name="connsiteY1" fmla="*/ 1186053 h 1186052"/>
                <a:gd name="connsiteX2" fmla="*/ 272108 w 272108"/>
                <a:gd name="connsiteY2" fmla="*/ 1186053 h 1186052"/>
                <a:gd name="connsiteX3" fmla="*/ 272108 w 272108"/>
                <a:gd name="connsiteY3" fmla="*/ 1042451 h 1186052"/>
                <a:gd name="connsiteX4" fmla="*/ 272108 w 272108"/>
                <a:gd name="connsiteY4" fmla="*/ 831603 h 1186052"/>
                <a:gd name="connsiteX5" fmla="*/ 272108 w 272108"/>
                <a:gd name="connsiteY5" fmla="*/ 647011 h 1186052"/>
                <a:gd name="connsiteX6" fmla="*/ 272108 w 272108"/>
                <a:gd name="connsiteY6" fmla="*/ 0 h 1186052"/>
                <a:gd name="connsiteX7" fmla="*/ 98340 w 272108"/>
                <a:gd name="connsiteY7" fmla="*/ 0 h 1186052"/>
                <a:gd name="connsiteX8" fmla="*/ 3618 w 272108"/>
                <a:gd name="connsiteY8" fmla="*/ 0 h 1186052"/>
                <a:gd name="connsiteX9" fmla="*/ 0 w 272108"/>
                <a:gd name="connsiteY9" fmla="*/ 8707 h 11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08" h="1186052">
                  <a:moveTo>
                    <a:pt x="0" y="8707"/>
                  </a:moveTo>
                  <a:lnTo>
                    <a:pt x="0" y="1186053"/>
                  </a:lnTo>
                  <a:lnTo>
                    <a:pt x="272108" y="1186053"/>
                  </a:lnTo>
                  <a:lnTo>
                    <a:pt x="272108" y="1042451"/>
                  </a:lnTo>
                  <a:lnTo>
                    <a:pt x="272108" y="831603"/>
                  </a:lnTo>
                  <a:lnTo>
                    <a:pt x="272108" y="647011"/>
                  </a:lnTo>
                  <a:lnTo>
                    <a:pt x="272108" y="0"/>
                  </a:lnTo>
                  <a:lnTo>
                    <a:pt x="98340" y="0"/>
                  </a:lnTo>
                  <a:lnTo>
                    <a:pt x="3618" y="0"/>
                  </a:lnTo>
                  <a:lnTo>
                    <a:pt x="0" y="870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10B1B07-5E2C-CE52-E4F7-032351794D1B}"/>
                </a:ext>
              </a:extLst>
            </p:cNvPr>
            <p:cNvSpPr/>
            <p:nvPr/>
          </p:nvSpPr>
          <p:spPr>
            <a:xfrm>
              <a:off x="6965359" y="6513195"/>
              <a:ext cx="1107323" cy="339580"/>
            </a:xfrm>
            <a:custGeom>
              <a:avLst/>
              <a:gdLst>
                <a:gd name="connsiteX0" fmla="*/ 1107057 w 1107323"/>
                <a:gd name="connsiteY0" fmla="*/ 1340 h 339580"/>
                <a:gd name="connsiteX1" fmla="*/ 1107057 w 1107323"/>
                <a:gd name="connsiteY1" fmla="*/ 0 h 339580"/>
                <a:gd name="connsiteX2" fmla="*/ 645504 w 1107323"/>
                <a:gd name="connsiteY2" fmla="*/ 0 h 339580"/>
                <a:gd name="connsiteX3" fmla="*/ 645504 w 1107323"/>
                <a:gd name="connsiteY3" fmla="*/ 0 h 339580"/>
                <a:gd name="connsiteX4" fmla="*/ 645504 w 1107323"/>
                <a:gd name="connsiteY4" fmla="*/ 0 h 339580"/>
                <a:gd name="connsiteX5" fmla="*/ 638939 w 1107323"/>
                <a:gd name="connsiteY5" fmla="*/ 4689 h 339580"/>
                <a:gd name="connsiteX6" fmla="*/ 636661 w 1107323"/>
                <a:gd name="connsiteY6" fmla="*/ 4689 h 339580"/>
                <a:gd name="connsiteX7" fmla="*/ 2813 w 1107323"/>
                <a:gd name="connsiteY7" fmla="*/ 4689 h 339580"/>
                <a:gd name="connsiteX8" fmla="*/ 0 w 1107323"/>
                <a:gd name="connsiteY8" fmla="*/ 4689 h 339580"/>
                <a:gd name="connsiteX9" fmla="*/ 0 w 1107323"/>
                <a:gd name="connsiteY9" fmla="*/ 339580 h 339580"/>
                <a:gd name="connsiteX10" fmla="*/ 1107324 w 1107323"/>
                <a:gd name="connsiteY10" fmla="*/ 339580 h 339580"/>
                <a:gd name="connsiteX11" fmla="*/ 1107324 w 1107323"/>
                <a:gd name="connsiteY11" fmla="*/ 1742 h 33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7323" h="339580">
                  <a:moveTo>
                    <a:pt x="1107057" y="1340"/>
                  </a:moveTo>
                  <a:cubicBezTo>
                    <a:pt x="1107057" y="1340"/>
                    <a:pt x="1107057" y="536"/>
                    <a:pt x="1107057" y="0"/>
                  </a:cubicBezTo>
                  <a:lnTo>
                    <a:pt x="645504" y="0"/>
                  </a:lnTo>
                  <a:cubicBezTo>
                    <a:pt x="645504" y="0"/>
                    <a:pt x="645504" y="0"/>
                    <a:pt x="645504" y="0"/>
                  </a:cubicBezTo>
                  <a:lnTo>
                    <a:pt x="645504" y="0"/>
                  </a:lnTo>
                  <a:cubicBezTo>
                    <a:pt x="644499" y="2773"/>
                    <a:pt x="641886" y="4635"/>
                    <a:pt x="638939" y="4689"/>
                  </a:cubicBezTo>
                  <a:cubicBezTo>
                    <a:pt x="638188" y="4822"/>
                    <a:pt x="637411" y="4822"/>
                    <a:pt x="636661" y="4689"/>
                  </a:cubicBezTo>
                  <a:lnTo>
                    <a:pt x="2813" y="4689"/>
                  </a:lnTo>
                  <a:lnTo>
                    <a:pt x="0" y="4689"/>
                  </a:lnTo>
                  <a:lnTo>
                    <a:pt x="0" y="339580"/>
                  </a:lnTo>
                  <a:lnTo>
                    <a:pt x="1107324" y="339580"/>
                  </a:lnTo>
                  <a:lnTo>
                    <a:pt x="1107324" y="1742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7D2F9B5-7CE0-9D0D-11F4-196E02B1381A}"/>
                </a:ext>
              </a:extLst>
            </p:cNvPr>
            <p:cNvSpPr/>
            <p:nvPr/>
          </p:nvSpPr>
          <p:spPr>
            <a:xfrm>
              <a:off x="8343987" y="6518955"/>
              <a:ext cx="2679" cy="334891"/>
            </a:xfrm>
            <a:custGeom>
              <a:avLst/>
              <a:gdLst>
                <a:gd name="connsiteX0" fmla="*/ 1340 w 2679"/>
                <a:gd name="connsiteY0" fmla="*/ 0 h 334891"/>
                <a:gd name="connsiteX1" fmla="*/ 0 w 2679"/>
                <a:gd name="connsiteY1" fmla="*/ 0 h 334891"/>
                <a:gd name="connsiteX2" fmla="*/ 0 w 2679"/>
                <a:gd name="connsiteY2" fmla="*/ 334892 h 334891"/>
                <a:gd name="connsiteX3" fmla="*/ 2680 w 2679"/>
                <a:gd name="connsiteY3" fmla="*/ 334892 h 334891"/>
                <a:gd name="connsiteX4" fmla="*/ 2680 w 2679"/>
                <a:gd name="connsiteY4" fmla="*/ 0 h 334891"/>
                <a:gd name="connsiteX5" fmla="*/ 1340 w 2679"/>
                <a:gd name="connsiteY5" fmla="*/ 0 h 3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34891">
                  <a:moveTo>
                    <a:pt x="1340" y="0"/>
                  </a:moveTo>
                  <a:lnTo>
                    <a:pt x="0" y="0"/>
                  </a:lnTo>
                  <a:lnTo>
                    <a:pt x="0" y="334892"/>
                  </a:lnTo>
                  <a:lnTo>
                    <a:pt x="2680" y="334892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065D9DE-E95A-BC44-4731-DA1FF9EC6B33}"/>
                </a:ext>
              </a:extLst>
            </p:cNvPr>
            <p:cNvSpPr/>
            <p:nvPr/>
          </p:nvSpPr>
          <p:spPr>
            <a:xfrm>
              <a:off x="9490701" y="6523108"/>
              <a:ext cx="49303" cy="2545"/>
            </a:xfrm>
            <a:custGeom>
              <a:avLst/>
              <a:gdLst>
                <a:gd name="connsiteX0" fmla="*/ 0 w 49303"/>
                <a:gd name="connsiteY0" fmla="*/ 2545 h 2545"/>
                <a:gd name="connsiteX1" fmla="*/ 49304 w 49303"/>
                <a:gd name="connsiteY1" fmla="*/ 2545 h 2545"/>
                <a:gd name="connsiteX2" fmla="*/ 49304 w 49303"/>
                <a:gd name="connsiteY2" fmla="*/ 0 h 2545"/>
                <a:gd name="connsiteX3" fmla="*/ 2277 w 49303"/>
                <a:gd name="connsiteY3" fmla="*/ 0 h 2545"/>
                <a:gd name="connsiteX4" fmla="*/ 0 w 49303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03" h="2545">
                  <a:moveTo>
                    <a:pt x="0" y="2545"/>
                  </a:moveTo>
                  <a:lnTo>
                    <a:pt x="49304" y="2545"/>
                  </a:lnTo>
                  <a:lnTo>
                    <a:pt x="49304" y="0"/>
                  </a:lnTo>
                  <a:lnTo>
                    <a:pt x="2277" y="0"/>
                  </a:lnTo>
                  <a:cubicBezTo>
                    <a:pt x="1742" y="1018"/>
                    <a:pt x="965" y="1902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20AC55AA-5CFC-DB3F-F249-6A20BC6D8A3A}"/>
                </a:ext>
              </a:extLst>
            </p:cNvPr>
            <p:cNvSpPr/>
            <p:nvPr/>
          </p:nvSpPr>
          <p:spPr>
            <a:xfrm>
              <a:off x="9493783" y="6519491"/>
              <a:ext cx="46222" cy="937"/>
            </a:xfrm>
            <a:custGeom>
              <a:avLst/>
              <a:gdLst>
                <a:gd name="connsiteX0" fmla="*/ 0 w 46222"/>
                <a:gd name="connsiteY0" fmla="*/ 938 h 937"/>
                <a:gd name="connsiteX1" fmla="*/ 46222 w 46222"/>
                <a:gd name="connsiteY1" fmla="*/ 938 h 937"/>
                <a:gd name="connsiteX2" fmla="*/ 46222 w 46222"/>
                <a:gd name="connsiteY2" fmla="*/ 0 h 937"/>
                <a:gd name="connsiteX3" fmla="*/ 134 w 46222"/>
                <a:gd name="connsiteY3" fmla="*/ 0 h 937"/>
                <a:gd name="connsiteX4" fmla="*/ 0 w 46222"/>
                <a:gd name="connsiteY4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22" h="937">
                  <a:moveTo>
                    <a:pt x="0" y="938"/>
                  </a:moveTo>
                  <a:lnTo>
                    <a:pt x="46222" y="938"/>
                  </a:lnTo>
                  <a:lnTo>
                    <a:pt x="46222" y="0"/>
                  </a:lnTo>
                  <a:lnTo>
                    <a:pt x="134" y="0"/>
                  </a:lnTo>
                  <a:cubicBezTo>
                    <a:pt x="134" y="0"/>
                    <a:pt x="0" y="67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1B642E6-2B30-0612-025A-91DAB85BED10}"/>
                </a:ext>
              </a:extLst>
            </p:cNvPr>
            <p:cNvSpPr/>
            <p:nvPr/>
          </p:nvSpPr>
          <p:spPr>
            <a:xfrm>
              <a:off x="8363012" y="6018895"/>
              <a:ext cx="331594" cy="14735"/>
            </a:xfrm>
            <a:custGeom>
              <a:avLst/>
              <a:gdLst>
                <a:gd name="connsiteX0" fmla="*/ 0 w 331594"/>
                <a:gd name="connsiteY0" fmla="*/ 14735 h 14735"/>
                <a:gd name="connsiteX1" fmla="*/ 324225 w 331594"/>
                <a:gd name="connsiteY1" fmla="*/ 14735 h 14735"/>
                <a:gd name="connsiteX2" fmla="*/ 324225 w 331594"/>
                <a:gd name="connsiteY2" fmla="*/ 7368 h 14735"/>
                <a:gd name="connsiteX3" fmla="*/ 331594 w 331594"/>
                <a:gd name="connsiteY3" fmla="*/ 0 h 14735"/>
                <a:gd name="connsiteX4" fmla="*/ 0 w 331594"/>
                <a:gd name="connsiteY4" fmla="*/ 0 h 14735"/>
                <a:gd name="connsiteX5" fmla="*/ 0 w 331594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594" h="14735">
                  <a:moveTo>
                    <a:pt x="0" y="14735"/>
                  </a:moveTo>
                  <a:lnTo>
                    <a:pt x="324225" y="14735"/>
                  </a:lnTo>
                  <a:lnTo>
                    <a:pt x="324225" y="7368"/>
                  </a:lnTo>
                  <a:cubicBezTo>
                    <a:pt x="324225" y="3298"/>
                    <a:pt x="327521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4D2F6F8-D09A-52A1-7C47-F0B2B44A66F4}"/>
                </a:ext>
              </a:extLst>
            </p:cNvPr>
            <p:cNvSpPr/>
            <p:nvPr/>
          </p:nvSpPr>
          <p:spPr>
            <a:xfrm>
              <a:off x="8916206" y="6522438"/>
              <a:ext cx="401932" cy="1205"/>
            </a:xfrm>
            <a:custGeom>
              <a:avLst/>
              <a:gdLst>
                <a:gd name="connsiteX0" fmla="*/ 19293 w 401932"/>
                <a:gd name="connsiteY0" fmla="*/ 670 h 1205"/>
                <a:gd name="connsiteX1" fmla="*/ 19293 w 401932"/>
                <a:gd name="connsiteY1" fmla="*/ 670 h 1205"/>
                <a:gd name="connsiteX2" fmla="*/ 0 w 401932"/>
                <a:gd name="connsiteY2" fmla="*/ 0 h 1205"/>
                <a:gd name="connsiteX3" fmla="*/ 0 w 401932"/>
                <a:gd name="connsiteY3" fmla="*/ 1206 h 1205"/>
                <a:gd name="connsiteX4" fmla="*/ 401933 w 401932"/>
                <a:gd name="connsiteY4" fmla="*/ 1206 h 1205"/>
                <a:gd name="connsiteX5" fmla="*/ 401933 w 401932"/>
                <a:gd name="connsiteY5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932" h="1205">
                  <a:moveTo>
                    <a:pt x="19293" y="670"/>
                  </a:moveTo>
                  <a:lnTo>
                    <a:pt x="19293" y="670"/>
                  </a:ln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401933" y="1206"/>
                  </a:lnTo>
                  <a:cubicBezTo>
                    <a:pt x="401933" y="1206"/>
                    <a:pt x="401933" y="1206"/>
                    <a:pt x="401933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F3256CD-1D91-4C8C-F0F3-F1E513E7563E}"/>
                </a:ext>
              </a:extLst>
            </p:cNvPr>
            <p:cNvSpPr/>
            <p:nvPr/>
          </p:nvSpPr>
          <p:spPr>
            <a:xfrm>
              <a:off x="9332340" y="6520697"/>
              <a:ext cx="148045" cy="2143"/>
            </a:xfrm>
            <a:custGeom>
              <a:avLst/>
              <a:gdLst>
                <a:gd name="connsiteX0" fmla="*/ 0 w 148045"/>
                <a:gd name="connsiteY0" fmla="*/ 268 h 2143"/>
                <a:gd name="connsiteX1" fmla="*/ 0 w 148045"/>
                <a:gd name="connsiteY1" fmla="*/ 268 h 2143"/>
                <a:gd name="connsiteX2" fmla="*/ 0 w 148045"/>
                <a:gd name="connsiteY2" fmla="*/ 2143 h 2143"/>
                <a:gd name="connsiteX3" fmla="*/ 148045 w 148045"/>
                <a:gd name="connsiteY3" fmla="*/ 2143 h 2143"/>
                <a:gd name="connsiteX4" fmla="*/ 147375 w 148045"/>
                <a:gd name="connsiteY4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45" h="2143">
                  <a:moveTo>
                    <a:pt x="0" y="268"/>
                  </a:moveTo>
                  <a:lnTo>
                    <a:pt x="0" y="268"/>
                  </a:lnTo>
                  <a:cubicBezTo>
                    <a:pt x="67" y="897"/>
                    <a:pt x="67" y="1514"/>
                    <a:pt x="0" y="2143"/>
                  </a:cubicBezTo>
                  <a:lnTo>
                    <a:pt x="148045" y="2143"/>
                  </a:lnTo>
                  <a:cubicBezTo>
                    <a:pt x="147737" y="1460"/>
                    <a:pt x="147523" y="737"/>
                    <a:pt x="1473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C6299A7-C260-C364-F38A-A834C4FA6BD3}"/>
                </a:ext>
              </a:extLst>
            </p:cNvPr>
            <p:cNvSpPr/>
            <p:nvPr/>
          </p:nvSpPr>
          <p:spPr>
            <a:xfrm>
              <a:off x="9492979" y="6520429"/>
              <a:ext cx="47026" cy="2679"/>
            </a:xfrm>
            <a:custGeom>
              <a:avLst/>
              <a:gdLst>
                <a:gd name="connsiteX0" fmla="*/ 0 w 47026"/>
                <a:gd name="connsiteY0" fmla="*/ 2679 h 2679"/>
                <a:gd name="connsiteX1" fmla="*/ 47026 w 47026"/>
                <a:gd name="connsiteY1" fmla="*/ 2679 h 2679"/>
                <a:gd name="connsiteX2" fmla="*/ 47026 w 47026"/>
                <a:gd name="connsiteY2" fmla="*/ 0 h 2679"/>
                <a:gd name="connsiteX3" fmla="*/ 804 w 47026"/>
                <a:gd name="connsiteY3" fmla="*/ 0 h 2679"/>
                <a:gd name="connsiteX4" fmla="*/ 0 w 47026"/>
                <a:gd name="connsiteY4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26" h="2679">
                  <a:moveTo>
                    <a:pt x="0" y="2679"/>
                  </a:moveTo>
                  <a:lnTo>
                    <a:pt x="47026" y="2679"/>
                  </a:lnTo>
                  <a:lnTo>
                    <a:pt x="47026" y="0"/>
                  </a:lnTo>
                  <a:lnTo>
                    <a:pt x="804" y="0"/>
                  </a:lnTo>
                  <a:cubicBezTo>
                    <a:pt x="737" y="938"/>
                    <a:pt x="469" y="1862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27C7751-D182-ADB9-5E6C-B622D0934687}"/>
                </a:ext>
              </a:extLst>
            </p:cNvPr>
            <p:cNvSpPr/>
            <p:nvPr/>
          </p:nvSpPr>
          <p:spPr>
            <a:xfrm>
              <a:off x="9600965" y="5921910"/>
              <a:ext cx="81994" cy="32819"/>
            </a:xfrm>
            <a:custGeom>
              <a:avLst/>
              <a:gdLst>
                <a:gd name="connsiteX0" fmla="*/ 9110 w 81994"/>
                <a:gd name="connsiteY0" fmla="*/ 27059 h 32819"/>
                <a:gd name="connsiteX1" fmla="*/ 9110 w 81994"/>
                <a:gd name="connsiteY1" fmla="*/ 32819 h 32819"/>
                <a:gd name="connsiteX2" fmla="*/ 81994 w 81994"/>
                <a:gd name="connsiteY2" fmla="*/ 15137 h 32819"/>
                <a:gd name="connsiteX3" fmla="*/ 81994 w 81994"/>
                <a:gd name="connsiteY3" fmla="*/ 13798 h 32819"/>
                <a:gd name="connsiteX4" fmla="*/ 77037 w 81994"/>
                <a:gd name="connsiteY4" fmla="*/ 6966 h 32819"/>
                <a:gd name="connsiteX5" fmla="*/ 81994 w 81994"/>
                <a:gd name="connsiteY5" fmla="*/ 0 h 32819"/>
                <a:gd name="connsiteX6" fmla="*/ 81994 w 81994"/>
                <a:gd name="connsiteY6" fmla="*/ 0 h 32819"/>
                <a:gd name="connsiteX7" fmla="*/ 0 w 81994"/>
                <a:gd name="connsiteY7" fmla="*/ 19826 h 32819"/>
                <a:gd name="connsiteX8" fmla="*/ 2278 w 81994"/>
                <a:gd name="connsiteY8" fmla="*/ 19826 h 32819"/>
                <a:gd name="connsiteX9" fmla="*/ 9110 w 81994"/>
                <a:gd name="connsiteY9" fmla="*/ 27059 h 3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94" h="32819">
                  <a:moveTo>
                    <a:pt x="9110" y="27059"/>
                  </a:moveTo>
                  <a:lnTo>
                    <a:pt x="9110" y="32819"/>
                  </a:lnTo>
                  <a:lnTo>
                    <a:pt x="81994" y="15137"/>
                  </a:lnTo>
                  <a:lnTo>
                    <a:pt x="81994" y="13798"/>
                  </a:lnTo>
                  <a:cubicBezTo>
                    <a:pt x="79047" y="12820"/>
                    <a:pt x="77051" y="10071"/>
                    <a:pt x="77037" y="6966"/>
                  </a:cubicBezTo>
                  <a:cubicBezTo>
                    <a:pt x="77077" y="3838"/>
                    <a:pt x="79047" y="1061"/>
                    <a:pt x="81994" y="0"/>
                  </a:cubicBezTo>
                  <a:lnTo>
                    <a:pt x="81994" y="0"/>
                  </a:lnTo>
                  <a:lnTo>
                    <a:pt x="0" y="19826"/>
                  </a:lnTo>
                  <a:cubicBezTo>
                    <a:pt x="751" y="19698"/>
                    <a:pt x="1528" y="19698"/>
                    <a:pt x="2278" y="19826"/>
                  </a:cubicBezTo>
                  <a:cubicBezTo>
                    <a:pt x="6109" y="20039"/>
                    <a:pt x="9110" y="23216"/>
                    <a:pt x="9110" y="2705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976137D-FB1B-4E16-A974-C3B9429AF915}"/>
                </a:ext>
              </a:extLst>
            </p:cNvPr>
            <p:cNvSpPr/>
            <p:nvPr/>
          </p:nvSpPr>
          <p:spPr>
            <a:xfrm>
              <a:off x="9964982" y="5921508"/>
              <a:ext cx="46892" cy="14735"/>
            </a:xfrm>
            <a:custGeom>
              <a:avLst/>
              <a:gdLst>
                <a:gd name="connsiteX0" fmla="*/ 39523 w 46892"/>
                <a:gd name="connsiteY0" fmla="*/ 14735 h 14735"/>
                <a:gd name="connsiteX1" fmla="*/ 39523 w 46892"/>
                <a:gd name="connsiteY1" fmla="*/ 7368 h 14735"/>
                <a:gd name="connsiteX2" fmla="*/ 46892 w 46892"/>
                <a:gd name="connsiteY2" fmla="*/ 0 h 14735"/>
                <a:gd name="connsiteX3" fmla="*/ 0 w 46892"/>
                <a:gd name="connsiteY3" fmla="*/ 0 h 14735"/>
                <a:gd name="connsiteX4" fmla="*/ 0 w 46892"/>
                <a:gd name="connsiteY4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92" h="14735">
                  <a:moveTo>
                    <a:pt x="39523" y="14735"/>
                  </a:moveTo>
                  <a:lnTo>
                    <a:pt x="39523" y="7368"/>
                  </a:lnTo>
                  <a:cubicBezTo>
                    <a:pt x="39523" y="3298"/>
                    <a:pt x="42819" y="0"/>
                    <a:pt x="46892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7E085E0-D1AE-AAA2-7312-62F4160438D1}"/>
                </a:ext>
              </a:extLst>
            </p:cNvPr>
            <p:cNvSpPr/>
            <p:nvPr/>
          </p:nvSpPr>
          <p:spPr>
            <a:xfrm>
              <a:off x="9678002" y="5922312"/>
              <a:ext cx="4957" cy="13395"/>
            </a:xfrm>
            <a:custGeom>
              <a:avLst/>
              <a:gdLst>
                <a:gd name="connsiteX0" fmla="*/ 0 w 4957"/>
                <a:gd name="connsiteY0" fmla="*/ 6564 h 13395"/>
                <a:gd name="connsiteX1" fmla="*/ 4957 w 4957"/>
                <a:gd name="connsiteY1" fmla="*/ 13396 h 13395"/>
                <a:gd name="connsiteX2" fmla="*/ 4957 w 4957"/>
                <a:gd name="connsiteY2" fmla="*/ 0 h 13395"/>
                <a:gd name="connsiteX3" fmla="*/ 0 w 4957"/>
                <a:gd name="connsiteY3" fmla="*/ 6564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" h="13395">
                  <a:moveTo>
                    <a:pt x="0" y="6564"/>
                  </a:moveTo>
                  <a:cubicBezTo>
                    <a:pt x="14" y="9669"/>
                    <a:pt x="2010" y="12418"/>
                    <a:pt x="4957" y="13396"/>
                  </a:cubicBezTo>
                  <a:lnTo>
                    <a:pt x="4957" y="0"/>
                  </a:lnTo>
                  <a:cubicBezTo>
                    <a:pt x="2144" y="1006"/>
                    <a:pt x="201" y="3585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101EC9F-AE9A-5A3B-D545-03DF456C8EE8}"/>
                </a:ext>
              </a:extLst>
            </p:cNvPr>
            <p:cNvSpPr/>
            <p:nvPr/>
          </p:nvSpPr>
          <p:spPr>
            <a:xfrm>
              <a:off x="5794930" y="6489619"/>
              <a:ext cx="43542" cy="6697"/>
            </a:xfrm>
            <a:custGeom>
              <a:avLst/>
              <a:gdLst>
                <a:gd name="connsiteX0" fmla="*/ 8441 w 43542"/>
                <a:gd name="connsiteY0" fmla="*/ 6698 h 6697"/>
                <a:gd name="connsiteX1" fmla="*/ 36308 w 43542"/>
                <a:gd name="connsiteY1" fmla="*/ 6698 h 6697"/>
                <a:gd name="connsiteX2" fmla="*/ 43543 w 43542"/>
                <a:gd name="connsiteY2" fmla="*/ 0 h 6697"/>
                <a:gd name="connsiteX3" fmla="*/ 43543 w 43542"/>
                <a:gd name="connsiteY3" fmla="*/ 0 h 6697"/>
                <a:gd name="connsiteX4" fmla="*/ 1340 w 43542"/>
                <a:gd name="connsiteY4" fmla="*/ 0 h 6697"/>
                <a:gd name="connsiteX5" fmla="*/ 0 w 43542"/>
                <a:gd name="connsiteY5" fmla="*/ 0 h 6697"/>
                <a:gd name="connsiteX6" fmla="*/ 1474 w 43542"/>
                <a:gd name="connsiteY6" fmla="*/ 0 h 6697"/>
                <a:gd name="connsiteX7" fmla="*/ 8441 w 43542"/>
                <a:gd name="connsiteY7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42" h="6697">
                  <a:moveTo>
                    <a:pt x="8441" y="6698"/>
                  </a:moveTo>
                  <a:lnTo>
                    <a:pt x="36308" y="6698"/>
                  </a:lnTo>
                  <a:cubicBezTo>
                    <a:pt x="36656" y="2947"/>
                    <a:pt x="39778" y="54"/>
                    <a:pt x="43543" y="0"/>
                  </a:cubicBezTo>
                  <a:lnTo>
                    <a:pt x="43543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71" y="121"/>
                    <a:pt x="8173" y="3014"/>
                    <a:pt x="8441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217214C-CDB1-A12B-31BB-DD31C7C201B6}"/>
                </a:ext>
              </a:extLst>
            </p:cNvPr>
            <p:cNvSpPr/>
            <p:nvPr/>
          </p:nvSpPr>
          <p:spPr>
            <a:xfrm>
              <a:off x="5803639" y="6498326"/>
              <a:ext cx="34968" cy="6028"/>
            </a:xfrm>
            <a:custGeom>
              <a:avLst/>
              <a:gdLst>
                <a:gd name="connsiteX0" fmla="*/ 34834 w 34968"/>
                <a:gd name="connsiteY0" fmla="*/ 5492 h 6028"/>
                <a:gd name="connsiteX1" fmla="*/ 27868 w 34968"/>
                <a:gd name="connsiteY1" fmla="*/ 0 h 6028"/>
                <a:gd name="connsiteX2" fmla="*/ 0 w 34968"/>
                <a:gd name="connsiteY2" fmla="*/ 0 h 6028"/>
                <a:gd name="connsiteX3" fmla="*/ 0 w 34968"/>
                <a:gd name="connsiteY3" fmla="*/ 6028 h 6028"/>
                <a:gd name="connsiteX4" fmla="*/ 34968 w 34968"/>
                <a:gd name="connsiteY4" fmla="*/ 6028 h 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68" h="6028">
                  <a:moveTo>
                    <a:pt x="34834" y="5492"/>
                  </a:moveTo>
                  <a:cubicBezTo>
                    <a:pt x="31565" y="5372"/>
                    <a:pt x="28738" y="3148"/>
                    <a:pt x="27868" y="0"/>
                  </a:cubicBezTo>
                  <a:lnTo>
                    <a:pt x="0" y="0"/>
                  </a:lnTo>
                  <a:lnTo>
                    <a:pt x="0" y="6028"/>
                  </a:lnTo>
                  <a:lnTo>
                    <a:pt x="34968" y="60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4F9D5B43-E7D2-19D3-F42E-43F03A3FDD77}"/>
                </a:ext>
              </a:extLst>
            </p:cNvPr>
            <p:cNvSpPr/>
            <p:nvPr/>
          </p:nvSpPr>
          <p:spPr>
            <a:xfrm>
              <a:off x="6202088" y="6497924"/>
              <a:ext cx="23311" cy="5894"/>
            </a:xfrm>
            <a:custGeom>
              <a:avLst/>
              <a:gdLst>
                <a:gd name="connsiteX0" fmla="*/ 0 w 23311"/>
                <a:gd name="connsiteY0" fmla="*/ 5894 h 5894"/>
                <a:gd name="connsiteX1" fmla="*/ 23312 w 23311"/>
                <a:gd name="connsiteY1" fmla="*/ 5894 h 5894"/>
                <a:gd name="connsiteX2" fmla="*/ 23312 w 23311"/>
                <a:gd name="connsiteY2" fmla="*/ 0 h 5894"/>
                <a:gd name="connsiteX3" fmla="*/ 0 w 23311"/>
                <a:gd name="connsiteY3" fmla="*/ 402 h 5894"/>
                <a:gd name="connsiteX4" fmla="*/ 0 w 23311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1" h="5894">
                  <a:moveTo>
                    <a:pt x="0" y="5894"/>
                  </a:moveTo>
                  <a:lnTo>
                    <a:pt x="23312" y="5894"/>
                  </a:lnTo>
                  <a:lnTo>
                    <a:pt x="23312" y="0"/>
                  </a:lnTo>
                  <a:lnTo>
                    <a:pt x="0" y="402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354F24-ABF9-29DC-5733-37CA22AD36F4}"/>
                </a:ext>
              </a:extLst>
            </p:cNvPr>
            <p:cNvSpPr/>
            <p:nvPr/>
          </p:nvSpPr>
          <p:spPr>
            <a:xfrm>
              <a:off x="5831507" y="6498326"/>
              <a:ext cx="368706" cy="5492"/>
            </a:xfrm>
            <a:custGeom>
              <a:avLst/>
              <a:gdLst>
                <a:gd name="connsiteX0" fmla="*/ 0 w 368706"/>
                <a:gd name="connsiteY0" fmla="*/ 0 h 5492"/>
                <a:gd name="connsiteX1" fmla="*/ 6967 w 368706"/>
                <a:gd name="connsiteY1" fmla="*/ 5492 h 5492"/>
                <a:gd name="connsiteX2" fmla="*/ 368706 w 368706"/>
                <a:gd name="connsiteY2" fmla="*/ 5492 h 5492"/>
                <a:gd name="connsiteX3" fmla="*/ 368706 w 368706"/>
                <a:gd name="connsiteY3" fmla="*/ 0 h 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6" h="5492">
                  <a:moveTo>
                    <a:pt x="0" y="0"/>
                  </a:moveTo>
                  <a:cubicBezTo>
                    <a:pt x="871" y="3148"/>
                    <a:pt x="3698" y="5372"/>
                    <a:pt x="6967" y="5492"/>
                  </a:cubicBezTo>
                  <a:lnTo>
                    <a:pt x="368706" y="5492"/>
                  </a:lnTo>
                  <a:lnTo>
                    <a:pt x="3687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C264229-F4A2-0845-5181-9B6AB2E55D73}"/>
                </a:ext>
              </a:extLst>
            </p:cNvPr>
            <p:cNvSpPr/>
            <p:nvPr/>
          </p:nvSpPr>
          <p:spPr>
            <a:xfrm>
              <a:off x="5831238" y="6490154"/>
              <a:ext cx="401530" cy="6162"/>
            </a:xfrm>
            <a:custGeom>
              <a:avLst/>
              <a:gdLst>
                <a:gd name="connsiteX0" fmla="*/ 0 w 401530"/>
                <a:gd name="connsiteY0" fmla="*/ 6162 h 6162"/>
                <a:gd name="connsiteX1" fmla="*/ 369510 w 401530"/>
                <a:gd name="connsiteY1" fmla="*/ 6162 h 6162"/>
                <a:gd name="connsiteX2" fmla="*/ 394296 w 401530"/>
                <a:gd name="connsiteY2" fmla="*/ 6162 h 6162"/>
                <a:gd name="connsiteX3" fmla="*/ 401531 w 401530"/>
                <a:gd name="connsiteY3" fmla="*/ 0 h 6162"/>
                <a:gd name="connsiteX4" fmla="*/ 7235 w 401530"/>
                <a:gd name="connsiteY4" fmla="*/ 0 h 6162"/>
                <a:gd name="connsiteX5" fmla="*/ 0 w 401530"/>
                <a:gd name="connsiteY5" fmla="*/ 6162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530" h="6162">
                  <a:moveTo>
                    <a:pt x="0" y="6162"/>
                  </a:moveTo>
                  <a:lnTo>
                    <a:pt x="369510" y="6162"/>
                  </a:lnTo>
                  <a:lnTo>
                    <a:pt x="394296" y="6162"/>
                  </a:lnTo>
                  <a:cubicBezTo>
                    <a:pt x="394885" y="2626"/>
                    <a:pt x="397940" y="13"/>
                    <a:pt x="401531" y="0"/>
                  </a:cubicBezTo>
                  <a:lnTo>
                    <a:pt x="7235" y="0"/>
                  </a:lnTo>
                  <a:cubicBezTo>
                    <a:pt x="3644" y="13"/>
                    <a:pt x="590" y="262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4123EC0-AD13-B3D8-9A22-47AA08C82DBE}"/>
                </a:ext>
              </a:extLst>
            </p:cNvPr>
            <p:cNvSpPr/>
            <p:nvPr/>
          </p:nvSpPr>
          <p:spPr>
            <a:xfrm>
              <a:off x="6200614" y="6494873"/>
              <a:ext cx="24785" cy="3452"/>
            </a:xfrm>
            <a:custGeom>
              <a:avLst/>
              <a:gdLst>
                <a:gd name="connsiteX0" fmla="*/ 1474 w 24785"/>
                <a:gd name="connsiteY0" fmla="*/ 2247 h 3452"/>
                <a:gd name="connsiteX1" fmla="*/ 1474 w 24785"/>
                <a:gd name="connsiteY1" fmla="*/ 3452 h 3452"/>
                <a:gd name="connsiteX2" fmla="*/ 24786 w 24785"/>
                <a:gd name="connsiteY2" fmla="*/ 3452 h 3452"/>
                <a:gd name="connsiteX3" fmla="*/ 24786 w 24785"/>
                <a:gd name="connsiteY3" fmla="*/ 1443 h 3452"/>
                <a:gd name="connsiteX4" fmla="*/ 24786 w 24785"/>
                <a:gd name="connsiteY4" fmla="*/ 237 h 3452"/>
                <a:gd name="connsiteX5" fmla="*/ 0 w 24785"/>
                <a:gd name="connsiteY5" fmla="*/ 237 h 3452"/>
                <a:gd name="connsiteX6" fmla="*/ 0 w 24785"/>
                <a:gd name="connsiteY6" fmla="*/ 237 h 3452"/>
                <a:gd name="connsiteX7" fmla="*/ 1742 w 24785"/>
                <a:gd name="connsiteY7" fmla="*/ 505 h 3452"/>
                <a:gd name="connsiteX8" fmla="*/ 1474 w 24785"/>
                <a:gd name="connsiteY8" fmla="*/ 2247 h 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5" h="3452">
                  <a:moveTo>
                    <a:pt x="1474" y="2247"/>
                  </a:moveTo>
                  <a:lnTo>
                    <a:pt x="1474" y="3452"/>
                  </a:lnTo>
                  <a:lnTo>
                    <a:pt x="24786" y="3452"/>
                  </a:lnTo>
                  <a:lnTo>
                    <a:pt x="24786" y="1443"/>
                  </a:lnTo>
                  <a:cubicBezTo>
                    <a:pt x="24786" y="1443"/>
                    <a:pt x="24786" y="639"/>
                    <a:pt x="24786" y="237"/>
                  </a:cubicBezTo>
                  <a:lnTo>
                    <a:pt x="0" y="237"/>
                  </a:lnTo>
                  <a:lnTo>
                    <a:pt x="0" y="237"/>
                  </a:lnTo>
                  <a:cubicBezTo>
                    <a:pt x="550" y="-164"/>
                    <a:pt x="1340" y="-44"/>
                    <a:pt x="1742" y="505"/>
                  </a:cubicBezTo>
                  <a:cubicBezTo>
                    <a:pt x="2144" y="1054"/>
                    <a:pt x="2023" y="1845"/>
                    <a:pt x="1474" y="22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4163C91F-0B12-0E92-15B5-4E13D7FF74BB}"/>
                </a:ext>
              </a:extLst>
            </p:cNvPr>
            <p:cNvSpPr/>
            <p:nvPr/>
          </p:nvSpPr>
          <p:spPr>
            <a:xfrm>
              <a:off x="5803371" y="6495781"/>
              <a:ext cx="397377" cy="2545"/>
            </a:xfrm>
            <a:custGeom>
              <a:avLst/>
              <a:gdLst>
                <a:gd name="connsiteX0" fmla="*/ 396172 w 397377"/>
                <a:gd name="connsiteY0" fmla="*/ 2545 h 2545"/>
                <a:gd name="connsiteX1" fmla="*/ 396172 w 397377"/>
                <a:gd name="connsiteY1" fmla="*/ 1339 h 2545"/>
                <a:gd name="connsiteX2" fmla="*/ 397230 w 397377"/>
                <a:gd name="connsiteY2" fmla="*/ 13 h 2545"/>
                <a:gd name="connsiteX3" fmla="*/ 397377 w 397377"/>
                <a:gd name="connsiteY3" fmla="*/ 0 h 2545"/>
                <a:gd name="connsiteX4" fmla="*/ 0 w 397377"/>
                <a:gd name="connsiteY4" fmla="*/ 0 h 2545"/>
                <a:gd name="connsiteX5" fmla="*/ 0 w 397377"/>
                <a:gd name="connsiteY5" fmla="*/ 1339 h 2545"/>
                <a:gd name="connsiteX6" fmla="*/ 0 w 397377"/>
                <a:gd name="connsiteY6" fmla="*/ 2545 h 2545"/>
                <a:gd name="connsiteX7" fmla="*/ 395904 w 397377"/>
                <a:gd name="connsiteY7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377" h="2545">
                  <a:moveTo>
                    <a:pt x="396172" y="2545"/>
                  </a:moveTo>
                  <a:lnTo>
                    <a:pt x="396172" y="1339"/>
                  </a:lnTo>
                  <a:cubicBezTo>
                    <a:pt x="396091" y="683"/>
                    <a:pt x="396574" y="80"/>
                    <a:pt x="397230" y="13"/>
                  </a:cubicBezTo>
                  <a:cubicBezTo>
                    <a:pt x="397283" y="0"/>
                    <a:pt x="397324" y="0"/>
                    <a:pt x="397377" y="0"/>
                  </a:cubicBezTo>
                  <a:lnTo>
                    <a:pt x="0" y="0"/>
                  </a:lnTo>
                  <a:cubicBezTo>
                    <a:pt x="80" y="442"/>
                    <a:pt x="80" y="897"/>
                    <a:pt x="0" y="1339"/>
                  </a:cubicBezTo>
                  <a:lnTo>
                    <a:pt x="0" y="2545"/>
                  </a:lnTo>
                  <a:lnTo>
                    <a:pt x="39590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9CFBF0D5-FA1E-579C-FDB4-9DD482C9D17E}"/>
                </a:ext>
              </a:extLst>
            </p:cNvPr>
            <p:cNvSpPr/>
            <p:nvPr/>
          </p:nvSpPr>
          <p:spPr>
            <a:xfrm>
              <a:off x="5837267" y="6591158"/>
              <a:ext cx="2545" cy="262689"/>
            </a:xfrm>
            <a:custGeom>
              <a:avLst/>
              <a:gdLst>
                <a:gd name="connsiteX0" fmla="*/ 1206 w 2545"/>
                <a:gd name="connsiteY0" fmla="*/ 0 h 262689"/>
                <a:gd name="connsiteX1" fmla="*/ 0 w 2545"/>
                <a:gd name="connsiteY1" fmla="*/ 0 h 262689"/>
                <a:gd name="connsiteX2" fmla="*/ 0 w 2545"/>
                <a:gd name="connsiteY2" fmla="*/ 262689 h 262689"/>
                <a:gd name="connsiteX3" fmla="*/ 2546 w 2545"/>
                <a:gd name="connsiteY3" fmla="*/ 262689 h 262689"/>
                <a:gd name="connsiteX4" fmla="*/ 2546 w 2545"/>
                <a:gd name="connsiteY4" fmla="*/ 0 h 262689"/>
                <a:gd name="connsiteX5" fmla="*/ 1206 w 2545"/>
                <a:gd name="connsiteY5" fmla="*/ 0 h 26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62689">
                  <a:moveTo>
                    <a:pt x="1206" y="0"/>
                  </a:moveTo>
                  <a:lnTo>
                    <a:pt x="0" y="0"/>
                  </a:lnTo>
                  <a:lnTo>
                    <a:pt x="0" y="262689"/>
                  </a:lnTo>
                  <a:lnTo>
                    <a:pt x="2546" y="26268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730ABE3-4924-A640-6820-311E06830138}"/>
                </a:ext>
              </a:extLst>
            </p:cNvPr>
            <p:cNvSpPr/>
            <p:nvPr/>
          </p:nvSpPr>
          <p:spPr>
            <a:xfrm>
              <a:off x="6199529" y="6495771"/>
              <a:ext cx="2568" cy="80919"/>
            </a:xfrm>
            <a:custGeom>
              <a:avLst/>
              <a:gdLst>
                <a:gd name="connsiteX0" fmla="*/ 2559 w 2568"/>
                <a:gd name="connsiteY0" fmla="*/ 1350 h 80919"/>
                <a:gd name="connsiteX1" fmla="*/ 1501 w 2568"/>
                <a:gd name="connsiteY1" fmla="*/ 10 h 80919"/>
                <a:gd name="connsiteX2" fmla="*/ 1219 w 2568"/>
                <a:gd name="connsiteY2" fmla="*/ 10 h 80919"/>
                <a:gd name="connsiteX3" fmla="*/ 0 w 2568"/>
                <a:gd name="connsiteY3" fmla="*/ 1202 h 80919"/>
                <a:gd name="connsiteX4" fmla="*/ 13 w 2568"/>
                <a:gd name="connsiteY4" fmla="*/ 1350 h 80919"/>
                <a:gd name="connsiteX5" fmla="*/ 13 w 2568"/>
                <a:gd name="connsiteY5" fmla="*/ 80920 h 80919"/>
                <a:gd name="connsiteX6" fmla="*/ 1219 w 2568"/>
                <a:gd name="connsiteY6" fmla="*/ 80920 h 80919"/>
                <a:gd name="connsiteX7" fmla="*/ 2559 w 2568"/>
                <a:gd name="connsiteY7" fmla="*/ 80920 h 80919"/>
                <a:gd name="connsiteX8" fmla="*/ 2559 w 2568"/>
                <a:gd name="connsiteY8" fmla="*/ 1350 h 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8" h="80919">
                  <a:moveTo>
                    <a:pt x="2559" y="1350"/>
                  </a:moveTo>
                  <a:cubicBezTo>
                    <a:pt x="2639" y="693"/>
                    <a:pt x="2170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49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80920"/>
                  </a:lnTo>
                  <a:lnTo>
                    <a:pt x="1219" y="80920"/>
                  </a:lnTo>
                  <a:lnTo>
                    <a:pt x="2559" y="80920"/>
                  </a:lnTo>
                  <a:lnTo>
                    <a:pt x="2559" y="13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5BF01DA-28EB-685E-856A-2D1F2313C748}"/>
                </a:ext>
              </a:extLst>
            </p:cNvPr>
            <p:cNvSpPr/>
            <p:nvPr/>
          </p:nvSpPr>
          <p:spPr>
            <a:xfrm>
              <a:off x="5550689" y="6547086"/>
              <a:ext cx="2545" cy="33489"/>
            </a:xfrm>
            <a:custGeom>
              <a:avLst/>
              <a:gdLst>
                <a:gd name="connsiteX0" fmla="*/ 0 w 2545"/>
                <a:gd name="connsiteY0" fmla="*/ 0 h 33489"/>
                <a:gd name="connsiteX1" fmla="*/ 2545 w 2545"/>
                <a:gd name="connsiteY1" fmla="*/ 0 h 33489"/>
                <a:gd name="connsiteX2" fmla="*/ 2545 w 2545"/>
                <a:gd name="connsiteY2" fmla="*/ 33489 h 33489"/>
                <a:gd name="connsiteX3" fmla="*/ 0 w 2545"/>
                <a:gd name="connsiteY3" fmla="*/ 33489 h 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489">
                  <a:moveTo>
                    <a:pt x="0" y="0"/>
                  </a:moveTo>
                  <a:lnTo>
                    <a:pt x="2545" y="0"/>
                  </a:lnTo>
                  <a:lnTo>
                    <a:pt x="2545" y="33489"/>
                  </a:lnTo>
                  <a:lnTo>
                    <a:pt x="0" y="334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DEBD2E-4E9E-438C-21A6-878B61BE3B6A}"/>
                </a:ext>
              </a:extLst>
            </p:cNvPr>
            <p:cNvSpPr/>
            <p:nvPr/>
          </p:nvSpPr>
          <p:spPr>
            <a:xfrm>
              <a:off x="7618365" y="5637654"/>
              <a:ext cx="40193" cy="14735"/>
            </a:xfrm>
            <a:custGeom>
              <a:avLst/>
              <a:gdLst>
                <a:gd name="connsiteX0" fmla="*/ 5761 w 40193"/>
                <a:gd name="connsiteY0" fmla="*/ 9243 h 14735"/>
                <a:gd name="connsiteX1" fmla="*/ 4957 w 40193"/>
                <a:gd name="connsiteY1" fmla="*/ 14735 h 14735"/>
                <a:gd name="connsiteX2" fmla="*/ 32825 w 40193"/>
                <a:gd name="connsiteY2" fmla="*/ 14735 h 14735"/>
                <a:gd name="connsiteX3" fmla="*/ 32825 w 40193"/>
                <a:gd name="connsiteY3" fmla="*/ 7368 h 14735"/>
                <a:gd name="connsiteX4" fmla="*/ 40193 w 40193"/>
                <a:gd name="connsiteY4" fmla="*/ 0 h 14735"/>
                <a:gd name="connsiteX5" fmla="*/ 0 w 40193"/>
                <a:gd name="connsiteY5" fmla="*/ 0 h 14735"/>
                <a:gd name="connsiteX6" fmla="*/ 5922 w 40193"/>
                <a:gd name="connsiteY6" fmla="*/ 8579 h 14735"/>
                <a:gd name="connsiteX7" fmla="*/ 5761 w 40193"/>
                <a:gd name="connsiteY7" fmla="*/ 9243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93" h="14735">
                  <a:moveTo>
                    <a:pt x="5761" y="9243"/>
                  </a:moveTo>
                  <a:lnTo>
                    <a:pt x="4957" y="14735"/>
                  </a:lnTo>
                  <a:lnTo>
                    <a:pt x="32825" y="14735"/>
                  </a:lnTo>
                  <a:lnTo>
                    <a:pt x="32825" y="7368"/>
                  </a:lnTo>
                  <a:cubicBezTo>
                    <a:pt x="32825" y="3298"/>
                    <a:pt x="36120" y="0"/>
                    <a:pt x="40193" y="0"/>
                  </a:cubicBezTo>
                  <a:lnTo>
                    <a:pt x="0" y="0"/>
                  </a:lnTo>
                  <a:cubicBezTo>
                    <a:pt x="4006" y="735"/>
                    <a:pt x="6645" y="4576"/>
                    <a:pt x="5922" y="8579"/>
                  </a:cubicBezTo>
                  <a:cubicBezTo>
                    <a:pt x="5868" y="8802"/>
                    <a:pt x="5828" y="9023"/>
                    <a:pt x="5761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16BD82B-E3EC-9E21-FF80-2DF52841AF00}"/>
                </a:ext>
              </a:extLst>
            </p:cNvPr>
            <p:cNvSpPr/>
            <p:nvPr/>
          </p:nvSpPr>
          <p:spPr>
            <a:xfrm>
              <a:off x="8167137" y="4783948"/>
              <a:ext cx="14737" cy="185262"/>
            </a:xfrm>
            <a:custGeom>
              <a:avLst/>
              <a:gdLst>
                <a:gd name="connsiteX0" fmla="*/ 7369 w 14737"/>
                <a:gd name="connsiteY0" fmla="*/ 7368 h 185262"/>
                <a:gd name="connsiteX1" fmla="*/ 0 w 14737"/>
                <a:gd name="connsiteY1" fmla="*/ 7368 h 185262"/>
                <a:gd name="connsiteX2" fmla="*/ 0 w 14737"/>
                <a:gd name="connsiteY2" fmla="*/ 185262 h 185262"/>
                <a:gd name="connsiteX3" fmla="*/ 14737 w 14737"/>
                <a:gd name="connsiteY3" fmla="*/ 185262 h 185262"/>
                <a:gd name="connsiteX4" fmla="*/ 14737 w 14737"/>
                <a:gd name="connsiteY4" fmla="*/ 0 h 185262"/>
                <a:gd name="connsiteX5" fmla="*/ 7369 w 14737"/>
                <a:gd name="connsiteY5" fmla="*/ 7368 h 1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185262">
                  <a:moveTo>
                    <a:pt x="7369" y="7368"/>
                  </a:moveTo>
                  <a:lnTo>
                    <a:pt x="0" y="7368"/>
                  </a:lnTo>
                  <a:lnTo>
                    <a:pt x="0" y="185262"/>
                  </a:lnTo>
                  <a:lnTo>
                    <a:pt x="14737" y="185262"/>
                  </a:lnTo>
                  <a:lnTo>
                    <a:pt x="14737" y="0"/>
                  </a:lnTo>
                  <a:cubicBezTo>
                    <a:pt x="14737" y="4069"/>
                    <a:pt x="11441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0682A1F-320B-756C-F1B5-4633AB1CF86B}"/>
                </a:ext>
              </a:extLst>
            </p:cNvPr>
            <p:cNvSpPr/>
            <p:nvPr/>
          </p:nvSpPr>
          <p:spPr>
            <a:xfrm>
              <a:off x="9332072" y="6518419"/>
              <a:ext cx="147375" cy="2545"/>
            </a:xfrm>
            <a:custGeom>
              <a:avLst/>
              <a:gdLst>
                <a:gd name="connsiteX0" fmla="*/ 147375 w 147375"/>
                <a:gd name="connsiteY0" fmla="*/ 2545 h 2545"/>
                <a:gd name="connsiteX1" fmla="*/ 147375 w 147375"/>
                <a:gd name="connsiteY1" fmla="*/ 1206 h 2545"/>
                <a:gd name="connsiteX2" fmla="*/ 147375 w 147375"/>
                <a:gd name="connsiteY2" fmla="*/ 0 h 2545"/>
                <a:gd name="connsiteX3" fmla="*/ 0 w 147375"/>
                <a:gd name="connsiteY3" fmla="*/ 0 h 2545"/>
                <a:gd name="connsiteX4" fmla="*/ 0 w 147375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75" h="2545">
                  <a:moveTo>
                    <a:pt x="147375" y="2545"/>
                  </a:moveTo>
                  <a:cubicBezTo>
                    <a:pt x="147375" y="2545"/>
                    <a:pt x="147375" y="1742"/>
                    <a:pt x="147375" y="1206"/>
                  </a:cubicBezTo>
                  <a:lnTo>
                    <a:pt x="147375" y="0"/>
                  </a:ln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5201A73-4BC9-3446-B692-743E37B115AA}"/>
                </a:ext>
              </a:extLst>
            </p:cNvPr>
            <p:cNvSpPr/>
            <p:nvPr/>
          </p:nvSpPr>
          <p:spPr>
            <a:xfrm>
              <a:off x="8916071" y="6519893"/>
              <a:ext cx="19292" cy="2679"/>
            </a:xfrm>
            <a:custGeom>
              <a:avLst/>
              <a:gdLst>
                <a:gd name="connsiteX0" fmla="*/ 0 w 19292"/>
                <a:gd name="connsiteY0" fmla="*/ 2009 h 2679"/>
                <a:gd name="connsiteX1" fmla="*/ 19293 w 19292"/>
                <a:gd name="connsiteY1" fmla="*/ 2679 h 2679"/>
                <a:gd name="connsiteX2" fmla="*/ 19293 w 19292"/>
                <a:gd name="connsiteY2" fmla="*/ 2679 h 2679"/>
                <a:gd name="connsiteX3" fmla="*/ 17953 w 19292"/>
                <a:gd name="connsiteY3" fmla="*/ 1340 h 2679"/>
                <a:gd name="connsiteX4" fmla="*/ 17953 w 19292"/>
                <a:gd name="connsiteY4" fmla="*/ 0 h 2679"/>
                <a:gd name="connsiteX5" fmla="*/ 268 w 19292"/>
                <a:gd name="connsiteY5" fmla="*/ 0 h 2679"/>
                <a:gd name="connsiteX6" fmla="*/ 268 w 19292"/>
                <a:gd name="connsiteY6" fmla="*/ 1072 h 2679"/>
                <a:gd name="connsiteX7" fmla="*/ 0 w 19292"/>
                <a:gd name="connsiteY7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92" h="2679">
                  <a:moveTo>
                    <a:pt x="0" y="2009"/>
                  </a:moveTo>
                  <a:lnTo>
                    <a:pt x="19293" y="2679"/>
                  </a:lnTo>
                  <a:lnTo>
                    <a:pt x="19293" y="2679"/>
                  </a:lnTo>
                  <a:cubicBezTo>
                    <a:pt x="18556" y="2679"/>
                    <a:pt x="17953" y="2076"/>
                    <a:pt x="17953" y="1340"/>
                  </a:cubicBezTo>
                  <a:lnTo>
                    <a:pt x="17953" y="0"/>
                  </a:lnTo>
                  <a:lnTo>
                    <a:pt x="268" y="0"/>
                  </a:lnTo>
                  <a:lnTo>
                    <a:pt x="268" y="1072"/>
                  </a:lnTo>
                  <a:cubicBezTo>
                    <a:pt x="201" y="1393"/>
                    <a:pt x="107" y="1701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1F83067-9D72-2294-73D2-6D12B6E75A77}"/>
                </a:ext>
              </a:extLst>
            </p:cNvPr>
            <p:cNvSpPr/>
            <p:nvPr/>
          </p:nvSpPr>
          <p:spPr>
            <a:xfrm>
              <a:off x="8935096" y="6519893"/>
              <a:ext cx="382506" cy="2679"/>
            </a:xfrm>
            <a:custGeom>
              <a:avLst/>
              <a:gdLst>
                <a:gd name="connsiteX0" fmla="*/ 382507 w 382506"/>
                <a:gd name="connsiteY0" fmla="*/ 1340 h 2679"/>
                <a:gd name="connsiteX1" fmla="*/ 382507 w 382506"/>
                <a:gd name="connsiteY1" fmla="*/ 0 h 2679"/>
                <a:gd name="connsiteX2" fmla="*/ 1206 w 382506"/>
                <a:gd name="connsiteY2" fmla="*/ 0 h 2679"/>
                <a:gd name="connsiteX3" fmla="*/ 1206 w 382506"/>
                <a:gd name="connsiteY3" fmla="*/ 1340 h 2679"/>
                <a:gd name="connsiteX4" fmla="*/ 0 w 382506"/>
                <a:gd name="connsiteY4" fmla="*/ 2679 h 2679"/>
                <a:gd name="connsiteX5" fmla="*/ 382372 w 382506"/>
                <a:gd name="connsiteY5" fmla="*/ 2679 h 2679"/>
                <a:gd name="connsiteX6" fmla="*/ 382507 w 382506"/>
                <a:gd name="connsiteY6" fmla="*/ 134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06" h="2679">
                  <a:moveTo>
                    <a:pt x="382507" y="1340"/>
                  </a:moveTo>
                  <a:lnTo>
                    <a:pt x="382507" y="0"/>
                  </a:lnTo>
                  <a:lnTo>
                    <a:pt x="1206" y="0"/>
                  </a:lnTo>
                  <a:lnTo>
                    <a:pt x="1206" y="1340"/>
                  </a:lnTo>
                  <a:cubicBezTo>
                    <a:pt x="1206" y="2036"/>
                    <a:pt x="684" y="2612"/>
                    <a:pt x="0" y="2679"/>
                  </a:cubicBezTo>
                  <a:lnTo>
                    <a:pt x="382372" y="2679"/>
                  </a:lnTo>
                  <a:cubicBezTo>
                    <a:pt x="382372" y="2679"/>
                    <a:pt x="382507" y="1742"/>
                    <a:pt x="382507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CB3A3EA3-6A1C-3893-9333-6412B1F11E29}"/>
                </a:ext>
              </a:extLst>
            </p:cNvPr>
            <p:cNvSpPr/>
            <p:nvPr/>
          </p:nvSpPr>
          <p:spPr>
            <a:xfrm>
              <a:off x="7904675" y="4776530"/>
              <a:ext cx="277199" cy="14785"/>
            </a:xfrm>
            <a:custGeom>
              <a:avLst/>
              <a:gdLst>
                <a:gd name="connsiteX0" fmla="*/ 7369 w 277199"/>
                <a:gd name="connsiteY0" fmla="*/ 9294 h 14785"/>
                <a:gd name="connsiteX1" fmla="*/ 5895 w 277199"/>
                <a:gd name="connsiteY1" fmla="*/ 14786 h 14785"/>
                <a:gd name="connsiteX2" fmla="*/ 269831 w 277199"/>
                <a:gd name="connsiteY2" fmla="*/ 14786 h 14785"/>
                <a:gd name="connsiteX3" fmla="*/ 277200 w 277199"/>
                <a:gd name="connsiteY3" fmla="*/ 7418 h 14785"/>
                <a:gd name="connsiteX4" fmla="*/ 269831 w 277199"/>
                <a:gd name="connsiteY4" fmla="*/ 51 h 14785"/>
                <a:gd name="connsiteX5" fmla="*/ 0 w 277199"/>
                <a:gd name="connsiteY5" fmla="*/ 51 h 14785"/>
                <a:gd name="connsiteX6" fmla="*/ 7891 w 277199"/>
                <a:gd name="connsiteY6" fmla="*/ 6259 h 14785"/>
                <a:gd name="connsiteX7" fmla="*/ 7637 w 277199"/>
                <a:gd name="connsiteY7" fmla="*/ 9160 h 1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99" h="14785">
                  <a:moveTo>
                    <a:pt x="7369" y="9294"/>
                  </a:moveTo>
                  <a:lnTo>
                    <a:pt x="5895" y="14786"/>
                  </a:lnTo>
                  <a:lnTo>
                    <a:pt x="269831" y="14786"/>
                  </a:lnTo>
                  <a:cubicBezTo>
                    <a:pt x="273903" y="14786"/>
                    <a:pt x="277200" y="11487"/>
                    <a:pt x="277200" y="7418"/>
                  </a:cubicBezTo>
                  <a:cubicBezTo>
                    <a:pt x="277200" y="3349"/>
                    <a:pt x="273903" y="51"/>
                    <a:pt x="269831" y="51"/>
                  </a:cubicBezTo>
                  <a:lnTo>
                    <a:pt x="0" y="51"/>
                  </a:lnTo>
                  <a:cubicBezTo>
                    <a:pt x="3899" y="-414"/>
                    <a:pt x="7423" y="2366"/>
                    <a:pt x="7891" y="6259"/>
                  </a:cubicBezTo>
                  <a:cubicBezTo>
                    <a:pt x="8012" y="7233"/>
                    <a:pt x="7918" y="8221"/>
                    <a:pt x="7637" y="91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9961478C-4938-3C33-9AEB-BFAA09A27432}"/>
                </a:ext>
              </a:extLst>
            </p:cNvPr>
            <p:cNvSpPr/>
            <p:nvPr/>
          </p:nvSpPr>
          <p:spPr>
            <a:xfrm>
              <a:off x="7891227" y="4776664"/>
              <a:ext cx="21124" cy="33673"/>
            </a:xfrm>
            <a:custGeom>
              <a:avLst/>
              <a:gdLst>
                <a:gd name="connsiteX0" fmla="*/ 6214 w 21124"/>
                <a:gd name="connsiteY0" fmla="*/ 28315 h 33673"/>
                <a:gd name="connsiteX1" fmla="*/ 12376 w 21124"/>
                <a:gd name="connsiteY1" fmla="*/ 32066 h 33673"/>
                <a:gd name="connsiteX2" fmla="*/ 12376 w 21124"/>
                <a:gd name="connsiteY2" fmla="*/ 7284 h 33673"/>
                <a:gd name="connsiteX3" fmla="*/ 13716 w 21124"/>
                <a:gd name="connsiteY3" fmla="*/ 5944 h 33673"/>
                <a:gd name="connsiteX4" fmla="*/ 15056 w 21124"/>
                <a:gd name="connsiteY4" fmla="*/ 7284 h 33673"/>
                <a:gd name="connsiteX5" fmla="*/ 15056 w 21124"/>
                <a:gd name="connsiteY5" fmla="*/ 30994 h 33673"/>
                <a:gd name="connsiteX6" fmla="*/ 19343 w 21124"/>
                <a:gd name="connsiteY6" fmla="*/ 14651 h 33673"/>
                <a:gd name="connsiteX7" fmla="*/ 20817 w 21124"/>
                <a:gd name="connsiteY7" fmla="*/ 9159 h 33673"/>
                <a:gd name="connsiteX8" fmla="*/ 16088 w 21124"/>
                <a:gd name="connsiteY8" fmla="*/ 305 h 33673"/>
                <a:gd name="connsiteX9" fmla="*/ 13180 w 21124"/>
                <a:gd name="connsiteY9" fmla="*/ 50 h 33673"/>
                <a:gd name="connsiteX10" fmla="*/ 11840 w 21124"/>
                <a:gd name="connsiteY10" fmla="*/ 50 h 33673"/>
                <a:gd name="connsiteX11" fmla="*/ 10501 w 21124"/>
                <a:gd name="connsiteY11" fmla="*/ 50 h 33673"/>
                <a:gd name="connsiteX12" fmla="*/ 9295 w 21124"/>
                <a:gd name="connsiteY12" fmla="*/ 854 h 33673"/>
                <a:gd name="connsiteX13" fmla="*/ 8223 w 21124"/>
                <a:gd name="connsiteY13" fmla="*/ 1791 h 33673"/>
                <a:gd name="connsiteX14" fmla="*/ 7553 w 21124"/>
                <a:gd name="connsiteY14" fmla="*/ 2863 h 33673"/>
                <a:gd name="connsiteX15" fmla="*/ 7553 w 21124"/>
                <a:gd name="connsiteY15" fmla="*/ 4337 h 33673"/>
                <a:gd name="connsiteX16" fmla="*/ 7553 w 21124"/>
                <a:gd name="connsiteY16" fmla="*/ 4337 h 33673"/>
                <a:gd name="connsiteX17" fmla="*/ 50 w 21124"/>
                <a:gd name="connsiteY17" fmla="*/ 32735 h 33673"/>
                <a:gd name="connsiteX18" fmla="*/ 50 w 21124"/>
                <a:gd name="connsiteY18" fmla="*/ 33673 h 33673"/>
                <a:gd name="connsiteX19" fmla="*/ 6214 w 21124"/>
                <a:gd name="connsiteY19" fmla="*/ 28315 h 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4" h="33673">
                  <a:moveTo>
                    <a:pt x="6214" y="28315"/>
                  </a:moveTo>
                  <a:cubicBezTo>
                    <a:pt x="8799" y="28351"/>
                    <a:pt x="11157" y="29787"/>
                    <a:pt x="12376" y="32066"/>
                  </a:cubicBezTo>
                  <a:lnTo>
                    <a:pt x="12376" y="7284"/>
                  </a:lnTo>
                  <a:cubicBezTo>
                    <a:pt x="12443" y="6571"/>
                    <a:pt x="13006" y="6006"/>
                    <a:pt x="13716" y="5944"/>
                  </a:cubicBezTo>
                  <a:cubicBezTo>
                    <a:pt x="14453" y="5944"/>
                    <a:pt x="15056" y="6544"/>
                    <a:pt x="15056" y="7284"/>
                  </a:cubicBezTo>
                  <a:lnTo>
                    <a:pt x="15056" y="30994"/>
                  </a:lnTo>
                  <a:lnTo>
                    <a:pt x="19343" y="14651"/>
                  </a:lnTo>
                  <a:lnTo>
                    <a:pt x="20817" y="9159"/>
                  </a:lnTo>
                  <a:cubicBezTo>
                    <a:pt x="21956" y="5407"/>
                    <a:pt x="19839" y="1443"/>
                    <a:pt x="16088" y="305"/>
                  </a:cubicBezTo>
                  <a:cubicBezTo>
                    <a:pt x="15136" y="21"/>
                    <a:pt x="14158" y="-66"/>
                    <a:pt x="13180" y="50"/>
                  </a:cubicBezTo>
                  <a:lnTo>
                    <a:pt x="11840" y="50"/>
                  </a:lnTo>
                  <a:lnTo>
                    <a:pt x="10501" y="50"/>
                  </a:lnTo>
                  <a:lnTo>
                    <a:pt x="9295" y="854"/>
                  </a:lnTo>
                  <a:lnTo>
                    <a:pt x="8223" y="1791"/>
                  </a:lnTo>
                  <a:cubicBezTo>
                    <a:pt x="8035" y="2167"/>
                    <a:pt x="7807" y="2525"/>
                    <a:pt x="7553" y="2863"/>
                  </a:cubicBezTo>
                  <a:cubicBezTo>
                    <a:pt x="7500" y="3353"/>
                    <a:pt x="7500" y="3847"/>
                    <a:pt x="7553" y="4337"/>
                  </a:cubicBezTo>
                  <a:lnTo>
                    <a:pt x="7553" y="4337"/>
                  </a:lnTo>
                  <a:lnTo>
                    <a:pt x="50" y="32735"/>
                  </a:lnTo>
                  <a:cubicBezTo>
                    <a:pt x="-17" y="33045"/>
                    <a:pt x="-17" y="33364"/>
                    <a:pt x="50" y="33673"/>
                  </a:cubicBezTo>
                  <a:cubicBezTo>
                    <a:pt x="841" y="30808"/>
                    <a:pt x="3266" y="28695"/>
                    <a:pt x="6214" y="283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208B351-9C39-1234-00DC-62B514205555}"/>
                </a:ext>
              </a:extLst>
            </p:cNvPr>
            <p:cNvSpPr/>
            <p:nvPr/>
          </p:nvSpPr>
          <p:spPr>
            <a:xfrm>
              <a:off x="7903603" y="4782609"/>
              <a:ext cx="2679" cy="1025438"/>
            </a:xfrm>
            <a:custGeom>
              <a:avLst/>
              <a:gdLst>
                <a:gd name="connsiteX0" fmla="*/ 2680 w 2679"/>
                <a:gd name="connsiteY0" fmla="*/ 1025439 h 1025438"/>
                <a:gd name="connsiteX1" fmla="*/ 2680 w 2679"/>
                <a:gd name="connsiteY1" fmla="*/ 1340 h 1025438"/>
                <a:gd name="connsiteX2" fmla="*/ 1340 w 2679"/>
                <a:gd name="connsiteY2" fmla="*/ 0 h 1025438"/>
                <a:gd name="connsiteX3" fmla="*/ 0 w 2679"/>
                <a:gd name="connsiteY3" fmla="*/ 1340 h 1025438"/>
                <a:gd name="connsiteX4" fmla="*/ 0 w 2679"/>
                <a:gd name="connsiteY4" fmla="*/ 25854 h 1025438"/>
                <a:gd name="connsiteX5" fmla="*/ 1206 w 2679"/>
                <a:gd name="connsiteY5" fmla="*/ 29470 h 1025438"/>
                <a:gd name="connsiteX6" fmla="*/ 1206 w 2679"/>
                <a:gd name="connsiteY6" fmla="*/ 1025439 h 1025438"/>
                <a:gd name="connsiteX7" fmla="*/ 2680 w 2679"/>
                <a:gd name="connsiteY7" fmla="*/ 1025439 h 10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1025438">
                  <a:moveTo>
                    <a:pt x="2680" y="1025439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ubicBezTo>
                    <a:pt x="630" y="62"/>
                    <a:pt x="67" y="627"/>
                    <a:pt x="0" y="1340"/>
                  </a:cubicBezTo>
                  <a:lnTo>
                    <a:pt x="0" y="25854"/>
                  </a:lnTo>
                  <a:cubicBezTo>
                    <a:pt x="737" y="26920"/>
                    <a:pt x="1152" y="28175"/>
                    <a:pt x="1206" y="29470"/>
                  </a:cubicBezTo>
                  <a:lnTo>
                    <a:pt x="1206" y="1025439"/>
                  </a:lnTo>
                  <a:lnTo>
                    <a:pt x="2680" y="10254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2E5BB80-B740-47B8-3E46-6E5E63ED64B5}"/>
                </a:ext>
              </a:extLst>
            </p:cNvPr>
            <p:cNvSpPr/>
            <p:nvPr/>
          </p:nvSpPr>
          <p:spPr>
            <a:xfrm>
              <a:off x="7890071" y="4804979"/>
              <a:ext cx="14603" cy="1003067"/>
            </a:xfrm>
            <a:custGeom>
              <a:avLst/>
              <a:gdLst>
                <a:gd name="connsiteX0" fmla="*/ 14604 w 14603"/>
                <a:gd name="connsiteY0" fmla="*/ 1003068 h 1003067"/>
                <a:gd name="connsiteX1" fmla="*/ 14604 w 14603"/>
                <a:gd name="connsiteY1" fmla="*/ 7368 h 1003067"/>
                <a:gd name="connsiteX2" fmla="*/ 13398 w 14603"/>
                <a:gd name="connsiteY2" fmla="*/ 3751 h 1003067"/>
                <a:gd name="connsiteX3" fmla="*/ 7235 w 14603"/>
                <a:gd name="connsiteY3" fmla="*/ 0 h 1003067"/>
                <a:gd name="connsiteX4" fmla="*/ 0 w 14603"/>
                <a:gd name="connsiteY4" fmla="*/ 6430 h 1003067"/>
                <a:gd name="connsiteX5" fmla="*/ 0 w 14603"/>
                <a:gd name="connsiteY5" fmla="*/ 7368 h 1003067"/>
                <a:gd name="connsiteX6" fmla="*/ 0 w 14603"/>
                <a:gd name="connsiteY6" fmla="*/ 1003068 h 1003067"/>
                <a:gd name="connsiteX7" fmla="*/ 14604 w 14603"/>
                <a:gd name="connsiteY7" fmla="*/ 1003068 h 100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1003067">
                  <a:moveTo>
                    <a:pt x="14604" y="1003068"/>
                  </a:moveTo>
                  <a:lnTo>
                    <a:pt x="14604" y="7368"/>
                  </a:lnTo>
                  <a:cubicBezTo>
                    <a:pt x="14550" y="6072"/>
                    <a:pt x="14135" y="4818"/>
                    <a:pt x="13398" y="3751"/>
                  </a:cubicBezTo>
                  <a:cubicBezTo>
                    <a:pt x="12179" y="1472"/>
                    <a:pt x="9821" y="36"/>
                    <a:pt x="7235" y="0"/>
                  </a:cubicBezTo>
                  <a:cubicBezTo>
                    <a:pt x="3551" y="37"/>
                    <a:pt x="469" y="2781"/>
                    <a:pt x="0" y="6430"/>
                  </a:cubicBezTo>
                  <a:cubicBezTo>
                    <a:pt x="0" y="6430"/>
                    <a:pt x="0" y="6430"/>
                    <a:pt x="0" y="7368"/>
                  </a:cubicBezTo>
                  <a:lnTo>
                    <a:pt x="0" y="1003068"/>
                  </a:lnTo>
                  <a:lnTo>
                    <a:pt x="14604" y="10030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7C89B42-B3D6-3046-12AF-704A4674CC7C}"/>
                </a:ext>
              </a:extLst>
            </p:cNvPr>
            <p:cNvSpPr/>
            <p:nvPr/>
          </p:nvSpPr>
          <p:spPr>
            <a:xfrm>
              <a:off x="8934694" y="5446092"/>
              <a:ext cx="390276" cy="14873"/>
            </a:xfrm>
            <a:custGeom>
              <a:avLst/>
              <a:gdLst>
                <a:gd name="connsiteX0" fmla="*/ 4957 w 390276"/>
                <a:gd name="connsiteY0" fmla="*/ 13534 h 14873"/>
                <a:gd name="connsiteX1" fmla="*/ 3081 w 390276"/>
                <a:gd name="connsiteY1" fmla="*/ 14873 h 14873"/>
                <a:gd name="connsiteX2" fmla="*/ 382908 w 390276"/>
                <a:gd name="connsiteY2" fmla="*/ 14873 h 14873"/>
                <a:gd name="connsiteX3" fmla="*/ 382908 w 390276"/>
                <a:gd name="connsiteY3" fmla="*/ 7506 h 14873"/>
                <a:gd name="connsiteX4" fmla="*/ 390277 w 390276"/>
                <a:gd name="connsiteY4" fmla="*/ 138 h 14873"/>
                <a:gd name="connsiteX5" fmla="*/ 0 w 390276"/>
                <a:gd name="connsiteY5" fmla="*/ 138 h 14873"/>
                <a:gd name="connsiteX6" fmla="*/ 8494 w 390276"/>
                <a:gd name="connsiteY6" fmla="*/ 5835 h 14873"/>
                <a:gd name="connsiteX7" fmla="*/ 4957 w 390276"/>
                <a:gd name="connsiteY7" fmla="*/ 13534 h 1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276" h="14873">
                  <a:moveTo>
                    <a:pt x="4957" y="13534"/>
                  </a:moveTo>
                  <a:lnTo>
                    <a:pt x="3081" y="14873"/>
                  </a:lnTo>
                  <a:lnTo>
                    <a:pt x="382908" y="14873"/>
                  </a:lnTo>
                  <a:lnTo>
                    <a:pt x="382908" y="7506"/>
                  </a:lnTo>
                  <a:cubicBezTo>
                    <a:pt x="382908" y="3436"/>
                    <a:pt x="386204" y="138"/>
                    <a:pt x="390277" y="138"/>
                  </a:cubicBezTo>
                  <a:lnTo>
                    <a:pt x="0" y="138"/>
                  </a:lnTo>
                  <a:cubicBezTo>
                    <a:pt x="3925" y="-635"/>
                    <a:pt x="7730" y="1916"/>
                    <a:pt x="8494" y="5835"/>
                  </a:cubicBezTo>
                  <a:cubicBezTo>
                    <a:pt x="9097" y="8896"/>
                    <a:pt x="7677" y="12000"/>
                    <a:pt x="4957" y="135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FDF1384-BFDF-C55D-F368-A53AE640EA4A}"/>
                </a:ext>
              </a:extLst>
            </p:cNvPr>
            <p:cNvSpPr/>
            <p:nvPr/>
          </p:nvSpPr>
          <p:spPr>
            <a:xfrm>
              <a:off x="8905219" y="5446762"/>
              <a:ext cx="38111" cy="28803"/>
            </a:xfrm>
            <a:custGeom>
              <a:avLst/>
              <a:gdLst>
                <a:gd name="connsiteX0" fmla="*/ 11254 w 38111"/>
                <a:gd name="connsiteY0" fmla="*/ 24919 h 28803"/>
                <a:gd name="connsiteX1" fmla="*/ 11254 w 38111"/>
                <a:gd name="connsiteY1" fmla="*/ 28804 h 28803"/>
                <a:gd name="connsiteX2" fmla="*/ 28940 w 38111"/>
                <a:gd name="connsiteY2" fmla="*/ 16614 h 28803"/>
                <a:gd name="connsiteX3" fmla="*/ 28940 w 38111"/>
                <a:gd name="connsiteY3" fmla="*/ 6835 h 28803"/>
                <a:gd name="connsiteX4" fmla="*/ 29998 w 38111"/>
                <a:gd name="connsiteY4" fmla="*/ 5496 h 28803"/>
                <a:gd name="connsiteX5" fmla="*/ 30279 w 38111"/>
                <a:gd name="connsiteY5" fmla="*/ 5496 h 28803"/>
                <a:gd name="connsiteX6" fmla="*/ 31498 w 38111"/>
                <a:gd name="connsiteY6" fmla="*/ 6693 h 28803"/>
                <a:gd name="connsiteX7" fmla="*/ 31485 w 38111"/>
                <a:gd name="connsiteY7" fmla="*/ 6835 h 28803"/>
                <a:gd name="connsiteX8" fmla="*/ 31485 w 38111"/>
                <a:gd name="connsiteY8" fmla="*/ 14872 h 28803"/>
                <a:gd name="connsiteX9" fmla="*/ 32556 w 38111"/>
                <a:gd name="connsiteY9" fmla="*/ 14872 h 28803"/>
                <a:gd name="connsiteX10" fmla="*/ 34432 w 38111"/>
                <a:gd name="connsiteY10" fmla="*/ 13533 h 28803"/>
                <a:gd name="connsiteX11" fmla="*/ 37179 w 38111"/>
                <a:gd name="connsiteY11" fmla="*/ 3678 h 28803"/>
                <a:gd name="connsiteX12" fmla="*/ 29475 w 38111"/>
                <a:gd name="connsiteY12" fmla="*/ 137 h 28803"/>
                <a:gd name="connsiteX13" fmla="*/ 28136 w 38111"/>
                <a:gd name="connsiteY13" fmla="*/ 137 h 28803"/>
                <a:gd name="connsiteX14" fmla="*/ 26796 w 38111"/>
                <a:gd name="connsiteY14" fmla="*/ 137 h 28803"/>
                <a:gd name="connsiteX15" fmla="*/ 26796 w 38111"/>
                <a:gd name="connsiteY15" fmla="*/ 137 h 28803"/>
                <a:gd name="connsiteX16" fmla="*/ 0 w 38111"/>
                <a:gd name="connsiteY16" fmla="*/ 18355 h 28803"/>
                <a:gd name="connsiteX17" fmla="*/ 0 w 38111"/>
                <a:gd name="connsiteY17" fmla="*/ 18355 h 28803"/>
                <a:gd name="connsiteX18" fmla="*/ 4287 w 38111"/>
                <a:gd name="connsiteY18" fmla="*/ 18087 h 28803"/>
                <a:gd name="connsiteX19" fmla="*/ 11254 w 38111"/>
                <a:gd name="connsiteY19" fmla="*/ 24919 h 2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111" h="28803">
                  <a:moveTo>
                    <a:pt x="11254" y="24919"/>
                  </a:moveTo>
                  <a:lnTo>
                    <a:pt x="11254" y="28804"/>
                  </a:lnTo>
                  <a:lnTo>
                    <a:pt x="28940" y="16614"/>
                  </a:lnTo>
                  <a:lnTo>
                    <a:pt x="28940" y="6835"/>
                  </a:lnTo>
                  <a:cubicBezTo>
                    <a:pt x="28859" y="6173"/>
                    <a:pt x="29328" y="5575"/>
                    <a:pt x="29998" y="5496"/>
                  </a:cubicBezTo>
                  <a:cubicBezTo>
                    <a:pt x="30092" y="5485"/>
                    <a:pt x="30185" y="5485"/>
                    <a:pt x="30279" y="5496"/>
                  </a:cubicBezTo>
                  <a:cubicBezTo>
                    <a:pt x="30949" y="5492"/>
                    <a:pt x="31485" y="6027"/>
                    <a:pt x="31498" y="6693"/>
                  </a:cubicBezTo>
                  <a:cubicBezTo>
                    <a:pt x="31498" y="6741"/>
                    <a:pt x="31485" y="6788"/>
                    <a:pt x="31485" y="6835"/>
                  </a:cubicBezTo>
                  <a:lnTo>
                    <a:pt x="31485" y="14872"/>
                  </a:lnTo>
                  <a:lnTo>
                    <a:pt x="32556" y="14872"/>
                  </a:lnTo>
                  <a:lnTo>
                    <a:pt x="34432" y="13533"/>
                  </a:lnTo>
                  <a:cubicBezTo>
                    <a:pt x="37916" y="11568"/>
                    <a:pt x="39135" y="7155"/>
                    <a:pt x="37179" y="3678"/>
                  </a:cubicBezTo>
                  <a:cubicBezTo>
                    <a:pt x="35638" y="961"/>
                    <a:pt x="32529" y="-467"/>
                    <a:pt x="29475" y="137"/>
                  </a:cubicBezTo>
                  <a:lnTo>
                    <a:pt x="28136" y="137"/>
                  </a:lnTo>
                  <a:lnTo>
                    <a:pt x="26796" y="137"/>
                  </a:lnTo>
                  <a:lnTo>
                    <a:pt x="26796" y="137"/>
                  </a:lnTo>
                  <a:lnTo>
                    <a:pt x="0" y="18355"/>
                  </a:lnTo>
                  <a:lnTo>
                    <a:pt x="0" y="18355"/>
                  </a:lnTo>
                  <a:cubicBezTo>
                    <a:pt x="1366" y="17834"/>
                    <a:pt x="2867" y="17740"/>
                    <a:pt x="4287" y="18087"/>
                  </a:cubicBezTo>
                  <a:cubicBezTo>
                    <a:pt x="7998" y="18280"/>
                    <a:pt x="10986" y="21210"/>
                    <a:pt x="11254" y="2491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6140545-7B33-CF2B-71C3-1F9D32D07614}"/>
                </a:ext>
              </a:extLst>
            </p:cNvPr>
            <p:cNvSpPr/>
            <p:nvPr/>
          </p:nvSpPr>
          <p:spPr>
            <a:xfrm>
              <a:off x="8934148" y="5452249"/>
              <a:ext cx="2564" cy="1070322"/>
            </a:xfrm>
            <a:custGeom>
              <a:avLst/>
              <a:gdLst>
                <a:gd name="connsiteX0" fmla="*/ 10 w 2564"/>
                <a:gd name="connsiteY0" fmla="*/ 1068983 h 1070322"/>
                <a:gd name="connsiteX1" fmla="*/ 1350 w 2564"/>
                <a:gd name="connsiteY1" fmla="*/ 1070323 h 1070322"/>
                <a:gd name="connsiteX2" fmla="*/ 2556 w 2564"/>
                <a:gd name="connsiteY2" fmla="*/ 1068983 h 1070322"/>
                <a:gd name="connsiteX3" fmla="*/ 2556 w 2564"/>
                <a:gd name="connsiteY3" fmla="*/ 1348 h 1070322"/>
                <a:gd name="connsiteX4" fmla="*/ 1497 w 2564"/>
                <a:gd name="connsiteY4" fmla="*/ 17 h 1070322"/>
                <a:gd name="connsiteX5" fmla="*/ 1350 w 2564"/>
                <a:gd name="connsiteY5" fmla="*/ 9 h 1070322"/>
                <a:gd name="connsiteX6" fmla="*/ 10 w 2564"/>
                <a:gd name="connsiteY6" fmla="*/ 1063 h 1070322"/>
                <a:gd name="connsiteX7" fmla="*/ 10 w 2564"/>
                <a:gd name="connsiteY7" fmla="*/ 1348 h 1070322"/>
                <a:gd name="connsiteX8" fmla="*/ 10 w 2564"/>
                <a:gd name="connsiteY8" fmla="*/ 1068983 h 107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" h="1070322">
                  <a:moveTo>
                    <a:pt x="10" y="1068983"/>
                  </a:moveTo>
                  <a:cubicBezTo>
                    <a:pt x="10" y="1069720"/>
                    <a:pt x="613" y="1070323"/>
                    <a:pt x="1350" y="1070323"/>
                  </a:cubicBezTo>
                  <a:cubicBezTo>
                    <a:pt x="2034" y="1070256"/>
                    <a:pt x="2556" y="1069680"/>
                    <a:pt x="2556" y="1068983"/>
                  </a:cubicBez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3" y="9"/>
                    <a:pt x="1350" y="9"/>
                  </a:cubicBezTo>
                  <a:cubicBezTo>
                    <a:pt x="693" y="-70"/>
                    <a:pt x="91" y="402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10689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353A8B05-C74A-1D03-51E0-FCDEDE2A32D5}"/>
                </a:ext>
              </a:extLst>
            </p:cNvPr>
            <p:cNvSpPr/>
            <p:nvPr/>
          </p:nvSpPr>
          <p:spPr>
            <a:xfrm>
              <a:off x="9332340" y="5755804"/>
              <a:ext cx="154743" cy="14735"/>
            </a:xfrm>
            <a:custGeom>
              <a:avLst/>
              <a:gdLst>
                <a:gd name="connsiteX0" fmla="*/ 0 w 154743"/>
                <a:gd name="connsiteY0" fmla="*/ 14735 h 14735"/>
                <a:gd name="connsiteX1" fmla="*/ 147375 w 154743"/>
                <a:gd name="connsiteY1" fmla="*/ 14735 h 14735"/>
                <a:gd name="connsiteX2" fmla="*/ 147375 w 154743"/>
                <a:gd name="connsiteY2" fmla="*/ 7368 h 14735"/>
                <a:gd name="connsiteX3" fmla="*/ 154744 w 154743"/>
                <a:gd name="connsiteY3" fmla="*/ 0 h 14735"/>
                <a:gd name="connsiteX4" fmla="*/ 0 w 154743"/>
                <a:gd name="connsiteY4" fmla="*/ 0 h 14735"/>
                <a:gd name="connsiteX5" fmla="*/ 0 w 154743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3" h="14735">
                  <a:moveTo>
                    <a:pt x="0" y="14735"/>
                  </a:moveTo>
                  <a:lnTo>
                    <a:pt x="147375" y="14735"/>
                  </a:lnTo>
                  <a:lnTo>
                    <a:pt x="147375" y="7368"/>
                  </a:lnTo>
                  <a:cubicBezTo>
                    <a:pt x="147375" y="3298"/>
                    <a:pt x="150672" y="0"/>
                    <a:pt x="154744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AFB8AF0-F4DB-F448-3C96-DE96E7286F06}"/>
                </a:ext>
              </a:extLst>
            </p:cNvPr>
            <p:cNvSpPr/>
            <p:nvPr/>
          </p:nvSpPr>
          <p:spPr>
            <a:xfrm>
              <a:off x="8861677" y="5623187"/>
              <a:ext cx="25590" cy="24380"/>
            </a:xfrm>
            <a:custGeom>
              <a:avLst/>
              <a:gdLst>
                <a:gd name="connsiteX0" fmla="*/ 10584 w 25590"/>
                <a:gd name="connsiteY0" fmla="*/ 20227 h 24380"/>
                <a:gd name="connsiteX1" fmla="*/ 10584 w 25590"/>
                <a:gd name="connsiteY1" fmla="*/ 24380 h 24380"/>
                <a:gd name="connsiteX2" fmla="*/ 25590 w 25590"/>
                <a:gd name="connsiteY2" fmla="*/ 15673 h 24380"/>
                <a:gd name="connsiteX3" fmla="*/ 25590 w 25590"/>
                <a:gd name="connsiteY3" fmla="*/ 13396 h 24380"/>
                <a:gd name="connsiteX4" fmla="*/ 20016 w 25590"/>
                <a:gd name="connsiteY4" fmla="*/ 4813 h 24380"/>
                <a:gd name="connsiteX5" fmla="*/ 23580 w 25590"/>
                <a:gd name="connsiteY5" fmla="*/ 0 h 24380"/>
                <a:gd name="connsiteX6" fmla="*/ 23580 w 25590"/>
                <a:gd name="connsiteY6" fmla="*/ 0 h 24380"/>
                <a:gd name="connsiteX7" fmla="*/ 0 w 25590"/>
                <a:gd name="connsiteY7" fmla="*/ 13396 h 24380"/>
                <a:gd name="connsiteX8" fmla="*/ 0 w 25590"/>
                <a:gd name="connsiteY8" fmla="*/ 14065 h 24380"/>
                <a:gd name="connsiteX9" fmla="*/ 4287 w 25590"/>
                <a:gd name="connsiteY9" fmla="*/ 12458 h 24380"/>
                <a:gd name="connsiteX10" fmla="*/ 10584 w 25590"/>
                <a:gd name="connsiteY10" fmla="*/ 20227 h 2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90" h="24380">
                  <a:moveTo>
                    <a:pt x="10584" y="20227"/>
                  </a:moveTo>
                  <a:lnTo>
                    <a:pt x="10584" y="24380"/>
                  </a:lnTo>
                  <a:lnTo>
                    <a:pt x="25590" y="15673"/>
                  </a:lnTo>
                  <a:lnTo>
                    <a:pt x="25590" y="13396"/>
                  </a:lnTo>
                  <a:cubicBezTo>
                    <a:pt x="21677" y="12562"/>
                    <a:pt x="19186" y="8721"/>
                    <a:pt x="20016" y="4813"/>
                  </a:cubicBezTo>
                  <a:cubicBezTo>
                    <a:pt x="20458" y="2770"/>
                    <a:pt x="21758" y="1015"/>
                    <a:pt x="23580" y="0"/>
                  </a:cubicBezTo>
                  <a:lnTo>
                    <a:pt x="23580" y="0"/>
                  </a:lnTo>
                  <a:lnTo>
                    <a:pt x="0" y="13396"/>
                  </a:lnTo>
                  <a:lnTo>
                    <a:pt x="0" y="14065"/>
                  </a:lnTo>
                  <a:cubicBezTo>
                    <a:pt x="1219" y="13071"/>
                    <a:pt x="2720" y="12506"/>
                    <a:pt x="4287" y="12458"/>
                  </a:cubicBezTo>
                  <a:cubicBezTo>
                    <a:pt x="8132" y="12947"/>
                    <a:pt x="10906" y="16371"/>
                    <a:pt x="10584" y="202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4C510A3-1B22-7766-0EEE-D2B8E27F2328}"/>
                </a:ext>
              </a:extLst>
            </p:cNvPr>
            <p:cNvSpPr/>
            <p:nvPr/>
          </p:nvSpPr>
          <p:spPr>
            <a:xfrm>
              <a:off x="8889812" y="5636850"/>
              <a:ext cx="803" cy="401"/>
            </a:xfrm>
            <a:custGeom>
              <a:avLst/>
              <a:gdLst>
                <a:gd name="connsiteX0" fmla="*/ 804 w 803"/>
                <a:gd name="connsiteY0" fmla="*/ 0 h 401"/>
                <a:gd name="connsiteX1" fmla="*/ 0 w 803"/>
                <a:gd name="connsiteY1" fmla="*/ 0 h 401"/>
                <a:gd name="connsiteX2" fmla="*/ 0 w 803"/>
                <a:gd name="connsiteY2" fmla="*/ 402 h 401"/>
                <a:gd name="connsiteX3" fmla="*/ 804 w 803"/>
                <a:gd name="connsiteY3" fmla="*/ 0 h 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401">
                  <a:moveTo>
                    <a:pt x="804" y="0"/>
                  </a:moveTo>
                  <a:lnTo>
                    <a:pt x="0" y="0"/>
                  </a:lnTo>
                  <a:lnTo>
                    <a:pt x="0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D670C19-B432-DFF8-49A8-9B828183656C}"/>
                </a:ext>
              </a:extLst>
            </p:cNvPr>
            <p:cNvSpPr/>
            <p:nvPr/>
          </p:nvSpPr>
          <p:spPr>
            <a:xfrm>
              <a:off x="8881190" y="5622115"/>
              <a:ext cx="20545" cy="14735"/>
            </a:xfrm>
            <a:custGeom>
              <a:avLst/>
              <a:gdLst>
                <a:gd name="connsiteX0" fmla="*/ 47 w 20545"/>
                <a:gd name="connsiteY0" fmla="*/ 7368 h 14735"/>
                <a:gd name="connsiteX1" fmla="*/ 6077 w 20545"/>
                <a:gd name="connsiteY1" fmla="*/ 14467 h 14735"/>
                <a:gd name="connsiteX2" fmla="*/ 6077 w 20545"/>
                <a:gd name="connsiteY2" fmla="*/ 7368 h 14735"/>
                <a:gd name="connsiteX3" fmla="*/ 7269 w 20545"/>
                <a:gd name="connsiteY3" fmla="*/ 6154 h 14735"/>
                <a:gd name="connsiteX4" fmla="*/ 7416 w 20545"/>
                <a:gd name="connsiteY4" fmla="*/ 6162 h 14735"/>
                <a:gd name="connsiteX5" fmla="*/ 8622 w 20545"/>
                <a:gd name="connsiteY5" fmla="*/ 7368 h 14735"/>
                <a:gd name="connsiteX6" fmla="*/ 8622 w 20545"/>
                <a:gd name="connsiteY6" fmla="*/ 14735 h 14735"/>
                <a:gd name="connsiteX7" fmla="*/ 20546 w 20545"/>
                <a:gd name="connsiteY7" fmla="*/ 14735 h 14735"/>
                <a:gd name="connsiteX8" fmla="*/ 20546 w 20545"/>
                <a:gd name="connsiteY8" fmla="*/ 0 h 14735"/>
                <a:gd name="connsiteX9" fmla="*/ 7148 w 20545"/>
                <a:gd name="connsiteY9" fmla="*/ 0 h 14735"/>
                <a:gd name="connsiteX10" fmla="*/ 5674 w 20545"/>
                <a:gd name="connsiteY10" fmla="*/ 0 h 14735"/>
                <a:gd name="connsiteX11" fmla="*/ 4335 w 20545"/>
                <a:gd name="connsiteY11" fmla="*/ 0 h 14735"/>
                <a:gd name="connsiteX12" fmla="*/ 47 w 20545"/>
                <a:gd name="connsiteY12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45" h="14735">
                  <a:moveTo>
                    <a:pt x="47" y="7368"/>
                  </a:moveTo>
                  <a:cubicBezTo>
                    <a:pt x="7" y="10905"/>
                    <a:pt x="2579" y="13934"/>
                    <a:pt x="6077" y="14467"/>
                  </a:cubicBezTo>
                  <a:lnTo>
                    <a:pt x="6077" y="7368"/>
                  </a:lnTo>
                  <a:cubicBezTo>
                    <a:pt x="6077" y="6702"/>
                    <a:pt x="6612" y="6159"/>
                    <a:pt x="7269" y="6154"/>
                  </a:cubicBezTo>
                  <a:cubicBezTo>
                    <a:pt x="7322" y="6154"/>
                    <a:pt x="7376" y="6157"/>
                    <a:pt x="7416" y="6162"/>
                  </a:cubicBezTo>
                  <a:cubicBezTo>
                    <a:pt x="8086" y="6162"/>
                    <a:pt x="8622" y="6702"/>
                    <a:pt x="8622" y="7368"/>
                  </a:cubicBezTo>
                  <a:lnTo>
                    <a:pt x="8622" y="14735"/>
                  </a:lnTo>
                  <a:lnTo>
                    <a:pt x="20546" y="14735"/>
                  </a:lnTo>
                  <a:lnTo>
                    <a:pt x="20546" y="0"/>
                  </a:lnTo>
                  <a:lnTo>
                    <a:pt x="7148" y="0"/>
                  </a:lnTo>
                  <a:lnTo>
                    <a:pt x="5674" y="0"/>
                  </a:lnTo>
                  <a:lnTo>
                    <a:pt x="4335" y="0"/>
                  </a:lnTo>
                  <a:cubicBezTo>
                    <a:pt x="1427" y="1230"/>
                    <a:pt x="-315" y="4232"/>
                    <a:pt x="47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D0B8143-9E94-CDB1-C0BE-0EE868412D40}"/>
                </a:ext>
              </a:extLst>
            </p:cNvPr>
            <p:cNvSpPr/>
            <p:nvPr/>
          </p:nvSpPr>
          <p:spPr>
            <a:xfrm>
              <a:off x="8858059" y="5636046"/>
              <a:ext cx="14603" cy="874872"/>
            </a:xfrm>
            <a:custGeom>
              <a:avLst/>
              <a:gdLst>
                <a:gd name="connsiteX0" fmla="*/ 14202 w 14603"/>
                <a:gd name="connsiteY0" fmla="*/ 874872 h 874872"/>
                <a:gd name="connsiteX1" fmla="*/ 14202 w 14603"/>
                <a:gd name="connsiteY1" fmla="*/ 7369 h 874872"/>
                <a:gd name="connsiteX2" fmla="*/ 7101 w 14603"/>
                <a:gd name="connsiteY2" fmla="*/ 1 h 874872"/>
                <a:gd name="connsiteX3" fmla="*/ 6833 w 14603"/>
                <a:gd name="connsiteY3" fmla="*/ 1 h 874872"/>
                <a:gd name="connsiteX4" fmla="*/ 2546 w 14603"/>
                <a:gd name="connsiteY4" fmla="*/ 1609 h 874872"/>
                <a:gd name="connsiteX5" fmla="*/ 1340 w 14603"/>
                <a:gd name="connsiteY5" fmla="*/ 2546 h 874872"/>
                <a:gd name="connsiteX6" fmla="*/ 1340 w 14603"/>
                <a:gd name="connsiteY6" fmla="*/ 4020 h 874872"/>
                <a:gd name="connsiteX7" fmla="*/ 0 w 14603"/>
                <a:gd name="connsiteY7" fmla="*/ 7369 h 874872"/>
                <a:gd name="connsiteX8" fmla="*/ 0 w 14603"/>
                <a:gd name="connsiteY8" fmla="*/ 874872 h 874872"/>
                <a:gd name="connsiteX9" fmla="*/ 14604 w 14603"/>
                <a:gd name="connsiteY9" fmla="*/ 874872 h 87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3" h="874872">
                  <a:moveTo>
                    <a:pt x="14202" y="874872"/>
                  </a:moveTo>
                  <a:lnTo>
                    <a:pt x="14202" y="7369"/>
                  </a:lnTo>
                  <a:cubicBezTo>
                    <a:pt x="14283" y="3374"/>
                    <a:pt x="11093" y="76"/>
                    <a:pt x="7101" y="1"/>
                  </a:cubicBezTo>
                  <a:cubicBezTo>
                    <a:pt x="7007" y="0"/>
                    <a:pt x="6927" y="0"/>
                    <a:pt x="6833" y="1"/>
                  </a:cubicBezTo>
                  <a:cubicBezTo>
                    <a:pt x="5265" y="49"/>
                    <a:pt x="3752" y="615"/>
                    <a:pt x="2546" y="1609"/>
                  </a:cubicBezTo>
                  <a:lnTo>
                    <a:pt x="1340" y="2546"/>
                  </a:lnTo>
                  <a:cubicBezTo>
                    <a:pt x="1273" y="3035"/>
                    <a:pt x="1273" y="3531"/>
                    <a:pt x="1340" y="4020"/>
                  </a:cubicBezTo>
                  <a:cubicBezTo>
                    <a:pt x="0" y="6431"/>
                    <a:pt x="0" y="6431"/>
                    <a:pt x="0" y="7369"/>
                  </a:cubicBezTo>
                  <a:lnTo>
                    <a:pt x="0" y="874872"/>
                  </a:lnTo>
                  <a:lnTo>
                    <a:pt x="14604" y="8748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09260779-9CCF-DE5C-CF32-203A651C116F}"/>
                </a:ext>
              </a:extLst>
            </p:cNvPr>
            <p:cNvSpPr/>
            <p:nvPr/>
          </p:nvSpPr>
          <p:spPr>
            <a:xfrm>
              <a:off x="8887267" y="5628270"/>
              <a:ext cx="2545" cy="882648"/>
            </a:xfrm>
            <a:custGeom>
              <a:avLst/>
              <a:gdLst>
                <a:gd name="connsiteX0" fmla="*/ 1339 w 2545"/>
                <a:gd name="connsiteY0" fmla="*/ 882648 h 882648"/>
                <a:gd name="connsiteX1" fmla="*/ 2546 w 2545"/>
                <a:gd name="connsiteY1" fmla="*/ 882648 h 882648"/>
                <a:gd name="connsiteX2" fmla="*/ 2546 w 2545"/>
                <a:gd name="connsiteY2" fmla="*/ 1213 h 882648"/>
                <a:gd name="connsiteX3" fmla="*/ 1339 w 2545"/>
                <a:gd name="connsiteY3" fmla="*/ 8 h 882648"/>
                <a:gd name="connsiteX4" fmla="*/ 13 w 2545"/>
                <a:gd name="connsiteY4" fmla="*/ 1071 h 882648"/>
                <a:gd name="connsiteX5" fmla="*/ 0 w 2545"/>
                <a:gd name="connsiteY5" fmla="*/ 1213 h 882648"/>
                <a:gd name="connsiteX6" fmla="*/ 0 w 2545"/>
                <a:gd name="connsiteY6" fmla="*/ 882648 h 88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82648">
                  <a:moveTo>
                    <a:pt x="1339" y="882648"/>
                  </a:moveTo>
                  <a:lnTo>
                    <a:pt x="2546" y="882648"/>
                  </a:lnTo>
                  <a:lnTo>
                    <a:pt x="2546" y="1213"/>
                  </a:lnTo>
                  <a:cubicBezTo>
                    <a:pt x="2546" y="547"/>
                    <a:pt x="2009" y="8"/>
                    <a:pt x="1339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88264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6D6DA128-B442-C5CE-CE67-07E7A9902892}"/>
                </a:ext>
              </a:extLst>
            </p:cNvPr>
            <p:cNvSpPr/>
            <p:nvPr/>
          </p:nvSpPr>
          <p:spPr>
            <a:xfrm>
              <a:off x="8740025" y="5630822"/>
              <a:ext cx="14738" cy="177224"/>
            </a:xfrm>
            <a:custGeom>
              <a:avLst/>
              <a:gdLst>
                <a:gd name="connsiteX0" fmla="*/ 7369 w 14738"/>
                <a:gd name="connsiteY0" fmla="*/ 7234 h 177224"/>
                <a:gd name="connsiteX1" fmla="*/ 0 w 14738"/>
                <a:gd name="connsiteY1" fmla="*/ 7234 h 177224"/>
                <a:gd name="connsiteX2" fmla="*/ 0 w 14738"/>
                <a:gd name="connsiteY2" fmla="*/ 177225 h 177224"/>
                <a:gd name="connsiteX3" fmla="*/ 14738 w 14738"/>
                <a:gd name="connsiteY3" fmla="*/ 177225 h 177224"/>
                <a:gd name="connsiteX4" fmla="*/ 14738 w 14738"/>
                <a:gd name="connsiteY4" fmla="*/ 0 h 177224"/>
                <a:gd name="connsiteX5" fmla="*/ 7503 w 14738"/>
                <a:gd name="connsiteY5" fmla="*/ 7235 h 177224"/>
                <a:gd name="connsiteX6" fmla="*/ 7369 w 14738"/>
                <a:gd name="connsiteY6" fmla="*/ 7234 h 1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77224">
                  <a:moveTo>
                    <a:pt x="7369" y="7234"/>
                  </a:moveTo>
                  <a:lnTo>
                    <a:pt x="0" y="7234"/>
                  </a:lnTo>
                  <a:lnTo>
                    <a:pt x="0" y="177225"/>
                  </a:lnTo>
                  <a:lnTo>
                    <a:pt x="14738" y="177225"/>
                  </a:lnTo>
                  <a:lnTo>
                    <a:pt x="14738" y="0"/>
                  </a:lnTo>
                  <a:cubicBezTo>
                    <a:pt x="14738" y="3995"/>
                    <a:pt x="11496" y="7234"/>
                    <a:pt x="7503" y="7235"/>
                  </a:cubicBezTo>
                  <a:cubicBezTo>
                    <a:pt x="7463" y="7235"/>
                    <a:pt x="7409" y="723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A3356D00-1E76-D29E-A9A5-53842072F948}"/>
                </a:ext>
              </a:extLst>
            </p:cNvPr>
            <p:cNvSpPr/>
            <p:nvPr/>
          </p:nvSpPr>
          <p:spPr>
            <a:xfrm>
              <a:off x="8702511" y="6512391"/>
              <a:ext cx="26795" cy="5894"/>
            </a:xfrm>
            <a:custGeom>
              <a:avLst/>
              <a:gdLst>
                <a:gd name="connsiteX0" fmla="*/ 6833 w 26795"/>
                <a:gd name="connsiteY0" fmla="*/ 0 h 5894"/>
                <a:gd name="connsiteX1" fmla="*/ 0 w 26795"/>
                <a:gd name="connsiteY1" fmla="*/ 4957 h 5894"/>
                <a:gd name="connsiteX2" fmla="*/ 0 w 26795"/>
                <a:gd name="connsiteY2" fmla="*/ 4957 h 5894"/>
                <a:gd name="connsiteX3" fmla="*/ 26796 w 26795"/>
                <a:gd name="connsiteY3" fmla="*/ 5894 h 5894"/>
                <a:gd name="connsiteX4" fmla="*/ 26796 w 26795"/>
                <a:gd name="connsiteY4" fmla="*/ 0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5" h="5894">
                  <a:moveTo>
                    <a:pt x="6833" y="0"/>
                  </a:moveTo>
                  <a:cubicBezTo>
                    <a:pt x="5895" y="2974"/>
                    <a:pt x="3122" y="4983"/>
                    <a:pt x="0" y="4957"/>
                  </a:cubicBezTo>
                  <a:lnTo>
                    <a:pt x="0" y="4957"/>
                  </a:lnTo>
                  <a:lnTo>
                    <a:pt x="26796" y="5894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0BAC0320-3D97-4E70-8870-7A2720E1AABF}"/>
                </a:ext>
              </a:extLst>
            </p:cNvPr>
            <p:cNvSpPr/>
            <p:nvPr/>
          </p:nvSpPr>
          <p:spPr>
            <a:xfrm>
              <a:off x="8702779" y="6502479"/>
              <a:ext cx="35637" cy="7233"/>
            </a:xfrm>
            <a:custGeom>
              <a:avLst/>
              <a:gdLst>
                <a:gd name="connsiteX0" fmla="*/ 7100 w 35637"/>
                <a:gd name="connsiteY0" fmla="*/ 7234 h 7233"/>
                <a:gd name="connsiteX1" fmla="*/ 27064 w 35637"/>
                <a:gd name="connsiteY1" fmla="*/ 7234 h 7233"/>
                <a:gd name="connsiteX2" fmla="*/ 34164 w 35637"/>
                <a:gd name="connsiteY2" fmla="*/ 1071 h 7233"/>
                <a:gd name="connsiteX3" fmla="*/ 35638 w 35637"/>
                <a:gd name="connsiteY3" fmla="*/ 1071 h 7233"/>
                <a:gd name="connsiteX4" fmla="*/ 34298 w 35637"/>
                <a:gd name="connsiteY4" fmla="*/ 1071 h 7233"/>
                <a:gd name="connsiteX5" fmla="*/ 0 w 35637"/>
                <a:gd name="connsiteY5" fmla="*/ 0 h 7233"/>
                <a:gd name="connsiteX6" fmla="*/ 0 w 35637"/>
                <a:gd name="connsiteY6" fmla="*/ 0 h 7233"/>
                <a:gd name="connsiteX7" fmla="*/ 7100 w 35637"/>
                <a:gd name="connsiteY7" fmla="*/ 7234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7" h="7233">
                  <a:moveTo>
                    <a:pt x="7100" y="7234"/>
                  </a:moveTo>
                  <a:lnTo>
                    <a:pt x="27064" y="7234"/>
                  </a:lnTo>
                  <a:cubicBezTo>
                    <a:pt x="27639" y="3737"/>
                    <a:pt x="30627" y="1152"/>
                    <a:pt x="34164" y="1071"/>
                  </a:cubicBezTo>
                  <a:cubicBezTo>
                    <a:pt x="34660" y="1005"/>
                    <a:pt x="35155" y="1005"/>
                    <a:pt x="35638" y="1071"/>
                  </a:cubicBezTo>
                  <a:lnTo>
                    <a:pt x="34298" y="1071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939" y="67"/>
                    <a:pt x="7100" y="3295"/>
                    <a:pt x="710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04340685-C6E5-9333-71C2-76DD5FD6D53F}"/>
                </a:ext>
              </a:extLst>
            </p:cNvPr>
            <p:cNvSpPr/>
            <p:nvPr/>
          </p:nvSpPr>
          <p:spPr>
            <a:xfrm>
              <a:off x="0" y="47548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017E23A8-FB13-214E-711A-2FDCE52E3CE1}"/>
                </a:ext>
              </a:extLst>
            </p:cNvPr>
            <p:cNvSpPr/>
            <p:nvPr/>
          </p:nvSpPr>
          <p:spPr>
            <a:xfrm>
              <a:off x="8709880" y="6509578"/>
              <a:ext cx="20230" cy="2545"/>
            </a:xfrm>
            <a:custGeom>
              <a:avLst/>
              <a:gdLst>
                <a:gd name="connsiteX0" fmla="*/ 0 w 20230"/>
                <a:gd name="connsiteY0" fmla="*/ 134 h 2545"/>
                <a:gd name="connsiteX1" fmla="*/ 0 w 20230"/>
                <a:gd name="connsiteY1" fmla="*/ 2545 h 2545"/>
                <a:gd name="connsiteX2" fmla="*/ 20231 w 20230"/>
                <a:gd name="connsiteY2" fmla="*/ 2545 h 2545"/>
                <a:gd name="connsiteX3" fmla="*/ 20231 w 20230"/>
                <a:gd name="connsiteY3" fmla="*/ 1206 h 2545"/>
                <a:gd name="connsiteX4" fmla="*/ 20231 w 20230"/>
                <a:gd name="connsiteY4" fmla="*/ 0 h 2545"/>
                <a:gd name="connsiteX5" fmla="*/ 0 w 20230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" h="2545">
                  <a:moveTo>
                    <a:pt x="0" y="134"/>
                  </a:moveTo>
                  <a:cubicBezTo>
                    <a:pt x="148" y="924"/>
                    <a:pt x="148" y="1755"/>
                    <a:pt x="0" y="2545"/>
                  </a:cubicBezTo>
                  <a:lnTo>
                    <a:pt x="20231" y="2545"/>
                  </a:lnTo>
                  <a:lnTo>
                    <a:pt x="20231" y="1206"/>
                  </a:lnTo>
                  <a:cubicBezTo>
                    <a:pt x="20164" y="804"/>
                    <a:pt x="20164" y="402"/>
                    <a:pt x="202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2355863-A676-F949-5E29-070F62BC8F7F}"/>
                </a:ext>
              </a:extLst>
            </p:cNvPr>
            <p:cNvSpPr/>
            <p:nvPr/>
          </p:nvSpPr>
          <p:spPr>
            <a:xfrm>
              <a:off x="4679969" y="6592363"/>
              <a:ext cx="2545" cy="261483"/>
            </a:xfrm>
            <a:custGeom>
              <a:avLst/>
              <a:gdLst>
                <a:gd name="connsiteX0" fmla="*/ 0 w 2545"/>
                <a:gd name="connsiteY0" fmla="*/ 0 h 261483"/>
                <a:gd name="connsiteX1" fmla="*/ 2546 w 2545"/>
                <a:gd name="connsiteY1" fmla="*/ 0 h 261483"/>
                <a:gd name="connsiteX2" fmla="*/ 2546 w 2545"/>
                <a:gd name="connsiteY2" fmla="*/ 261483 h 261483"/>
                <a:gd name="connsiteX3" fmla="*/ 0 w 2545"/>
                <a:gd name="connsiteY3" fmla="*/ 261483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261483">
                  <a:moveTo>
                    <a:pt x="0" y="0"/>
                  </a:moveTo>
                  <a:lnTo>
                    <a:pt x="2546" y="0"/>
                  </a:lnTo>
                  <a:lnTo>
                    <a:pt x="2546" y="261483"/>
                  </a:lnTo>
                  <a:lnTo>
                    <a:pt x="0" y="261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0825235-92EA-D690-388A-511EEC7D538D}"/>
                </a:ext>
              </a:extLst>
            </p:cNvPr>
            <p:cNvSpPr/>
            <p:nvPr/>
          </p:nvSpPr>
          <p:spPr>
            <a:xfrm>
              <a:off x="6817983" y="6505827"/>
              <a:ext cx="69400" cy="14735"/>
            </a:xfrm>
            <a:custGeom>
              <a:avLst/>
              <a:gdLst>
                <a:gd name="connsiteX0" fmla="*/ 62032 w 69400"/>
                <a:gd name="connsiteY0" fmla="*/ 12324 h 14735"/>
                <a:gd name="connsiteX1" fmla="*/ 60424 w 69400"/>
                <a:gd name="connsiteY1" fmla="*/ 11386 h 14735"/>
                <a:gd name="connsiteX2" fmla="*/ 60424 w 69400"/>
                <a:gd name="connsiteY2" fmla="*/ 10449 h 14735"/>
                <a:gd name="connsiteX3" fmla="*/ 59620 w 69400"/>
                <a:gd name="connsiteY3" fmla="*/ 9109 h 14735"/>
                <a:gd name="connsiteX4" fmla="*/ 59620 w 69400"/>
                <a:gd name="connsiteY4" fmla="*/ 7903 h 14735"/>
                <a:gd name="connsiteX5" fmla="*/ 59620 w 69400"/>
                <a:gd name="connsiteY5" fmla="*/ 6564 h 14735"/>
                <a:gd name="connsiteX6" fmla="*/ 59620 w 69400"/>
                <a:gd name="connsiteY6" fmla="*/ 6564 h 14735"/>
                <a:gd name="connsiteX7" fmla="*/ 59620 w 69400"/>
                <a:gd name="connsiteY7" fmla="*/ 5358 h 14735"/>
                <a:gd name="connsiteX8" fmla="*/ 59620 w 69400"/>
                <a:gd name="connsiteY8" fmla="*/ 4019 h 14735"/>
                <a:gd name="connsiteX9" fmla="*/ 60424 w 69400"/>
                <a:gd name="connsiteY9" fmla="*/ 2813 h 14735"/>
                <a:gd name="connsiteX10" fmla="*/ 60424 w 69400"/>
                <a:gd name="connsiteY10" fmla="*/ 1607 h 14735"/>
                <a:gd name="connsiteX11" fmla="*/ 61629 w 69400"/>
                <a:gd name="connsiteY11" fmla="*/ 804 h 14735"/>
                <a:gd name="connsiteX12" fmla="*/ 62701 w 69400"/>
                <a:gd name="connsiteY12" fmla="*/ 0 h 14735"/>
                <a:gd name="connsiteX13" fmla="*/ 64175 w 69400"/>
                <a:gd name="connsiteY13" fmla="*/ 0 h 14735"/>
                <a:gd name="connsiteX14" fmla="*/ 65247 w 69400"/>
                <a:gd name="connsiteY14" fmla="*/ 0 h 14735"/>
                <a:gd name="connsiteX15" fmla="*/ 69400 w 69400"/>
                <a:gd name="connsiteY15" fmla="*/ 0 h 14735"/>
                <a:gd name="connsiteX16" fmla="*/ 0 w 69400"/>
                <a:gd name="connsiteY16" fmla="*/ 0 h 14735"/>
                <a:gd name="connsiteX17" fmla="*/ 7369 w 69400"/>
                <a:gd name="connsiteY17" fmla="*/ 7367 h 14735"/>
                <a:gd name="connsiteX18" fmla="*/ 7369 w 69400"/>
                <a:gd name="connsiteY18" fmla="*/ 14735 h 14735"/>
                <a:gd name="connsiteX19" fmla="*/ 64309 w 69400"/>
                <a:gd name="connsiteY19" fmla="*/ 14735 h 14735"/>
                <a:gd name="connsiteX20" fmla="*/ 63103 w 69400"/>
                <a:gd name="connsiteY20" fmla="*/ 14735 h 14735"/>
                <a:gd name="connsiteX21" fmla="*/ 62032 w 69400"/>
                <a:gd name="connsiteY21" fmla="*/ 1232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400" h="14735">
                  <a:moveTo>
                    <a:pt x="62032" y="12324"/>
                  </a:moveTo>
                  <a:lnTo>
                    <a:pt x="60424" y="11386"/>
                  </a:lnTo>
                  <a:lnTo>
                    <a:pt x="60424" y="10449"/>
                  </a:lnTo>
                  <a:cubicBezTo>
                    <a:pt x="60076" y="10047"/>
                    <a:pt x="59807" y="9605"/>
                    <a:pt x="59620" y="9109"/>
                  </a:cubicBezTo>
                  <a:cubicBezTo>
                    <a:pt x="59566" y="8707"/>
                    <a:pt x="59566" y="8305"/>
                    <a:pt x="59620" y="7903"/>
                  </a:cubicBezTo>
                  <a:cubicBezTo>
                    <a:pt x="59539" y="7461"/>
                    <a:pt x="59539" y="7006"/>
                    <a:pt x="59620" y="6564"/>
                  </a:cubicBezTo>
                  <a:lnTo>
                    <a:pt x="59620" y="6564"/>
                  </a:lnTo>
                  <a:cubicBezTo>
                    <a:pt x="59620" y="6564"/>
                    <a:pt x="59620" y="5760"/>
                    <a:pt x="59620" y="5358"/>
                  </a:cubicBezTo>
                  <a:cubicBezTo>
                    <a:pt x="59620" y="4956"/>
                    <a:pt x="59620" y="4420"/>
                    <a:pt x="59620" y="4019"/>
                  </a:cubicBezTo>
                  <a:cubicBezTo>
                    <a:pt x="59861" y="3590"/>
                    <a:pt x="60129" y="3188"/>
                    <a:pt x="60424" y="2813"/>
                  </a:cubicBezTo>
                  <a:cubicBezTo>
                    <a:pt x="60383" y="2411"/>
                    <a:pt x="60383" y="2009"/>
                    <a:pt x="60424" y="1607"/>
                  </a:cubicBezTo>
                  <a:cubicBezTo>
                    <a:pt x="60799" y="1299"/>
                    <a:pt x="61201" y="1018"/>
                    <a:pt x="61629" y="804"/>
                  </a:cubicBezTo>
                  <a:cubicBezTo>
                    <a:pt x="61898" y="429"/>
                    <a:pt x="62273" y="147"/>
                    <a:pt x="62701" y="0"/>
                  </a:cubicBezTo>
                  <a:lnTo>
                    <a:pt x="64175" y="0"/>
                  </a:lnTo>
                  <a:lnTo>
                    <a:pt x="65247" y="0"/>
                  </a:lnTo>
                  <a:lnTo>
                    <a:pt x="69400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lnTo>
                    <a:pt x="7369" y="14735"/>
                  </a:lnTo>
                  <a:lnTo>
                    <a:pt x="64309" y="14735"/>
                  </a:lnTo>
                  <a:lnTo>
                    <a:pt x="63103" y="14735"/>
                  </a:lnTo>
                  <a:cubicBezTo>
                    <a:pt x="63103" y="14735"/>
                    <a:pt x="62299" y="12458"/>
                    <a:pt x="62032" y="1232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ACF3E79-60FE-CBE8-4E38-45E27E856308}"/>
                </a:ext>
              </a:extLst>
            </p:cNvPr>
            <p:cNvSpPr/>
            <p:nvPr/>
          </p:nvSpPr>
          <p:spPr>
            <a:xfrm>
              <a:off x="7612202" y="5877972"/>
              <a:ext cx="2545" cy="291891"/>
            </a:xfrm>
            <a:custGeom>
              <a:avLst/>
              <a:gdLst>
                <a:gd name="connsiteX0" fmla="*/ 1206 w 2545"/>
                <a:gd name="connsiteY0" fmla="*/ 291892 h 291891"/>
                <a:gd name="connsiteX1" fmla="*/ 2546 w 2545"/>
                <a:gd name="connsiteY1" fmla="*/ 291892 h 291891"/>
                <a:gd name="connsiteX2" fmla="*/ 2546 w 2545"/>
                <a:gd name="connsiteY2" fmla="*/ 0 h 291891"/>
                <a:gd name="connsiteX3" fmla="*/ 1206 w 2545"/>
                <a:gd name="connsiteY3" fmla="*/ 0 h 291891"/>
                <a:gd name="connsiteX4" fmla="*/ 0 w 2545"/>
                <a:gd name="connsiteY4" fmla="*/ 0 h 291891"/>
                <a:gd name="connsiteX5" fmla="*/ 0 w 2545"/>
                <a:gd name="connsiteY5" fmla="*/ 291624 h 29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91891">
                  <a:moveTo>
                    <a:pt x="1206" y="291892"/>
                  </a:moveTo>
                  <a:lnTo>
                    <a:pt x="2546" y="291892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916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A6E32E28-EAAB-B43E-5310-7982D36B4477}"/>
                </a:ext>
              </a:extLst>
            </p:cNvPr>
            <p:cNvSpPr/>
            <p:nvPr/>
          </p:nvSpPr>
          <p:spPr>
            <a:xfrm>
              <a:off x="7607513" y="5637788"/>
              <a:ext cx="17167" cy="24915"/>
            </a:xfrm>
            <a:custGeom>
              <a:avLst/>
              <a:gdLst>
                <a:gd name="connsiteX0" fmla="*/ 5895 w 17167"/>
                <a:gd name="connsiteY0" fmla="*/ 17950 h 24915"/>
                <a:gd name="connsiteX1" fmla="*/ 8038 w 17167"/>
                <a:gd name="connsiteY1" fmla="*/ 17950 h 24915"/>
                <a:gd name="connsiteX2" fmla="*/ 8038 w 17167"/>
                <a:gd name="connsiteY2" fmla="*/ 7234 h 24915"/>
                <a:gd name="connsiteX3" fmla="*/ 9379 w 17167"/>
                <a:gd name="connsiteY3" fmla="*/ 5894 h 24915"/>
                <a:gd name="connsiteX4" fmla="*/ 10718 w 17167"/>
                <a:gd name="connsiteY4" fmla="*/ 7234 h 24915"/>
                <a:gd name="connsiteX5" fmla="*/ 10718 w 17167"/>
                <a:gd name="connsiteY5" fmla="*/ 19424 h 24915"/>
                <a:gd name="connsiteX6" fmla="*/ 13264 w 17167"/>
                <a:gd name="connsiteY6" fmla="*/ 24916 h 24915"/>
                <a:gd name="connsiteX7" fmla="*/ 13264 w 17167"/>
                <a:gd name="connsiteY7" fmla="*/ 24916 h 24915"/>
                <a:gd name="connsiteX8" fmla="*/ 15809 w 17167"/>
                <a:gd name="connsiteY8" fmla="*/ 14601 h 24915"/>
                <a:gd name="connsiteX9" fmla="*/ 17015 w 17167"/>
                <a:gd name="connsiteY9" fmla="*/ 8707 h 24915"/>
                <a:gd name="connsiteX10" fmla="*/ 11281 w 17167"/>
                <a:gd name="connsiteY10" fmla="*/ 5 h 24915"/>
                <a:gd name="connsiteX11" fmla="*/ 11254 w 17167"/>
                <a:gd name="connsiteY11" fmla="*/ 0 h 24915"/>
                <a:gd name="connsiteX12" fmla="*/ 8976 w 17167"/>
                <a:gd name="connsiteY12" fmla="*/ 0 h 24915"/>
                <a:gd name="connsiteX13" fmla="*/ 7637 w 17167"/>
                <a:gd name="connsiteY13" fmla="*/ 0 h 24915"/>
                <a:gd name="connsiteX14" fmla="*/ 6297 w 17167"/>
                <a:gd name="connsiteY14" fmla="*/ 670 h 24915"/>
                <a:gd name="connsiteX15" fmla="*/ 5225 w 17167"/>
                <a:gd name="connsiteY15" fmla="*/ 670 h 24915"/>
                <a:gd name="connsiteX16" fmla="*/ 4153 w 17167"/>
                <a:gd name="connsiteY16" fmla="*/ 1741 h 24915"/>
                <a:gd name="connsiteX17" fmla="*/ 3484 w 17167"/>
                <a:gd name="connsiteY17" fmla="*/ 2813 h 24915"/>
                <a:gd name="connsiteX18" fmla="*/ 3484 w 17167"/>
                <a:gd name="connsiteY18" fmla="*/ 4153 h 24915"/>
                <a:gd name="connsiteX19" fmla="*/ 3484 w 17167"/>
                <a:gd name="connsiteY19" fmla="*/ 4956 h 24915"/>
                <a:gd name="connsiteX20" fmla="*/ 0 w 17167"/>
                <a:gd name="connsiteY20" fmla="*/ 22505 h 24915"/>
                <a:gd name="connsiteX21" fmla="*/ 0 w 17167"/>
                <a:gd name="connsiteY21" fmla="*/ 23308 h 24915"/>
                <a:gd name="connsiteX22" fmla="*/ 5895 w 17167"/>
                <a:gd name="connsiteY22" fmla="*/ 17950 h 2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67" h="24915">
                  <a:moveTo>
                    <a:pt x="5895" y="17950"/>
                  </a:moveTo>
                  <a:cubicBezTo>
                    <a:pt x="6605" y="17875"/>
                    <a:pt x="7329" y="17875"/>
                    <a:pt x="8038" y="17950"/>
                  </a:cubicBezTo>
                  <a:lnTo>
                    <a:pt x="8038" y="7234"/>
                  </a:lnTo>
                  <a:cubicBezTo>
                    <a:pt x="8105" y="6521"/>
                    <a:pt x="8668" y="5956"/>
                    <a:pt x="9379" y="5894"/>
                  </a:cubicBezTo>
                  <a:cubicBezTo>
                    <a:pt x="10115" y="5894"/>
                    <a:pt x="10718" y="6494"/>
                    <a:pt x="10718" y="7234"/>
                  </a:cubicBezTo>
                  <a:lnTo>
                    <a:pt x="10718" y="19424"/>
                  </a:lnTo>
                  <a:cubicBezTo>
                    <a:pt x="12353" y="20771"/>
                    <a:pt x="13291" y="22793"/>
                    <a:pt x="13264" y="24916"/>
                  </a:cubicBezTo>
                  <a:lnTo>
                    <a:pt x="13264" y="24916"/>
                  </a:lnTo>
                  <a:lnTo>
                    <a:pt x="15809" y="14601"/>
                  </a:lnTo>
                  <a:lnTo>
                    <a:pt x="17015" y="8707"/>
                  </a:lnTo>
                  <a:cubicBezTo>
                    <a:pt x="17832" y="4722"/>
                    <a:pt x="15274" y="826"/>
                    <a:pt x="11281" y="5"/>
                  </a:cubicBezTo>
                  <a:cubicBezTo>
                    <a:pt x="11268" y="4"/>
                    <a:pt x="11268" y="1"/>
                    <a:pt x="11254" y="0"/>
                  </a:cubicBezTo>
                  <a:lnTo>
                    <a:pt x="8976" y="0"/>
                  </a:lnTo>
                  <a:lnTo>
                    <a:pt x="7637" y="0"/>
                  </a:lnTo>
                  <a:lnTo>
                    <a:pt x="6297" y="670"/>
                  </a:lnTo>
                  <a:lnTo>
                    <a:pt x="5225" y="670"/>
                  </a:lnTo>
                  <a:cubicBezTo>
                    <a:pt x="4837" y="993"/>
                    <a:pt x="4475" y="1352"/>
                    <a:pt x="4153" y="1741"/>
                  </a:cubicBezTo>
                  <a:cubicBezTo>
                    <a:pt x="3858" y="2045"/>
                    <a:pt x="3631" y="2411"/>
                    <a:pt x="3484" y="2813"/>
                  </a:cubicBezTo>
                  <a:lnTo>
                    <a:pt x="3484" y="4153"/>
                  </a:lnTo>
                  <a:cubicBezTo>
                    <a:pt x="3537" y="4418"/>
                    <a:pt x="3537" y="4691"/>
                    <a:pt x="3484" y="4956"/>
                  </a:cubicBezTo>
                  <a:lnTo>
                    <a:pt x="0" y="22505"/>
                  </a:lnTo>
                  <a:cubicBezTo>
                    <a:pt x="0" y="22505"/>
                    <a:pt x="0" y="22505"/>
                    <a:pt x="0" y="23308"/>
                  </a:cubicBezTo>
                  <a:cubicBezTo>
                    <a:pt x="750" y="20522"/>
                    <a:pt x="3054" y="18428"/>
                    <a:pt x="5895" y="1795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4CDA813-5377-A91C-90DF-EB308E58E113}"/>
                </a:ext>
              </a:extLst>
            </p:cNvPr>
            <p:cNvSpPr/>
            <p:nvPr/>
          </p:nvSpPr>
          <p:spPr>
            <a:xfrm>
              <a:off x="7615551" y="5644084"/>
              <a:ext cx="2679" cy="13529"/>
            </a:xfrm>
            <a:custGeom>
              <a:avLst/>
              <a:gdLst>
                <a:gd name="connsiteX0" fmla="*/ 1340 w 2679"/>
                <a:gd name="connsiteY0" fmla="*/ 0 h 13529"/>
                <a:gd name="connsiteX1" fmla="*/ 0 w 2679"/>
                <a:gd name="connsiteY1" fmla="*/ 1340 h 13529"/>
                <a:gd name="connsiteX2" fmla="*/ 0 w 2679"/>
                <a:gd name="connsiteY2" fmla="*/ 12056 h 13529"/>
                <a:gd name="connsiteX3" fmla="*/ 2680 w 2679"/>
                <a:gd name="connsiteY3" fmla="*/ 13530 h 13529"/>
                <a:gd name="connsiteX4" fmla="*/ 2680 w 2679"/>
                <a:gd name="connsiteY4" fmla="*/ 1340 h 13529"/>
                <a:gd name="connsiteX5" fmla="*/ 1340 w 2679"/>
                <a:gd name="connsiteY5" fmla="*/ 0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3529">
                  <a:moveTo>
                    <a:pt x="1340" y="0"/>
                  </a:moveTo>
                  <a:cubicBezTo>
                    <a:pt x="630" y="63"/>
                    <a:pt x="67" y="627"/>
                    <a:pt x="0" y="1340"/>
                  </a:cubicBezTo>
                  <a:lnTo>
                    <a:pt x="0" y="12056"/>
                  </a:lnTo>
                  <a:cubicBezTo>
                    <a:pt x="978" y="12383"/>
                    <a:pt x="1876" y="12881"/>
                    <a:pt x="2680" y="13530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7C3CE919-0C21-708C-078D-33FE428C2E3B}"/>
                </a:ext>
              </a:extLst>
            </p:cNvPr>
            <p:cNvSpPr/>
            <p:nvPr/>
          </p:nvSpPr>
          <p:spPr>
            <a:xfrm>
              <a:off x="4583103" y="5985941"/>
              <a:ext cx="14737" cy="592356"/>
            </a:xfrm>
            <a:custGeom>
              <a:avLst/>
              <a:gdLst>
                <a:gd name="connsiteX0" fmla="*/ 14470 w 14737"/>
                <a:gd name="connsiteY0" fmla="*/ 591687 h 592356"/>
                <a:gd name="connsiteX1" fmla="*/ 14470 w 14737"/>
                <a:gd name="connsiteY1" fmla="*/ 1340 h 592356"/>
                <a:gd name="connsiteX2" fmla="*/ 14470 w 14737"/>
                <a:gd name="connsiteY2" fmla="*/ 1340 h 592356"/>
                <a:gd name="connsiteX3" fmla="*/ 7369 w 14737"/>
                <a:gd name="connsiteY3" fmla="*/ 7368 h 592356"/>
                <a:gd name="connsiteX4" fmla="*/ 0 w 14737"/>
                <a:gd name="connsiteY4" fmla="*/ 0 h 592356"/>
                <a:gd name="connsiteX5" fmla="*/ 0 w 14737"/>
                <a:gd name="connsiteY5" fmla="*/ 592356 h 592356"/>
                <a:gd name="connsiteX6" fmla="*/ 14738 w 14737"/>
                <a:gd name="connsiteY6" fmla="*/ 592356 h 59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592356">
                  <a:moveTo>
                    <a:pt x="14470" y="591687"/>
                  </a:moveTo>
                  <a:lnTo>
                    <a:pt x="14470" y="1340"/>
                  </a:lnTo>
                  <a:lnTo>
                    <a:pt x="14470" y="1340"/>
                  </a:lnTo>
                  <a:cubicBezTo>
                    <a:pt x="13880" y="4808"/>
                    <a:pt x="10893" y="7352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592356"/>
                  </a:lnTo>
                  <a:lnTo>
                    <a:pt x="14738" y="5923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A65862E-9054-4EBE-25D1-909CBA9CD15F}"/>
                </a:ext>
              </a:extLst>
            </p:cNvPr>
            <p:cNvSpPr/>
            <p:nvPr/>
          </p:nvSpPr>
          <p:spPr>
            <a:xfrm>
              <a:off x="7077230" y="5677876"/>
              <a:ext cx="198019" cy="14700"/>
            </a:xfrm>
            <a:custGeom>
              <a:avLst/>
              <a:gdLst>
                <a:gd name="connsiteX0" fmla="*/ 7369 w 198019"/>
                <a:gd name="connsiteY0" fmla="*/ 7199 h 14700"/>
                <a:gd name="connsiteX1" fmla="*/ 7369 w 198019"/>
                <a:gd name="connsiteY1" fmla="*/ 14701 h 14700"/>
                <a:gd name="connsiteX2" fmla="*/ 191454 w 198019"/>
                <a:gd name="connsiteY2" fmla="*/ 14701 h 14700"/>
                <a:gd name="connsiteX3" fmla="*/ 190248 w 198019"/>
                <a:gd name="connsiteY3" fmla="*/ 8941 h 14700"/>
                <a:gd name="connsiteX4" fmla="*/ 195741 w 198019"/>
                <a:gd name="connsiteY4" fmla="*/ 99 h 14700"/>
                <a:gd name="connsiteX5" fmla="*/ 198019 w 198019"/>
                <a:gd name="connsiteY5" fmla="*/ 99 h 14700"/>
                <a:gd name="connsiteX6" fmla="*/ 0 w 198019"/>
                <a:gd name="connsiteY6" fmla="*/ 99 h 14700"/>
                <a:gd name="connsiteX7" fmla="*/ 7369 w 198019"/>
                <a:gd name="connsiteY7" fmla="*/ 7199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019" h="14700">
                  <a:moveTo>
                    <a:pt x="7369" y="7199"/>
                  </a:moveTo>
                  <a:lnTo>
                    <a:pt x="7369" y="14701"/>
                  </a:lnTo>
                  <a:lnTo>
                    <a:pt x="191454" y="14701"/>
                  </a:lnTo>
                  <a:lnTo>
                    <a:pt x="190248" y="8941"/>
                  </a:lnTo>
                  <a:cubicBezTo>
                    <a:pt x="189323" y="4983"/>
                    <a:pt x="191789" y="1028"/>
                    <a:pt x="195741" y="99"/>
                  </a:cubicBezTo>
                  <a:cubicBezTo>
                    <a:pt x="196492" y="-33"/>
                    <a:pt x="197269" y="-33"/>
                    <a:pt x="198019" y="99"/>
                  </a:cubicBezTo>
                  <a:lnTo>
                    <a:pt x="0" y="99"/>
                  </a:lnTo>
                  <a:cubicBezTo>
                    <a:pt x="3966" y="97"/>
                    <a:pt x="7221" y="3235"/>
                    <a:pt x="7369" y="719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8CE91896-B2AA-2E24-538B-4C1FFEBFA888}"/>
                </a:ext>
              </a:extLst>
            </p:cNvPr>
            <p:cNvSpPr/>
            <p:nvPr/>
          </p:nvSpPr>
          <p:spPr>
            <a:xfrm>
              <a:off x="7267456" y="5678813"/>
              <a:ext cx="15429" cy="14700"/>
            </a:xfrm>
            <a:custGeom>
              <a:avLst/>
              <a:gdLst>
                <a:gd name="connsiteX0" fmla="*/ 22 w 15429"/>
                <a:gd name="connsiteY0" fmla="*/ 7869 h 14700"/>
                <a:gd name="connsiteX1" fmla="*/ 1228 w 15429"/>
                <a:gd name="connsiteY1" fmla="*/ 13629 h 14700"/>
                <a:gd name="connsiteX2" fmla="*/ 1228 w 15429"/>
                <a:gd name="connsiteY2" fmla="*/ 14701 h 14700"/>
                <a:gd name="connsiteX3" fmla="*/ 1228 w 15429"/>
                <a:gd name="connsiteY3" fmla="*/ 13763 h 14700"/>
                <a:gd name="connsiteX4" fmla="*/ 5515 w 15429"/>
                <a:gd name="connsiteY4" fmla="*/ 7065 h 14700"/>
                <a:gd name="connsiteX5" fmla="*/ 5515 w 15429"/>
                <a:gd name="connsiteY5" fmla="*/ 6128 h 14700"/>
                <a:gd name="connsiteX6" fmla="*/ 6855 w 15429"/>
                <a:gd name="connsiteY6" fmla="*/ 4788 h 14700"/>
                <a:gd name="connsiteX7" fmla="*/ 8194 w 15429"/>
                <a:gd name="connsiteY7" fmla="*/ 6128 h 14700"/>
                <a:gd name="connsiteX8" fmla="*/ 8194 w 15429"/>
                <a:gd name="connsiteY8" fmla="*/ 6128 h 14700"/>
                <a:gd name="connsiteX9" fmla="*/ 8194 w 15429"/>
                <a:gd name="connsiteY9" fmla="*/ 6128 h 14700"/>
                <a:gd name="connsiteX10" fmla="*/ 15430 w 15429"/>
                <a:gd name="connsiteY10" fmla="*/ 12691 h 14700"/>
                <a:gd name="connsiteX11" fmla="*/ 15430 w 15429"/>
                <a:gd name="connsiteY11" fmla="*/ 11754 h 14700"/>
                <a:gd name="connsiteX12" fmla="*/ 13688 w 15429"/>
                <a:gd name="connsiteY12" fmla="*/ 4252 h 14700"/>
                <a:gd name="connsiteX13" fmla="*/ 13688 w 15429"/>
                <a:gd name="connsiteY13" fmla="*/ 4252 h 14700"/>
                <a:gd name="connsiteX14" fmla="*/ 13688 w 15429"/>
                <a:gd name="connsiteY14" fmla="*/ 2913 h 14700"/>
                <a:gd name="connsiteX15" fmla="*/ 12884 w 15429"/>
                <a:gd name="connsiteY15" fmla="*/ 1841 h 14700"/>
                <a:gd name="connsiteX16" fmla="*/ 11946 w 15429"/>
                <a:gd name="connsiteY16" fmla="*/ 903 h 14700"/>
                <a:gd name="connsiteX17" fmla="*/ 10740 w 15429"/>
                <a:gd name="connsiteY17" fmla="*/ 99 h 14700"/>
                <a:gd name="connsiteX18" fmla="*/ 9535 w 15429"/>
                <a:gd name="connsiteY18" fmla="*/ 99 h 14700"/>
                <a:gd name="connsiteX19" fmla="*/ 8060 w 15429"/>
                <a:gd name="connsiteY19" fmla="*/ 99 h 14700"/>
                <a:gd name="connsiteX20" fmla="*/ 5783 w 15429"/>
                <a:gd name="connsiteY20" fmla="*/ 99 h 14700"/>
                <a:gd name="connsiteX21" fmla="*/ 22 w 15429"/>
                <a:gd name="connsiteY21" fmla="*/ 7869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29" h="14700">
                  <a:moveTo>
                    <a:pt x="22" y="7869"/>
                  </a:moveTo>
                  <a:lnTo>
                    <a:pt x="1228" y="13629"/>
                  </a:lnTo>
                  <a:lnTo>
                    <a:pt x="1228" y="14701"/>
                  </a:lnTo>
                  <a:lnTo>
                    <a:pt x="1228" y="13763"/>
                  </a:lnTo>
                  <a:cubicBezTo>
                    <a:pt x="1254" y="10895"/>
                    <a:pt x="2929" y="8295"/>
                    <a:pt x="5515" y="7065"/>
                  </a:cubicBezTo>
                  <a:lnTo>
                    <a:pt x="5515" y="6128"/>
                  </a:lnTo>
                  <a:cubicBezTo>
                    <a:pt x="5582" y="5415"/>
                    <a:pt x="6144" y="4850"/>
                    <a:pt x="6855" y="4788"/>
                  </a:cubicBezTo>
                  <a:cubicBezTo>
                    <a:pt x="7592" y="4788"/>
                    <a:pt x="8194" y="5388"/>
                    <a:pt x="8194" y="6128"/>
                  </a:cubicBezTo>
                  <a:lnTo>
                    <a:pt x="8194" y="6128"/>
                  </a:lnTo>
                  <a:lnTo>
                    <a:pt x="8194" y="6128"/>
                  </a:lnTo>
                  <a:cubicBezTo>
                    <a:pt x="11946" y="6111"/>
                    <a:pt x="15081" y="8959"/>
                    <a:pt x="15430" y="12691"/>
                  </a:cubicBezTo>
                  <a:lnTo>
                    <a:pt x="15430" y="11754"/>
                  </a:lnTo>
                  <a:lnTo>
                    <a:pt x="13688" y="4252"/>
                  </a:lnTo>
                  <a:cubicBezTo>
                    <a:pt x="13688" y="4252"/>
                    <a:pt x="13688" y="4252"/>
                    <a:pt x="13688" y="4252"/>
                  </a:cubicBezTo>
                  <a:cubicBezTo>
                    <a:pt x="13741" y="3807"/>
                    <a:pt x="13741" y="3357"/>
                    <a:pt x="13688" y="2913"/>
                  </a:cubicBezTo>
                  <a:cubicBezTo>
                    <a:pt x="13540" y="2479"/>
                    <a:pt x="13259" y="2103"/>
                    <a:pt x="12884" y="1841"/>
                  </a:cubicBezTo>
                  <a:cubicBezTo>
                    <a:pt x="12643" y="1464"/>
                    <a:pt x="12321" y="1144"/>
                    <a:pt x="11946" y="903"/>
                  </a:cubicBezTo>
                  <a:cubicBezTo>
                    <a:pt x="11611" y="547"/>
                    <a:pt x="11195" y="272"/>
                    <a:pt x="10740" y="99"/>
                  </a:cubicBezTo>
                  <a:lnTo>
                    <a:pt x="9535" y="99"/>
                  </a:lnTo>
                  <a:lnTo>
                    <a:pt x="8060" y="99"/>
                  </a:lnTo>
                  <a:cubicBezTo>
                    <a:pt x="7310" y="-33"/>
                    <a:pt x="6534" y="-33"/>
                    <a:pt x="5783" y="99"/>
                  </a:cubicBezTo>
                  <a:cubicBezTo>
                    <a:pt x="2192" y="890"/>
                    <a:pt x="-259" y="4205"/>
                    <a:pt x="22" y="78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B7A18694-30C8-72CC-BD03-F5DFA86756F2}"/>
                </a:ext>
              </a:extLst>
            </p:cNvPr>
            <p:cNvSpPr/>
            <p:nvPr/>
          </p:nvSpPr>
          <p:spPr>
            <a:xfrm>
              <a:off x="7665525" y="5655738"/>
              <a:ext cx="161308" cy="14735"/>
            </a:xfrm>
            <a:custGeom>
              <a:avLst/>
              <a:gdLst>
                <a:gd name="connsiteX0" fmla="*/ 0 w 161308"/>
                <a:gd name="connsiteY0" fmla="*/ 14735 h 14735"/>
                <a:gd name="connsiteX1" fmla="*/ 153940 w 161308"/>
                <a:gd name="connsiteY1" fmla="*/ 14735 h 14735"/>
                <a:gd name="connsiteX2" fmla="*/ 153940 w 161308"/>
                <a:gd name="connsiteY2" fmla="*/ 7368 h 14735"/>
                <a:gd name="connsiteX3" fmla="*/ 161309 w 161308"/>
                <a:gd name="connsiteY3" fmla="*/ 0 h 14735"/>
                <a:gd name="connsiteX4" fmla="*/ 536 w 161308"/>
                <a:gd name="connsiteY4" fmla="*/ 0 h 14735"/>
                <a:gd name="connsiteX5" fmla="*/ 536 w 161308"/>
                <a:gd name="connsiteY5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08" h="14735">
                  <a:moveTo>
                    <a:pt x="0" y="14735"/>
                  </a:moveTo>
                  <a:lnTo>
                    <a:pt x="153940" y="14735"/>
                  </a:lnTo>
                  <a:lnTo>
                    <a:pt x="153940" y="7368"/>
                  </a:lnTo>
                  <a:cubicBezTo>
                    <a:pt x="153940" y="3298"/>
                    <a:pt x="157236" y="0"/>
                    <a:pt x="161309" y="0"/>
                  </a:cubicBezTo>
                  <a:lnTo>
                    <a:pt x="536" y="0"/>
                  </a:lnTo>
                  <a:lnTo>
                    <a:pt x="536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13E3ACA-8329-BEEE-06F0-F6630E9F3EF6}"/>
                </a:ext>
              </a:extLst>
            </p:cNvPr>
            <p:cNvSpPr/>
            <p:nvPr/>
          </p:nvSpPr>
          <p:spPr>
            <a:xfrm>
              <a:off x="7266674" y="5686012"/>
              <a:ext cx="4337" cy="149897"/>
            </a:xfrm>
            <a:custGeom>
              <a:avLst/>
              <a:gdLst>
                <a:gd name="connsiteX0" fmla="*/ 3215 w 4337"/>
                <a:gd name="connsiteY0" fmla="*/ 144137 h 149897"/>
                <a:gd name="connsiteX1" fmla="*/ 4287 w 4337"/>
                <a:gd name="connsiteY1" fmla="*/ 145075 h 149897"/>
                <a:gd name="connsiteX2" fmla="*/ 4287 w 4337"/>
                <a:gd name="connsiteY2" fmla="*/ 146147 h 149897"/>
                <a:gd name="connsiteX3" fmla="*/ 4287 w 4337"/>
                <a:gd name="connsiteY3" fmla="*/ 147486 h 149897"/>
                <a:gd name="connsiteX4" fmla="*/ 4287 w 4337"/>
                <a:gd name="connsiteY4" fmla="*/ 147486 h 149897"/>
                <a:gd name="connsiteX5" fmla="*/ 4287 w 4337"/>
                <a:gd name="connsiteY5" fmla="*/ 149897 h 149897"/>
                <a:gd name="connsiteX6" fmla="*/ 4287 w 4337"/>
                <a:gd name="connsiteY6" fmla="*/ 0 h 149897"/>
                <a:gd name="connsiteX7" fmla="*/ 0 w 4337"/>
                <a:gd name="connsiteY7" fmla="*/ 6698 h 149897"/>
                <a:gd name="connsiteX8" fmla="*/ 0 w 4337"/>
                <a:gd name="connsiteY8" fmla="*/ 143468 h 149897"/>
                <a:gd name="connsiteX9" fmla="*/ 3215 w 4337"/>
                <a:gd name="connsiteY9" fmla="*/ 144137 h 1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7" h="149897">
                  <a:moveTo>
                    <a:pt x="3215" y="144137"/>
                  </a:moveTo>
                  <a:lnTo>
                    <a:pt x="4287" y="145075"/>
                  </a:lnTo>
                  <a:cubicBezTo>
                    <a:pt x="4314" y="145431"/>
                    <a:pt x="4314" y="145790"/>
                    <a:pt x="4287" y="146147"/>
                  </a:cubicBezTo>
                  <a:cubicBezTo>
                    <a:pt x="4354" y="146590"/>
                    <a:pt x="4354" y="147043"/>
                    <a:pt x="4287" y="147486"/>
                  </a:cubicBezTo>
                  <a:lnTo>
                    <a:pt x="4287" y="147486"/>
                  </a:lnTo>
                  <a:lnTo>
                    <a:pt x="4287" y="149897"/>
                  </a:lnTo>
                  <a:lnTo>
                    <a:pt x="4287" y="0"/>
                  </a:lnTo>
                  <a:cubicBezTo>
                    <a:pt x="1702" y="1230"/>
                    <a:pt x="27" y="3830"/>
                    <a:pt x="0" y="6698"/>
                  </a:cubicBezTo>
                  <a:lnTo>
                    <a:pt x="0" y="143468"/>
                  </a:lnTo>
                  <a:cubicBezTo>
                    <a:pt x="0" y="143468"/>
                    <a:pt x="2814" y="144003"/>
                    <a:pt x="3215" y="1441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09B63858-2CBC-0DD3-3599-178CF3ACBFB8}"/>
                </a:ext>
              </a:extLst>
            </p:cNvPr>
            <p:cNvSpPr/>
            <p:nvPr/>
          </p:nvSpPr>
          <p:spPr>
            <a:xfrm>
              <a:off x="7276320" y="5685343"/>
              <a:ext cx="7101" cy="178162"/>
            </a:xfrm>
            <a:custGeom>
              <a:avLst/>
              <a:gdLst>
                <a:gd name="connsiteX0" fmla="*/ 0 w 7101"/>
                <a:gd name="connsiteY0" fmla="*/ 0 h 178162"/>
                <a:gd name="connsiteX1" fmla="*/ 0 w 7101"/>
                <a:gd name="connsiteY1" fmla="*/ 0 h 178162"/>
                <a:gd name="connsiteX2" fmla="*/ 0 w 7101"/>
                <a:gd name="connsiteY2" fmla="*/ 159810 h 178162"/>
                <a:gd name="connsiteX3" fmla="*/ 0 w 7101"/>
                <a:gd name="connsiteY3" fmla="*/ 162088 h 178162"/>
                <a:gd name="connsiteX4" fmla="*/ 0 w 7101"/>
                <a:gd name="connsiteY4" fmla="*/ 162088 h 178162"/>
                <a:gd name="connsiteX5" fmla="*/ 4824 w 7101"/>
                <a:gd name="connsiteY5" fmla="*/ 178162 h 178162"/>
                <a:gd name="connsiteX6" fmla="*/ 7101 w 7101"/>
                <a:gd name="connsiteY6" fmla="*/ 178162 h 178162"/>
                <a:gd name="connsiteX7" fmla="*/ 7101 w 7101"/>
                <a:gd name="connsiteY7" fmla="*/ 7234 h 178162"/>
                <a:gd name="connsiteX8" fmla="*/ 7101 w 7101"/>
                <a:gd name="connsiteY8" fmla="*/ 6430 h 178162"/>
                <a:gd name="connsiteX9" fmla="*/ 0 w 7101"/>
                <a:gd name="connsiteY9" fmla="*/ 0 h 17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01" h="178162">
                  <a:moveTo>
                    <a:pt x="0" y="0"/>
                  </a:moveTo>
                  <a:lnTo>
                    <a:pt x="0" y="0"/>
                  </a:lnTo>
                  <a:lnTo>
                    <a:pt x="0" y="159810"/>
                  </a:lnTo>
                  <a:lnTo>
                    <a:pt x="0" y="162088"/>
                  </a:lnTo>
                  <a:lnTo>
                    <a:pt x="0" y="162088"/>
                  </a:lnTo>
                  <a:lnTo>
                    <a:pt x="4824" y="178162"/>
                  </a:lnTo>
                  <a:lnTo>
                    <a:pt x="7101" y="178162"/>
                  </a:lnTo>
                  <a:lnTo>
                    <a:pt x="7101" y="7234"/>
                  </a:lnTo>
                  <a:cubicBezTo>
                    <a:pt x="7101" y="7234"/>
                    <a:pt x="7101" y="7234"/>
                    <a:pt x="7101" y="6430"/>
                  </a:cubicBezTo>
                  <a:cubicBezTo>
                    <a:pt x="6699" y="2802"/>
                    <a:pt x="3645" y="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B4C56415-E71B-CA2E-68AE-125FA65F847C}"/>
                </a:ext>
              </a:extLst>
            </p:cNvPr>
            <p:cNvSpPr/>
            <p:nvPr/>
          </p:nvSpPr>
          <p:spPr>
            <a:xfrm>
              <a:off x="7606173" y="5656084"/>
              <a:ext cx="14604" cy="207823"/>
            </a:xfrm>
            <a:custGeom>
              <a:avLst/>
              <a:gdLst>
                <a:gd name="connsiteX0" fmla="*/ 9379 w 14604"/>
                <a:gd name="connsiteY0" fmla="*/ 207823 h 207823"/>
                <a:gd name="connsiteX1" fmla="*/ 9379 w 14604"/>
                <a:gd name="connsiteY1" fmla="*/ 201661 h 207823"/>
                <a:gd name="connsiteX2" fmla="*/ 10719 w 14604"/>
                <a:gd name="connsiteY2" fmla="*/ 200322 h 207823"/>
                <a:gd name="connsiteX3" fmla="*/ 14604 w 14604"/>
                <a:gd name="connsiteY3" fmla="*/ 200322 h 207823"/>
                <a:gd name="connsiteX4" fmla="*/ 14604 w 14604"/>
                <a:gd name="connsiteY4" fmla="*/ 7022 h 207823"/>
                <a:gd name="connsiteX5" fmla="*/ 12058 w 14604"/>
                <a:gd name="connsiteY5" fmla="*/ 1530 h 207823"/>
                <a:gd name="connsiteX6" fmla="*/ 9379 w 14604"/>
                <a:gd name="connsiteY6" fmla="*/ 56 h 207823"/>
                <a:gd name="connsiteX7" fmla="*/ 7235 w 14604"/>
                <a:gd name="connsiteY7" fmla="*/ 56 h 207823"/>
                <a:gd name="connsiteX8" fmla="*/ 0 w 14604"/>
                <a:gd name="connsiteY8" fmla="*/ 6754 h 207823"/>
                <a:gd name="connsiteX9" fmla="*/ 0 w 14604"/>
                <a:gd name="connsiteY9" fmla="*/ 6754 h 207823"/>
                <a:gd name="connsiteX10" fmla="*/ 0 w 14604"/>
                <a:gd name="connsiteY10" fmla="*/ 207689 h 207823"/>
                <a:gd name="connsiteX11" fmla="*/ 7369 w 14604"/>
                <a:gd name="connsiteY11" fmla="*/ 207689 h 207823"/>
                <a:gd name="connsiteX12" fmla="*/ 9379 w 14604"/>
                <a:gd name="connsiteY12" fmla="*/ 207823 h 2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4" h="207823">
                  <a:moveTo>
                    <a:pt x="9379" y="207823"/>
                  </a:moveTo>
                  <a:lnTo>
                    <a:pt x="9379" y="201661"/>
                  </a:lnTo>
                  <a:cubicBezTo>
                    <a:pt x="9446" y="200948"/>
                    <a:pt x="10008" y="200383"/>
                    <a:pt x="10719" y="200322"/>
                  </a:cubicBezTo>
                  <a:lnTo>
                    <a:pt x="14604" y="200322"/>
                  </a:lnTo>
                  <a:lnTo>
                    <a:pt x="14604" y="7022"/>
                  </a:lnTo>
                  <a:cubicBezTo>
                    <a:pt x="14631" y="4899"/>
                    <a:pt x="13693" y="2877"/>
                    <a:pt x="12058" y="1530"/>
                  </a:cubicBezTo>
                  <a:cubicBezTo>
                    <a:pt x="11254" y="881"/>
                    <a:pt x="10357" y="383"/>
                    <a:pt x="9379" y="56"/>
                  </a:cubicBezTo>
                  <a:cubicBezTo>
                    <a:pt x="8669" y="-19"/>
                    <a:pt x="7945" y="-19"/>
                    <a:pt x="7235" y="56"/>
                  </a:cubicBezTo>
                  <a:cubicBezTo>
                    <a:pt x="3470" y="110"/>
                    <a:pt x="348" y="2999"/>
                    <a:pt x="0" y="6754"/>
                  </a:cubicBezTo>
                  <a:cubicBezTo>
                    <a:pt x="0" y="6754"/>
                    <a:pt x="0" y="6754"/>
                    <a:pt x="0" y="6754"/>
                  </a:cubicBezTo>
                  <a:lnTo>
                    <a:pt x="0" y="207689"/>
                  </a:lnTo>
                  <a:lnTo>
                    <a:pt x="7369" y="207689"/>
                  </a:lnTo>
                  <a:cubicBezTo>
                    <a:pt x="8039" y="207668"/>
                    <a:pt x="8709" y="207712"/>
                    <a:pt x="9379" y="20782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4F494F8-9A8D-FE21-38D9-17634834E84B}"/>
                </a:ext>
              </a:extLst>
            </p:cNvPr>
            <p:cNvSpPr/>
            <p:nvPr/>
          </p:nvSpPr>
          <p:spPr>
            <a:xfrm>
              <a:off x="7618231" y="5859084"/>
              <a:ext cx="2546" cy="11788"/>
            </a:xfrm>
            <a:custGeom>
              <a:avLst/>
              <a:gdLst>
                <a:gd name="connsiteX0" fmla="*/ 0 w 2546"/>
                <a:gd name="connsiteY0" fmla="*/ 0 h 11788"/>
                <a:gd name="connsiteX1" fmla="*/ 0 w 2546"/>
                <a:gd name="connsiteY1" fmla="*/ 6296 h 11788"/>
                <a:gd name="connsiteX2" fmla="*/ 2546 w 2546"/>
                <a:gd name="connsiteY2" fmla="*/ 11788 h 11788"/>
                <a:gd name="connsiteX3" fmla="*/ 2546 w 2546"/>
                <a:gd name="connsiteY3" fmla="*/ 0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" h="11788">
                  <a:moveTo>
                    <a:pt x="0" y="0"/>
                  </a:moveTo>
                  <a:lnTo>
                    <a:pt x="0" y="6296"/>
                  </a:lnTo>
                  <a:cubicBezTo>
                    <a:pt x="1635" y="7644"/>
                    <a:pt x="2573" y="9665"/>
                    <a:pt x="2546" y="11788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89271688-5F98-363D-BF48-A5B4B9D8631F}"/>
                </a:ext>
              </a:extLst>
            </p:cNvPr>
            <p:cNvSpPr/>
            <p:nvPr/>
          </p:nvSpPr>
          <p:spPr>
            <a:xfrm>
              <a:off x="7266808" y="5856673"/>
              <a:ext cx="1473" cy="7769"/>
            </a:xfrm>
            <a:custGeom>
              <a:avLst/>
              <a:gdLst>
                <a:gd name="connsiteX0" fmla="*/ 1474 w 1473"/>
                <a:gd name="connsiteY0" fmla="*/ 7100 h 7769"/>
                <a:gd name="connsiteX1" fmla="*/ 1474 w 1473"/>
                <a:gd name="connsiteY1" fmla="*/ 0 h 7769"/>
                <a:gd name="connsiteX2" fmla="*/ 0 w 1473"/>
                <a:gd name="connsiteY2" fmla="*/ 0 h 7769"/>
                <a:gd name="connsiteX3" fmla="*/ 0 w 1473"/>
                <a:gd name="connsiteY3" fmla="*/ 7770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" h="7769">
                  <a:moveTo>
                    <a:pt x="1474" y="7100"/>
                  </a:moveTo>
                  <a:lnTo>
                    <a:pt x="1474" y="0"/>
                  </a:lnTo>
                  <a:cubicBezTo>
                    <a:pt x="991" y="138"/>
                    <a:pt x="482" y="138"/>
                    <a:pt x="0" y="0"/>
                  </a:cubicBezTo>
                  <a:lnTo>
                    <a:pt x="0" y="77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6B6A11B-6CF5-5923-27EC-7ECAF3460CC2}"/>
                </a:ext>
              </a:extLst>
            </p:cNvPr>
            <p:cNvSpPr/>
            <p:nvPr/>
          </p:nvSpPr>
          <p:spPr>
            <a:xfrm>
              <a:off x="7262521" y="5851717"/>
              <a:ext cx="1607" cy="5626"/>
            </a:xfrm>
            <a:custGeom>
              <a:avLst/>
              <a:gdLst>
                <a:gd name="connsiteX0" fmla="*/ 0 w 1607"/>
                <a:gd name="connsiteY0" fmla="*/ 0 h 5626"/>
                <a:gd name="connsiteX1" fmla="*/ 1608 w 1607"/>
                <a:gd name="connsiteY1" fmla="*/ 5626 h 5626"/>
                <a:gd name="connsiteX2" fmla="*/ 1608 w 1607"/>
                <a:gd name="connsiteY2" fmla="*/ 2813 h 5626"/>
                <a:gd name="connsiteX3" fmla="*/ 0 w 1607"/>
                <a:gd name="connsiteY3" fmla="*/ 0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5626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48463B3-99FC-3C0C-D766-04F3673837B8}"/>
                </a:ext>
              </a:extLst>
            </p:cNvPr>
            <p:cNvSpPr/>
            <p:nvPr/>
          </p:nvSpPr>
          <p:spPr>
            <a:xfrm>
              <a:off x="7275918" y="5847564"/>
              <a:ext cx="5492" cy="16074"/>
            </a:xfrm>
            <a:custGeom>
              <a:avLst/>
              <a:gdLst>
                <a:gd name="connsiteX0" fmla="*/ 0 w 5492"/>
                <a:gd name="connsiteY0" fmla="*/ 5760 h 16074"/>
                <a:gd name="connsiteX1" fmla="*/ 0 w 5492"/>
                <a:gd name="connsiteY1" fmla="*/ 16075 h 16074"/>
                <a:gd name="connsiteX2" fmla="*/ 5493 w 5492"/>
                <a:gd name="connsiteY2" fmla="*/ 16075 h 16074"/>
                <a:gd name="connsiteX3" fmla="*/ 670 w 5492"/>
                <a:gd name="connsiteY3" fmla="*/ 0 h 16074"/>
                <a:gd name="connsiteX4" fmla="*/ 0 w 5492"/>
                <a:gd name="connsiteY4" fmla="*/ 5760 h 1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" h="16074">
                  <a:moveTo>
                    <a:pt x="0" y="5760"/>
                  </a:moveTo>
                  <a:lnTo>
                    <a:pt x="0" y="16075"/>
                  </a:lnTo>
                  <a:lnTo>
                    <a:pt x="5493" y="16075"/>
                  </a:lnTo>
                  <a:lnTo>
                    <a:pt x="670" y="0"/>
                  </a:lnTo>
                  <a:cubicBezTo>
                    <a:pt x="1259" y="1929"/>
                    <a:pt x="1018" y="4017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5F3AB80-2630-6D15-770D-D76396782A5A}"/>
                </a:ext>
              </a:extLst>
            </p:cNvPr>
            <p:cNvSpPr/>
            <p:nvPr/>
          </p:nvSpPr>
          <p:spPr>
            <a:xfrm>
              <a:off x="7270827" y="5855736"/>
              <a:ext cx="2411" cy="7769"/>
            </a:xfrm>
            <a:custGeom>
              <a:avLst/>
              <a:gdLst>
                <a:gd name="connsiteX0" fmla="*/ 2411 w 2411"/>
                <a:gd name="connsiteY0" fmla="*/ 7770 h 7769"/>
                <a:gd name="connsiteX1" fmla="*/ 2411 w 2411"/>
                <a:gd name="connsiteY1" fmla="*/ 0 h 7769"/>
                <a:gd name="connsiteX2" fmla="*/ 804 w 2411"/>
                <a:gd name="connsiteY2" fmla="*/ 804 h 7769"/>
                <a:gd name="connsiteX3" fmla="*/ 0 w 2411"/>
                <a:gd name="connsiteY3" fmla="*/ 804 h 7769"/>
                <a:gd name="connsiteX4" fmla="*/ 0 w 2411"/>
                <a:gd name="connsiteY4" fmla="*/ 7636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769">
                  <a:moveTo>
                    <a:pt x="2411" y="7770"/>
                  </a:moveTo>
                  <a:lnTo>
                    <a:pt x="2411" y="0"/>
                  </a:lnTo>
                  <a:cubicBezTo>
                    <a:pt x="1929" y="372"/>
                    <a:pt x="1393" y="646"/>
                    <a:pt x="804" y="804"/>
                  </a:cubicBezTo>
                  <a:lnTo>
                    <a:pt x="0" y="804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636BE2A0-0D29-31A4-20B9-B256C566C0BC}"/>
                </a:ext>
              </a:extLst>
            </p:cNvPr>
            <p:cNvSpPr/>
            <p:nvPr/>
          </p:nvSpPr>
          <p:spPr>
            <a:xfrm>
              <a:off x="8470060" y="5586751"/>
              <a:ext cx="170821" cy="14735"/>
            </a:xfrm>
            <a:custGeom>
              <a:avLst/>
              <a:gdLst>
                <a:gd name="connsiteX0" fmla="*/ 1608 w 170821"/>
                <a:gd name="connsiteY0" fmla="*/ 804 h 14735"/>
                <a:gd name="connsiteX1" fmla="*/ 2813 w 170821"/>
                <a:gd name="connsiteY1" fmla="*/ 804 h 14735"/>
                <a:gd name="connsiteX2" fmla="*/ 3885 w 170821"/>
                <a:gd name="connsiteY2" fmla="*/ 1608 h 14735"/>
                <a:gd name="connsiteX3" fmla="*/ 5091 w 170821"/>
                <a:gd name="connsiteY3" fmla="*/ 2545 h 14735"/>
                <a:gd name="connsiteX4" fmla="*/ 5091 w 170821"/>
                <a:gd name="connsiteY4" fmla="*/ 2545 h 14735"/>
                <a:gd name="connsiteX5" fmla="*/ 5091 w 170821"/>
                <a:gd name="connsiteY5" fmla="*/ 3483 h 14735"/>
                <a:gd name="connsiteX6" fmla="*/ 5895 w 170821"/>
                <a:gd name="connsiteY6" fmla="*/ 4822 h 14735"/>
                <a:gd name="connsiteX7" fmla="*/ 5895 w 170821"/>
                <a:gd name="connsiteY7" fmla="*/ 6296 h 14735"/>
                <a:gd name="connsiteX8" fmla="*/ 5895 w 170821"/>
                <a:gd name="connsiteY8" fmla="*/ 7368 h 14735"/>
                <a:gd name="connsiteX9" fmla="*/ 5895 w 170821"/>
                <a:gd name="connsiteY9" fmla="*/ 14735 h 14735"/>
                <a:gd name="connsiteX10" fmla="*/ 158629 w 170821"/>
                <a:gd name="connsiteY10" fmla="*/ 14735 h 14735"/>
                <a:gd name="connsiteX11" fmla="*/ 163453 w 170821"/>
                <a:gd name="connsiteY11" fmla="*/ 11118 h 14735"/>
                <a:gd name="connsiteX12" fmla="*/ 163453 w 170821"/>
                <a:gd name="connsiteY12" fmla="*/ 7368 h 14735"/>
                <a:gd name="connsiteX13" fmla="*/ 170821 w 170821"/>
                <a:gd name="connsiteY13" fmla="*/ 0 h 14735"/>
                <a:gd name="connsiteX14" fmla="*/ 0 w 170821"/>
                <a:gd name="connsiteY14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821" h="14735">
                  <a:moveTo>
                    <a:pt x="1608" y="804"/>
                  </a:moveTo>
                  <a:lnTo>
                    <a:pt x="2813" y="804"/>
                  </a:lnTo>
                  <a:lnTo>
                    <a:pt x="3885" y="1608"/>
                  </a:lnTo>
                  <a:lnTo>
                    <a:pt x="5091" y="2545"/>
                  </a:lnTo>
                  <a:lnTo>
                    <a:pt x="5091" y="2545"/>
                  </a:lnTo>
                  <a:lnTo>
                    <a:pt x="5091" y="3483"/>
                  </a:lnTo>
                  <a:cubicBezTo>
                    <a:pt x="5440" y="3878"/>
                    <a:pt x="5707" y="4332"/>
                    <a:pt x="5895" y="4822"/>
                  </a:cubicBezTo>
                  <a:cubicBezTo>
                    <a:pt x="5962" y="5311"/>
                    <a:pt x="5962" y="5807"/>
                    <a:pt x="5895" y="6296"/>
                  </a:cubicBezTo>
                  <a:cubicBezTo>
                    <a:pt x="5948" y="6651"/>
                    <a:pt x="5948" y="7013"/>
                    <a:pt x="5895" y="7368"/>
                  </a:cubicBezTo>
                  <a:lnTo>
                    <a:pt x="5895" y="14735"/>
                  </a:lnTo>
                  <a:lnTo>
                    <a:pt x="158629" y="14735"/>
                  </a:lnTo>
                  <a:lnTo>
                    <a:pt x="163453" y="11118"/>
                  </a:lnTo>
                  <a:lnTo>
                    <a:pt x="163453" y="7368"/>
                  </a:lnTo>
                  <a:cubicBezTo>
                    <a:pt x="163453" y="3298"/>
                    <a:pt x="166748" y="0"/>
                    <a:pt x="1708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853B1F00-1B94-2863-5686-EF333DE3EC55}"/>
                </a:ext>
              </a:extLst>
            </p:cNvPr>
            <p:cNvSpPr/>
            <p:nvPr/>
          </p:nvSpPr>
          <p:spPr>
            <a:xfrm>
              <a:off x="8634317" y="5601620"/>
              <a:ext cx="401" cy="267"/>
            </a:xfrm>
            <a:custGeom>
              <a:avLst/>
              <a:gdLst>
                <a:gd name="connsiteX0" fmla="*/ 402 w 401"/>
                <a:gd name="connsiteY0" fmla="*/ 268 h 267"/>
                <a:gd name="connsiteX1" fmla="*/ 402 w 401"/>
                <a:gd name="connsiteY1" fmla="*/ 0 h 267"/>
                <a:gd name="connsiteX2" fmla="*/ 0 w 401"/>
                <a:gd name="connsiteY2" fmla="*/ 268 h 267"/>
                <a:gd name="connsiteX3" fmla="*/ 402 w 401"/>
                <a:gd name="connsiteY3" fmla="*/ 268 h 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" h="267">
                  <a:moveTo>
                    <a:pt x="402" y="268"/>
                  </a:moveTo>
                  <a:lnTo>
                    <a:pt x="402" y="0"/>
                  </a:lnTo>
                  <a:lnTo>
                    <a:pt x="0" y="268"/>
                  </a:lnTo>
                  <a:lnTo>
                    <a:pt x="402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D955274-86BA-DA29-1A7E-5A8484D85B3A}"/>
                </a:ext>
              </a:extLst>
            </p:cNvPr>
            <p:cNvSpPr/>
            <p:nvPr/>
          </p:nvSpPr>
          <p:spPr>
            <a:xfrm>
              <a:off x="8600823" y="5598271"/>
              <a:ext cx="33895" cy="25049"/>
            </a:xfrm>
            <a:custGeom>
              <a:avLst/>
              <a:gdLst>
                <a:gd name="connsiteX0" fmla="*/ 4421 w 33895"/>
                <a:gd name="connsiteY0" fmla="*/ 25050 h 25049"/>
                <a:gd name="connsiteX1" fmla="*/ 33494 w 33895"/>
                <a:gd name="connsiteY1" fmla="*/ 3617 h 25049"/>
                <a:gd name="connsiteX2" fmla="*/ 33896 w 33895"/>
                <a:gd name="connsiteY2" fmla="*/ 3349 h 25049"/>
                <a:gd name="connsiteX3" fmla="*/ 33896 w 33895"/>
                <a:gd name="connsiteY3" fmla="*/ 0 h 25049"/>
                <a:gd name="connsiteX4" fmla="*/ 29073 w 33895"/>
                <a:gd name="connsiteY4" fmla="*/ 3617 h 25049"/>
                <a:gd name="connsiteX5" fmla="*/ 0 w 33895"/>
                <a:gd name="connsiteY5" fmla="*/ 25050 h 25049"/>
                <a:gd name="connsiteX6" fmla="*/ 4421 w 33895"/>
                <a:gd name="connsiteY6" fmla="*/ 25050 h 2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95" h="25049">
                  <a:moveTo>
                    <a:pt x="4421" y="25050"/>
                  </a:moveTo>
                  <a:lnTo>
                    <a:pt x="33494" y="3617"/>
                  </a:lnTo>
                  <a:lnTo>
                    <a:pt x="33896" y="3349"/>
                  </a:lnTo>
                  <a:lnTo>
                    <a:pt x="33896" y="0"/>
                  </a:lnTo>
                  <a:lnTo>
                    <a:pt x="29073" y="3617"/>
                  </a:lnTo>
                  <a:lnTo>
                    <a:pt x="0" y="25050"/>
                  </a:lnTo>
                  <a:lnTo>
                    <a:pt x="4421" y="250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6129C715-BE94-3B7B-B36C-CD773708AB6D}"/>
                </a:ext>
              </a:extLst>
            </p:cNvPr>
            <p:cNvSpPr/>
            <p:nvPr/>
          </p:nvSpPr>
          <p:spPr>
            <a:xfrm>
              <a:off x="8634719" y="5587152"/>
              <a:ext cx="14738" cy="36302"/>
            </a:xfrm>
            <a:custGeom>
              <a:avLst/>
              <a:gdLst>
                <a:gd name="connsiteX0" fmla="*/ 0 w 14738"/>
                <a:gd name="connsiteY0" fmla="*/ 7368 h 36302"/>
                <a:gd name="connsiteX1" fmla="*/ 0 w 14738"/>
                <a:gd name="connsiteY1" fmla="*/ 36302 h 36302"/>
                <a:gd name="connsiteX2" fmla="*/ 14738 w 14738"/>
                <a:gd name="connsiteY2" fmla="*/ 36302 h 36302"/>
                <a:gd name="connsiteX3" fmla="*/ 14738 w 14738"/>
                <a:gd name="connsiteY3" fmla="*/ 7368 h 36302"/>
                <a:gd name="connsiteX4" fmla="*/ 7369 w 14738"/>
                <a:gd name="connsiteY4" fmla="*/ 0 h 36302"/>
                <a:gd name="connsiteX5" fmla="*/ 0 w 14738"/>
                <a:gd name="connsiteY5" fmla="*/ 7368 h 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6302">
                  <a:moveTo>
                    <a:pt x="0" y="7368"/>
                  </a:moveTo>
                  <a:lnTo>
                    <a:pt x="0" y="36302"/>
                  </a:lnTo>
                  <a:lnTo>
                    <a:pt x="14738" y="36302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002ED18-5A52-5C6B-0D5D-749CE4DF89DB}"/>
                </a:ext>
              </a:extLst>
            </p:cNvPr>
            <p:cNvSpPr/>
            <p:nvPr/>
          </p:nvSpPr>
          <p:spPr>
            <a:xfrm>
              <a:off x="4739321" y="6592229"/>
              <a:ext cx="2679" cy="261483"/>
            </a:xfrm>
            <a:custGeom>
              <a:avLst/>
              <a:gdLst>
                <a:gd name="connsiteX0" fmla="*/ 1608 w 2679"/>
                <a:gd name="connsiteY0" fmla="*/ 134 h 261483"/>
                <a:gd name="connsiteX1" fmla="*/ 0 w 2679"/>
                <a:gd name="connsiteY1" fmla="*/ 134 h 261483"/>
                <a:gd name="connsiteX2" fmla="*/ 0 w 2679"/>
                <a:gd name="connsiteY2" fmla="*/ 261483 h 261483"/>
                <a:gd name="connsiteX3" fmla="*/ 2680 w 2679"/>
                <a:gd name="connsiteY3" fmla="*/ 261483 h 261483"/>
                <a:gd name="connsiteX4" fmla="*/ 2680 w 2679"/>
                <a:gd name="connsiteY4" fmla="*/ 0 h 26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61483">
                  <a:moveTo>
                    <a:pt x="1608" y="134"/>
                  </a:moveTo>
                  <a:lnTo>
                    <a:pt x="0" y="134"/>
                  </a:lnTo>
                  <a:lnTo>
                    <a:pt x="0" y="261483"/>
                  </a:lnTo>
                  <a:lnTo>
                    <a:pt x="2680" y="261483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4EFFDAD-1D3B-4ED3-6489-ACDF3E83B72F}"/>
                </a:ext>
              </a:extLst>
            </p:cNvPr>
            <p:cNvSpPr/>
            <p:nvPr/>
          </p:nvSpPr>
          <p:spPr>
            <a:xfrm>
              <a:off x="4740795" y="6575083"/>
              <a:ext cx="72481" cy="17548"/>
            </a:xfrm>
            <a:custGeom>
              <a:avLst/>
              <a:gdLst>
                <a:gd name="connsiteX0" fmla="*/ 70070 w 72481"/>
                <a:gd name="connsiteY0" fmla="*/ 12994 h 17548"/>
                <a:gd name="connsiteX1" fmla="*/ 68596 w 72481"/>
                <a:gd name="connsiteY1" fmla="*/ 12056 h 17548"/>
                <a:gd name="connsiteX2" fmla="*/ 67927 w 72481"/>
                <a:gd name="connsiteY2" fmla="*/ 11118 h 17548"/>
                <a:gd name="connsiteX3" fmla="*/ 66989 w 72481"/>
                <a:gd name="connsiteY3" fmla="*/ 9779 h 17548"/>
                <a:gd name="connsiteX4" fmla="*/ 66989 w 72481"/>
                <a:gd name="connsiteY4" fmla="*/ 8573 h 17548"/>
                <a:gd name="connsiteX5" fmla="*/ 66989 w 72481"/>
                <a:gd name="connsiteY5" fmla="*/ 7100 h 17548"/>
                <a:gd name="connsiteX6" fmla="*/ 66989 w 72481"/>
                <a:gd name="connsiteY6" fmla="*/ 7100 h 17548"/>
                <a:gd name="connsiteX7" fmla="*/ 66989 w 72481"/>
                <a:gd name="connsiteY7" fmla="*/ 0 h 17548"/>
                <a:gd name="connsiteX8" fmla="*/ 0 w 72481"/>
                <a:gd name="connsiteY8" fmla="*/ 2813 h 17548"/>
                <a:gd name="connsiteX9" fmla="*/ 0 w 72481"/>
                <a:gd name="connsiteY9" fmla="*/ 2813 h 17548"/>
                <a:gd name="connsiteX10" fmla="*/ 7369 w 72481"/>
                <a:gd name="connsiteY10" fmla="*/ 10181 h 17548"/>
                <a:gd name="connsiteX11" fmla="*/ 0 w 72481"/>
                <a:gd name="connsiteY11" fmla="*/ 17548 h 17548"/>
                <a:gd name="connsiteX12" fmla="*/ 1340 w 72481"/>
                <a:gd name="connsiteY12" fmla="*/ 17548 h 17548"/>
                <a:gd name="connsiteX13" fmla="*/ 72482 w 72481"/>
                <a:gd name="connsiteY13" fmla="*/ 14601 h 17548"/>
                <a:gd name="connsiteX14" fmla="*/ 72482 w 72481"/>
                <a:gd name="connsiteY14" fmla="*/ 14601 h 17548"/>
                <a:gd name="connsiteX15" fmla="*/ 71008 w 72481"/>
                <a:gd name="connsiteY15" fmla="*/ 14601 h 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481" h="17548">
                  <a:moveTo>
                    <a:pt x="70070" y="12994"/>
                  </a:moveTo>
                  <a:cubicBezTo>
                    <a:pt x="69534" y="12766"/>
                    <a:pt x="69038" y="12445"/>
                    <a:pt x="68596" y="12056"/>
                  </a:cubicBezTo>
                  <a:lnTo>
                    <a:pt x="67927" y="11118"/>
                  </a:lnTo>
                  <a:cubicBezTo>
                    <a:pt x="67538" y="10730"/>
                    <a:pt x="67217" y="10274"/>
                    <a:pt x="66989" y="9779"/>
                  </a:cubicBezTo>
                  <a:cubicBezTo>
                    <a:pt x="66989" y="9779"/>
                    <a:pt x="66989" y="8975"/>
                    <a:pt x="66989" y="8573"/>
                  </a:cubicBezTo>
                  <a:cubicBezTo>
                    <a:pt x="66935" y="8078"/>
                    <a:pt x="66935" y="7595"/>
                    <a:pt x="66989" y="7100"/>
                  </a:cubicBezTo>
                  <a:lnTo>
                    <a:pt x="66989" y="7100"/>
                  </a:lnTo>
                  <a:lnTo>
                    <a:pt x="66989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73" y="2813"/>
                    <a:pt x="7369" y="6108"/>
                    <a:pt x="7369" y="10181"/>
                  </a:cubicBezTo>
                  <a:cubicBezTo>
                    <a:pt x="7369" y="14253"/>
                    <a:pt x="4073" y="17548"/>
                    <a:pt x="0" y="17548"/>
                  </a:cubicBezTo>
                  <a:lnTo>
                    <a:pt x="1340" y="17548"/>
                  </a:lnTo>
                  <a:lnTo>
                    <a:pt x="72482" y="14601"/>
                  </a:lnTo>
                  <a:lnTo>
                    <a:pt x="72482" y="14601"/>
                  </a:lnTo>
                  <a:lnTo>
                    <a:pt x="71008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452003F-6B3C-15F5-3D48-2675A07C919D}"/>
                </a:ext>
              </a:extLst>
            </p:cNvPr>
            <p:cNvSpPr/>
            <p:nvPr/>
          </p:nvSpPr>
          <p:spPr>
            <a:xfrm>
              <a:off x="6714955" y="6580575"/>
              <a:ext cx="95659" cy="2545"/>
            </a:xfrm>
            <a:custGeom>
              <a:avLst/>
              <a:gdLst>
                <a:gd name="connsiteX0" fmla="*/ 0 w 95659"/>
                <a:gd name="connsiteY0" fmla="*/ 0 h 2545"/>
                <a:gd name="connsiteX1" fmla="*/ 0 w 95659"/>
                <a:gd name="connsiteY1" fmla="*/ 0 h 2545"/>
                <a:gd name="connsiteX2" fmla="*/ 0 w 95659"/>
                <a:gd name="connsiteY2" fmla="*/ 1340 h 2545"/>
                <a:gd name="connsiteX3" fmla="*/ 0 w 95659"/>
                <a:gd name="connsiteY3" fmla="*/ 2545 h 2545"/>
                <a:gd name="connsiteX4" fmla="*/ 95660 w 95659"/>
                <a:gd name="connsiteY4" fmla="*/ 2545 h 2545"/>
                <a:gd name="connsiteX5" fmla="*/ 95660 w 95659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59" h="2545">
                  <a:moveTo>
                    <a:pt x="0" y="0"/>
                  </a:moveTo>
                  <a:lnTo>
                    <a:pt x="0" y="0"/>
                  </a:lnTo>
                  <a:lnTo>
                    <a:pt x="0" y="1340"/>
                  </a:lnTo>
                  <a:cubicBezTo>
                    <a:pt x="67" y="1742"/>
                    <a:pt x="67" y="2143"/>
                    <a:pt x="0" y="2545"/>
                  </a:cubicBezTo>
                  <a:lnTo>
                    <a:pt x="95660" y="2545"/>
                  </a:lnTo>
                  <a:lnTo>
                    <a:pt x="956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90D4BFF1-0FAE-A101-73A6-D7F3255876BA}"/>
                </a:ext>
              </a:extLst>
            </p:cNvPr>
            <p:cNvSpPr/>
            <p:nvPr/>
          </p:nvSpPr>
          <p:spPr>
            <a:xfrm>
              <a:off x="8475152" y="5589564"/>
              <a:ext cx="50" cy="1071"/>
            </a:xfrm>
            <a:custGeom>
              <a:avLst/>
              <a:gdLst>
                <a:gd name="connsiteX0" fmla="*/ 0 w 50"/>
                <a:gd name="connsiteY0" fmla="*/ 0 h 1071"/>
                <a:gd name="connsiteX1" fmla="*/ 0 w 50"/>
                <a:gd name="connsiteY1" fmla="*/ 1072 h 1071"/>
                <a:gd name="connsiteX2" fmla="*/ 0 w 50"/>
                <a:gd name="connsiteY2" fmla="*/ 134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" h="1071">
                  <a:moveTo>
                    <a:pt x="0" y="0"/>
                  </a:moveTo>
                  <a:cubicBezTo>
                    <a:pt x="67" y="354"/>
                    <a:pt x="67" y="718"/>
                    <a:pt x="0" y="1072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8D0A3DEC-A2DF-5EE5-324D-5290CB8B32B2}"/>
                </a:ext>
              </a:extLst>
            </p:cNvPr>
            <p:cNvSpPr/>
            <p:nvPr/>
          </p:nvSpPr>
          <p:spPr>
            <a:xfrm>
              <a:off x="8424776" y="5587956"/>
              <a:ext cx="41131" cy="35498"/>
            </a:xfrm>
            <a:custGeom>
              <a:avLst/>
              <a:gdLst>
                <a:gd name="connsiteX0" fmla="*/ 22776 w 41131"/>
                <a:gd name="connsiteY0" fmla="*/ 35498 h 35498"/>
                <a:gd name="connsiteX1" fmla="*/ 37648 w 41131"/>
                <a:gd name="connsiteY1" fmla="*/ 22103 h 35498"/>
                <a:gd name="connsiteX2" fmla="*/ 37648 w 41131"/>
                <a:gd name="connsiteY2" fmla="*/ 6028 h 35498"/>
                <a:gd name="connsiteX3" fmla="*/ 41131 w 41131"/>
                <a:gd name="connsiteY3" fmla="*/ 0 h 35498"/>
                <a:gd name="connsiteX4" fmla="*/ 40193 w 41131"/>
                <a:gd name="connsiteY4" fmla="*/ 0 h 35498"/>
                <a:gd name="connsiteX5" fmla="*/ 0 w 41131"/>
                <a:gd name="connsiteY5" fmla="*/ 34561 h 35498"/>
                <a:gd name="connsiteX6" fmla="*/ 22508 w 41131"/>
                <a:gd name="connsiteY6" fmla="*/ 34561 h 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31" h="35498">
                  <a:moveTo>
                    <a:pt x="22776" y="35498"/>
                  </a:moveTo>
                  <a:lnTo>
                    <a:pt x="37648" y="22103"/>
                  </a:lnTo>
                  <a:lnTo>
                    <a:pt x="37648" y="6028"/>
                  </a:lnTo>
                  <a:cubicBezTo>
                    <a:pt x="37675" y="3549"/>
                    <a:pt x="39001" y="1263"/>
                    <a:pt x="41131" y="0"/>
                  </a:cubicBezTo>
                  <a:lnTo>
                    <a:pt x="40193" y="0"/>
                  </a:lnTo>
                  <a:lnTo>
                    <a:pt x="0" y="34561"/>
                  </a:lnTo>
                  <a:lnTo>
                    <a:pt x="22508" y="3456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A02E7C4-7D4E-8849-B598-FFA720128EDA}"/>
                </a:ext>
              </a:extLst>
            </p:cNvPr>
            <p:cNvSpPr/>
            <p:nvPr/>
          </p:nvSpPr>
          <p:spPr>
            <a:xfrm>
              <a:off x="7823351" y="5877303"/>
              <a:ext cx="2144" cy="13395"/>
            </a:xfrm>
            <a:custGeom>
              <a:avLst/>
              <a:gdLst>
                <a:gd name="connsiteX0" fmla="*/ 0 w 2144"/>
                <a:gd name="connsiteY0" fmla="*/ 0 h 13395"/>
                <a:gd name="connsiteX1" fmla="*/ 2144 w 2144"/>
                <a:gd name="connsiteY1" fmla="*/ 0 h 13395"/>
                <a:gd name="connsiteX2" fmla="*/ 2144 w 2144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" h="13395">
                  <a:moveTo>
                    <a:pt x="0" y="0"/>
                  </a:moveTo>
                  <a:lnTo>
                    <a:pt x="2144" y="0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2F9C272A-35E5-4B5D-FD32-A91AB759F58A}"/>
                </a:ext>
              </a:extLst>
            </p:cNvPr>
            <p:cNvSpPr/>
            <p:nvPr/>
          </p:nvSpPr>
          <p:spPr>
            <a:xfrm>
              <a:off x="7828040" y="5877437"/>
              <a:ext cx="2009" cy="13395"/>
            </a:xfrm>
            <a:custGeom>
              <a:avLst/>
              <a:gdLst>
                <a:gd name="connsiteX0" fmla="*/ 2009 w 2009"/>
                <a:gd name="connsiteY0" fmla="*/ 0 h 13395"/>
                <a:gd name="connsiteX1" fmla="*/ 0 w 2009"/>
                <a:gd name="connsiteY1" fmla="*/ 0 h 13395"/>
                <a:gd name="connsiteX2" fmla="*/ 0 w 2009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9" h="13395">
                  <a:moveTo>
                    <a:pt x="200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6B0721C-C0FA-774D-7EFB-E88D0F9A199F}"/>
                </a:ext>
              </a:extLst>
            </p:cNvPr>
            <p:cNvSpPr/>
            <p:nvPr/>
          </p:nvSpPr>
          <p:spPr>
            <a:xfrm>
              <a:off x="7819396" y="5655738"/>
              <a:ext cx="14672" cy="215938"/>
            </a:xfrm>
            <a:custGeom>
              <a:avLst/>
              <a:gdLst>
                <a:gd name="connsiteX0" fmla="*/ 70 w 14672"/>
                <a:gd name="connsiteY0" fmla="*/ 7368 h 215938"/>
                <a:gd name="connsiteX1" fmla="*/ 70 w 14672"/>
                <a:gd name="connsiteY1" fmla="*/ 215134 h 215938"/>
                <a:gd name="connsiteX2" fmla="*/ 70 w 14672"/>
                <a:gd name="connsiteY2" fmla="*/ 215938 h 215938"/>
                <a:gd name="connsiteX3" fmla="*/ 1008 w 14672"/>
                <a:gd name="connsiteY3" fmla="*/ 211250 h 215938"/>
                <a:gd name="connsiteX4" fmla="*/ 9180 w 14672"/>
                <a:gd name="connsiteY4" fmla="*/ 197854 h 215938"/>
                <a:gd name="connsiteX5" fmla="*/ 9180 w 14672"/>
                <a:gd name="connsiteY5" fmla="*/ 197854 h 215938"/>
                <a:gd name="connsiteX6" fmla="*/ 11860 w 14672"/>
                <a:gd name="connsiteY6" fmla="*/ 193433 h 215938"/>
                <a:gd name="connsiteX7" fmla="*/ 11860 w 14672"/>
                <a:gd name="connsiteY7" fmla="*/ 193433 h 215938"/>
                <a:gd name="connsiteX8" fmla="*/ 14673 w 14672"/>
                <a:gd name="connsiteY8" fmla="*/ 189013 h 215938"/>
                <a:gd name="connsiteX9" fmla="*/ 14673 w 14672"/>
                <a:gd name="connsiteY9" fmla="*/ 7368 h 215938"/>
                <a:gd name="connsiteX10" fmla="*/ 7304 w 14672"/>
                <a:gd name="connsiteY10" fmla="*/ 0 h 215938"/>
                <a:gd name="connsiteX11" fmla="*/ 70 w 14672"/>
                <a:gd name="connsiteY11" fmla="*/ 7368 h 21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2" h="215938">
                  <a:moveTo>
                    <a:pt x="70" y="7368"/>
                  </a:moveTo>
                  <a:lnTo>
                    <a:pt x="70" y="215134"/>
                  </a:lnTo>
                  <a:cubicBezTo>
                    <a:pt x="70" y="215134"/>
                    <a:pt x="70" y="215134"/>
                    <a:pt x="70" y="215938"/>
                  </a:cubicBezTo>
                  <a:cubicBezTo>
                    <a:pt x="-158" y="214315"/>
                    <a:pt x="177" y="212662"/>
                    <a:pt x="1008" y="211250"/>
                  </a:cubicBezTo>
                  <a:lnTo>
                    <a:pt x="9180" y="197854"/>
                  </a:lnTo>
                  <a:lnTo>
                    <a:pt x="9180" y="197854"/>
                  </a:lnTo>
                  <a:lnTo>
                    <a:pt x="11860" y="193433"/>
                  </a:lnTo>
                  <a:lnTo>
                    <a:pt x="11860" y="193433"/>
                  </a:lnTo>
                  <a:lnTo>
                    <a:pt x="14673" y="189013"/>
                  </a:lnTo>
                  <a:lnTo>
                    <a:pt x="14673" y="7368"/>
                  </a:lnTo>
                  <a:cubicBezTo>
                    <a:pt x="14673" y="3298"/>
                    <a:pt x="11377" y="0"/>
                    <a:pt x="7304" y="0"/>
                  </a:cubicBezTo>
                  <a:cubicBezTo>
                    <a:pt x="3285" y="74"/>
                    <a:pt x="70" y="3350"/>
                    <a:pt x="7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D8B92943-CED1-A867-B776-60AB6EBD48E2}"/>
                </a:ext>
              </a:extLst>
            </p:cNvPr>
            <p:cNvSpPr/>
            <p:nvPr/>
          </p:nvSpPr>
          <p:spPr>
            <a:xfrm>
              <a:off x="7273239" y="5683065"/>
              <a:ext cx="2679" cy="162087"/>
            </a:xfrm>
            <a:custGeom>
              <a:avLst/>
              <a:gdLst>
                <a:gd name="connsiteX0" fmla="*/ 2680 w 2679"/>
                <a:gd name="connsiteY0" fmla="*/ 162088 h 162087"/>
                <a:gd name="connsiteX1" fmla="*/ 2680 w 2679"/>
                <a:gd name="connsiteY1" fmla="*/ 1340 h 162087"/>
                <a:gd name="connsiteX2" fmla="*/ 1339 w 2679"/>
                <a:gd name="connsiteY2" fmla="*/ 0 h 162087"/>
                <a:gd name="connsiteX3" fmla="*/ 0 w 2679"/>
                <a:gd name="connsiteY3" fmla="*/ 1340 h 162087"/>
                <a:gd name="connsiteX4" fmla="*/ 0 w 2679"/>
                <a:gd name="connsiteY4" fmla="*/ 153246 h 1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62087">
                  <a:moveTo>
                    <a:pt x="2680" y="162088"/>
                  </a:moveTo>
                  <a:lnTo>
                    <a:pt x="2680" y="1340"/>
                  </a:lnTo>
                  <a:cubicBezTo>
                    <a:pt x="2680" y="600"/>
                    <a:pt x="2077" y="0"/>
                    <a:pt x="1339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1532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2F3F3568-6E28-0214-CB33-0150491225E2}"/>
                </a:ext>
              </a:extLst>
            </p:cNvPr>
            <p:cNvSpPr/>
            <p:nvPr/>
          </p:nvSpPr>
          <p:spPr>
            <a:xfrm>
              <a:off x="7273641" y="5853324"/>
              <a:ext cx="2678" cy="10314"/>
            </a:xfrm>
            <a:custGeom>
              <a:avLst/>
              <a:gdLst>
                <a:gd name="connsiteX0" fmla="*/ 1339 w 2678"/>
                <a:gd name="connsiteY0" fmla="*/ 10181 h 10314"/>
                <a:gd name="connsiteX1" fmla="*/ 2679 w 2678"/>
                <a:gd name="connsiteY1" fmla="*/ 10181 h 10314"/>
                <a:gd name="connsiteX2" fmla="*/ 2679 w 2678"/>
                <a:gd name="connsiteY2" fmla="*/ 0 h 10314"/>
                <a:gd name="connsiteX3" fmla="*/ 0 w 2678"/>
                <a:gd name="connsiteY3" fmla="*/ 2545 h 10314"/>
                <a:gd name="connsiteX4" fmla="*/ 0 w 2678"/>
                <a:gd name="connsiteY4" fmla="*/ 10315 h 1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" h="10314">
                  <a:moveTo>
                    <a:pt x="1339" y="10181"/>
                  </a:moveTo>
                  <a:lnTo>
                    <a:pt x="2679" y="10181"/>
                  </a:lnTo>
                  <a:lnTo>
                    <a:pt x="2679" y="0"/>
                  </a:lnTo>
                  <a:cubicBezTo>
                    <a:pt x="2036" y="1074"/>
                    <a:pt x="1111" y="1953"/>
                    <a:pt x="0" y="2545"/>
                  </a:cubicBezTo>
                  <a:lnTo>
                    <a:pt x="0" y="10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43E2D8FE-E159-3D16-BAE0-7348E24B28EF}"/>
                </a:ext>
              </a:extLst>
            </p:cNvPr>
            <p:cNvSpPr/>
            <p:nvPr/>
          </p:nvSpPr>
          <p:spPr>
            <a:xfrm>
              <a:off x="7616891" y="5856405"/>
              <a:ext cx="33895" cy="2679"/>
            </a:xfrm>
            <a:custGeom>
              <a:avLst/>
              <a:gdLst>
                <a:gd name="connsiteX0" fmla="*/ 1339 w 33895"/>
                <a:gd name="connsiteY0" fmla="*/ 1340 h 2679"/>
                <a:gd name="connsiteX1" fmla="*/ 1339 w 33895"/>
                <a:gd name="connsiteY1" fmla="*/ 2679 h 2679"/>
                <a:gd name="connsiteX2" fmla="*/ 33896 w 33895"/>
                <a:gd name="connsiteY2" fmla="*/ 2679 h 2679"/>
                <a:gd name="connsiteX3" fmla="*/ 33896 w 33895"/>
                <a:gd name="connsiteY3" fmla="*/ 0 h 2679"/>
                <a:gd name="connsiteX4" fmla="*/ 0 w 33895"/>
                <a:gd name="connsiteY4" fmla="*/ 0 h 2679"/>
                <a:gd name="connsiteX5" fmla="*/ 1339 w 33895"/>
                <a:gd name="connsiteY5" fmla="*/ 134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5" h="2679">
                  <a:moveTo>
                    <a:pt x="1339" y="1340"/>
                  </a:moveTo>
                  <a:lnTo>
                    <a:pt x="1339" y="2679"/>
                  </a:lnTo>
                  <a:lnTo>
                    <a:pt x="33896" y="2679"/>
                  </a:lnTo>
                  <a:lnTo>
                    <a:pt x="33896" y="0"/>
                  </a:lnTo>
                  <a:lnTo>
                    <a:pt x="0" y="0"/>
                  </a:lnTo>
                  <a:cubicBezTo>
                    <a:pt x="737" y="0"/>
                    <a:pt x="1339" y="600"/>
                    <a:pt x="1339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BFD5B0AF-5D1F-6280-C2F6-08559C96DEC9}"/>
                </a:ext>
              </a:extLst>
            </p:cNvPr>
            <p:cNvSpPr/>
            <p:nvPr/>
          </p:nvSpPr>
          <p:spPr>
            <a:xfrm>
              <a:off x="7650787" y="5857745"/>
              <a:ext cx="14738" cy="312119"/>
            </a:xfrm>
            <a:custGeom>
              <a:avLst/>
              <a:gdLst>
                <a:gd name="connsiteX0" fmla="*/ 14738 w 14738"/>
                <a:gd name="connsiteY0" fmla="*/ 312119 h 312119"/>
                <a:gd name="connsiteX1" fmla="*/ 14738 w 14738"/>
                <a:gd name="connsiteY1" fmla="*/ 0 h 312119"/>
                <a:gd name="connsiteX2" fmla="*/ 7369 w 14738"/>
                <a:gd name="connsiteY2" fmla="*/ 7368 h 312119"/>
                <a:gd name="connsiteX3" fmla="*/ 0 w 14738"/>
                <a:gd name="connsiteY3" fmla="*/ 0 h 312119"/>
                <a:gd name="connsiteX4" fmla="*/ 0 w 14738"/>
                <a:gd name="connsiteY4" fmla="*/ 312119 h 312119"/>
                <a:gd name="connsiteX5" fmla="*/ 14738 w 14738"/>
                <a:gd name="connsiteY5" fmla="*/ 312119 h 31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12119">
                  <a:moveTo>
                    <a:pt x="14738" y="312119"/>
                  </a:move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312119"/>
                  </a:lnTo>
                  <a:lnTo>
                    <a:pt x="14738" y="3121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461560D7-500F-99FE-8629-910ABFC8650C}"/>
                </a:ext>
              </a:extLst>
            </p:cNvPr>
            <p:cNvSpPr/>
            <p:nvPr/>
          </p:nvSpPr>
          <p:spPr>
            <a:xfrm>
              <a:off x="4847173" y="6581915"/>
              <a:ext cx="7100" cy="1205"/>
            </a:xfrm>
            <a:custGeom>
              <a:avLst/>
              <a:gdLst>
                <a:gd name="connsiteX0" fmla="*/ 6431 w 7100"/>
                <a:gd name="connsiteY0" fmla="*/ 0 h 1205"/>
                <a:gd name="connsiteX1" fmla="*/ 0 w 7100"/>
                <a:gd name="connsiteY1" fmla="*/ 0 h 1205"/>
                <a:gd name="connsiteX2" fmla="*/ 0 w 7100"/>
                <a:gd name="connsiteY2" fmla="*/ 1206 h 1205"/>
                <a:gd name="connsiteX3" fmla="*/ 7101 w 7100"/>
                <a:gd name="connsiteY3" fmla="*/ 1206 h 1205"/>
                <a:gd name="connsiteX4" fmla="*/ 7101 w 7100"/>
                <a:gd name="connsiteY4" fmla="*/ 1206 h 1205"/>
                <a:gd name="connsiteX5" fmla="*/ 6431 w 7100"/>
                <a:gd name="connsiteY5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" h="1205">
                  <a:moveTo>
                    <a:pt x="6431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7101" y="1206"/>
                  </a:lnTo>
                  <a:lnTo>
                    <a:pt x="7101" y="1206"/>
                  </a:lnTo>
                  <a:cubicBezTo>
                    <a:pt x="7101" y="1206"/>
                    <a:pt x="6565" y="268"/>
                    <a:pt x="64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0DE0018E-6DD2-BF12-EE27-4A6BE7AD529E}"/>
                </a:ext>
              </a:extLst>
            </p:cNvPr>
            <p:cNvSpPr/>
            <p:nvPr/>
          </p:nvSpPr>
          <p:spPr>
            <a:xfrm>
              <a:off x="5519875" y="6580575"/>
              <a:ext cx="76635" cy="2545"/>
            </a:xfrm>
            <a:custGeom>
              <a:avLst/>
              <a:gdLst>
                <a:gd name="connsiteX0" fmla="*/ 53591 w 76635"/>
                <a:gd name="connsiteY0" fmla="*/ 1340 h 2545"/>
                <a:gd name="connsiteX1" fmla="*/ 52372 w 76635"/>
                <a:gd name="connsiteY1" fmla="*/ 147 h 2545"/>
                <a:gd name="connsiteX2" fmla="*/ 52385 w 76635"/>
                <a:gd name="connsiteY2" fmla="*/ 0 h 2545"/>
                <a:gd name="connsiteX3" fmla="*/ 0 w 76635"/>
                <a:gd name="connsiteY3" fmla="*/ 0 h 2545"/>
                <a:gd name="connsiteX4" fmla="*/ 0 w 76635"/>
                <a:gd name="connsiteY4" fmla="*/ 2545 h 2545"/>
                <a:gd name="connsiteX5" fmla="*/ 76635 w 76635"/>
                <a:gd name="connsiteY5" fmla="*/ 2545 h 2545"/>
                <a:gd name="connsiteX6" fmla="*/ 75831 w 76635"/>
                <a:gd name="connsiteY6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35" h="2545">
                  <a:moveTo>
                    <a:pt x="53591" y="1340"/>
                  </a:moveTo>
                  <a:cubicBezTo>
                    <a:pt x="52921" y="1340"/>
                    <a:pt x="52385" y="804"/>
                    <a:pt x="52372" y="147"/>
                  </a:cubicBezTo>
                  <a:cubicBezTo>
                    <a:pt x="52372" y="94"/>
                    <a:pt x="52385" y="54"/>
                    <a:pt x="52385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6635" y="2545"/>
                  </a:lnTo>
                  <a:lnTo>
                    <a:pt x="75831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839D87C8-6B18-48D4-8A8C-5FA9CF5B49FC}"/>
                </a:ext>
              </a:extLst>
            </p:cNvPr>
            <p:cNvSpPr/>
            <p:nvPr/>
          </p:nvSpPr>
          <p:spPr>
            <a:xfrm>
              <a:off x="7264128" y="5875829"/>
              <a:ext cx="2679" cy="627855"/>
            </a:xfrm>
            <a:custGeom>
              <a:avLst/>
              <a:gdLst>
                <a:gd name="connsiteX0" fmla="*/ 2680 w 2679"/>
                <a:gd name="connsiteY0" fmla="*/ 627855 h 627855"/>
                <a:gd name="connsiteX1" fmla="*/ 2680 w 2679"/>
                <a:gd name="connsiteY1" fmla="*/ 1875 h 627855"/>
                <a:gd name="connsiteX2" fmla="*/ 0 w 2679"/>
                <a:gd name="connsiteY2" fmla="*/ 0 h 627855"/>
                <a:gd name="connsiteX3" fmla="*/ 0 w 2679"/>
                <a:gd name="connsiteY3" fmla="*/ 627855 h 627855"/>
                <a:gd name="connsiteX4" fmla="*/ 2680 w 2679"/>
                <a:gd name="connsiteY4" fmla="*/ 627855 h 62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27855">
                  <a:moveTo>
                    <a:pt x="2680" y="627855"/>
                  </a:moveTo>
                  <a:lnTo>
                    <a:pt x="2680" y="1875"/>
                  </a:lnTo>
                  <a:cubicBezTo>
                    <a:pt x="1662" y="1455"/>
                    <a:pt x="750" y="814"/>
                    <a:pt x="0" y="0"/>
                  </a:cubicBezTo>
                  <a:lnTo>
                    <a:pt x="0" y="627855"/>
                  </a:lnTo>
                  <a:lnTo>
                    <a:pt x="2680" y="6278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7EF12BA-FE09-BD0B-6453-CE4477FE926A}"/>
                </a:ext>
              </a:extLst>
            </p:cNvPr>
            <p:cNvSpPr/>
            <p:nvPr/>
          </p:nvSpPr>
          <p:spPr>
            <a:xfrm>
              <a:off x="7264128" y="5854530"/>
              <a:ext cx="2679" cy="11386"/>
            </a:xfrm>
            <a:custGeom>
              <a:avLst/>
              <a:gdLst>
                <a:gd name="connsiteX0" fmla="*/ 2680 w 2679"/>
                <a:gd name="connsiteY0" fmla="*/ 1742 h 11386"/>
                <a:gd name="connsiteX1" fmla="*/ 0 w 2679"/>
                <a:gd name="connsiteY1" fmla="*/ 0 h 11386"/>
                <a:gd name="connsiteX2" fmla="*/ 0 w 2679"/>
                <a:gd name="connsiteY2" fmla="*/ 11386 h 11386"/>
                <a:gd name="connsiteX3" fmla="*/ 2680 w 2679"/>
                <a:gd name="connsiteY3" fmla="*/ 9511 h 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1386">
                  <a:moveTo>
                    <a:pt x="2680" y="1742"/>
                  </a:moveTo>
                  <a:cubicBezTo>
                    <a:pt x="1662" y="1372"/>
                    <a:pt x="750" y="777"/>
                    <a:pt x="0" y="0"/>
                  </a:cubicBezTo>
                  <a:lnTo>
                    <a:pt x="0" y="11386"/>
                  </a:lnTo>
                  <a:cubicBezTo>
                    <a:pt x="750" y="10572"/>
                    <a:pt x="1662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8ECEEBEE-983B-9A44-1D1D-2005E21F7EF9}"/>
                </a:ext>
              </a:extLst>
            </p:cNvPr>
            <p:cNvSpPr/>
            <p:nvPr/>
          </p:nvSpPr>
          <p:spPr>
            <a:xfrm>
              <a:off x="7268282" y="5856673"/>
              <a:ext cx="2545" cy="7099"/>
            </a:xfrm>
            <a:custGeom>
              <a:avLst/>
              <a:gdLst>
                <a:gd name="connsiteX0" fmla="*/ 1339 w 2545"/>
                <a:gd name="connsiteY0" fmla="*/ 6832 h 7099"/>
                <a:gd name="connsiteX1" fmla="*/ 2546 w 2545"/>
                <a:gd name="connsiteY1" fmla="*/ 6832 h 7099"/>
                <a:gd name="connsiteX2" fmla="*/ 2546 w 2545"/>
                <a:gd name="connsiteY2" fmla="*/ 0 h 7099"/>
                <a:gd name="connsiteX3" fmla="*/ 1339 w 2545"/>
                <a:gd name="connsiteY3" fmla="*/ 0 h 7099"/>
                <a:gd name="connsiteX4" fmla="*/ 0 w 2545"/>
                <a:gd name="connsiteY4" fmla="*/ 0 h 7099"/>
                <a:gd name="connsiteX5" fmla="*/ 0 w 2545"/>
                <a:gd name="connsiteY5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7099">
                  <a:moveTo>
                    <a:pt x="1339" y="6832"/>
                  </a:moveTo>
                  <a:lnTo>
                    <a:pt x="2546" y="6832"/>
                  </a:lnTo>
                  <a:lnTo>
                    <a:pt x="2546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83453B53-BAEC-D435-660F-B59CD133D9C3}"/>
                </a:ext>
              </a:extLst>
            </p:cNvPr>
            <p:cNvSpPr/>
            <p:nvPr/>
          </p:nvSpPr>
          <p:spPr>
            <a:xfrm>
              <a:off x="7268684" y="5829346"/>
              <a:ext cx="1205" cy="803"/>
            </a:xfrm>
            <a:custGeom>
              <a:avLst/>
              <a:gdLst>
                <a:gd name="connsiteX0" fmla="*/ 0 w 1205"/>
                <a:gd name="connsiteY0" fmla="*/ 0 h 803"/>
                <a:gd name="connsiteX1" fmla="*/ 1205 w 1205"/>
                <a:gd name="connsiteY1" fmla="*/ 804 h 803"/>
                <a:gd name="connsiteX2" fmla="*/ 267 w 1205"/>
                <a:gd name="connsiteY2" fmla="*/ 804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803">
                  <a:moveTo>
                    <a:pt x="0" y="0"/>
                  </a:moveTo>
                  <a:lnTo>
                    <a:pt x="1205" y="804"/>
                  </a:lnTo>
                  <a:cubicBezTo>
                    <a:pt x="1205" y="804"/>
                    <a:pt x="1205" y="804"/>
                    <a:pt x="267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B3F9327-6F88-2FD8-AF70-589F61A693BB}"/>
                </a:ext>
              </a:extLst>
            </p:cNvPr>
            <p:cNvSpPr/>
            <p:nvPr/>
          </p:nvSpPr>
          <p:spPr>
            <a:xfrm>
              <a:off x="7259707" y="5833901"/>
              <a:ext cx="16536" cy="22876"/>
            </a:xfrm>
            <a:custGeom>
              <a:avLst/>
              <a:gdLst>
                <a:gd name="connsiteX0" fmla="*/ 12862 w 16536"/>
                <a:gd name="connsiteY0" fmla="*/ 0 h 22876"/>
                <a:gd name="connsiteX1" fmla="*/ 12862 w 16536"/>
                <a:gd name="connsiteY1" fmla="*/ 0 h 22876"/>
                <a:gd name="connsiteX2" fmla="*/ 12862 w 16536"/>
                <a:gd name="connsiteY2" fmla="*/ 2411 h 22876"/>
                <a:gd name="connsiteX3" fmla="*/ 5761 w 16536"/>
                <a:gd name="connsiteY3" fmla="*/ 9779 h 22876"/>
                <a:gd name="connsiteX4" fmla="*/ 5494 w 16536"/>
                <a:gd name="connsiteY4" fmla="*/ 9779 h 22876"/>
                <a:gd name="connsiteX5" fmla="*/ 0 w 16536"/>
                <a:gd name="connsiteY5" fmla="*/ 9779 h 22876"/>
                <a:gd name="connsiteX6" fmla="*/ 2546 w 16536"/>
                <a:gd name="connsiteY6" fmla="*/ 18218 h 22876"/>
                <a:gd name="connsiteX7" fmla="*/ 2546 w 16536"/>
                <a:gd name="connsiteY7" fmla="*/ 18218 h 22876"/>
                <a:gd name="connsiteX8" fmla="*/ 4153 w 16536"/>
                <a:gd name="connsiteY8" fmla="*/ 21031 h 22876"/>
                <a:gd name="connsiteX9" fmla="*/ 6833 w 16536"/>
                <a:gd name="connsiteY9" fmla="*/ 22773 h 22876"/>
                <a:gd name="connsiteX10" fmla="*/ 8307 w 16536"/>
                <a:gd name="connsiteY10" fmla="*/ 22773 h 22876"/>
                <a:gd name="connsiteX11" fmla="*/ 9647 w 16536"/>
                <a:gd name="connsiteY11" fmla="*/ 22773 h 22876"/>
                <a:gd name="connsiteX12" fmla="*/ 10852 w 16536"/>
                <a:gd name="connsiteY12" fmla="*/ 22773 h 22876"/>
                <a:gd name="connsiteX13" fmla="*/ 11656 w 16536"/>
                <a:gd name="connsiteY13" fmla="*/ 22773 h 22876"/>
                <a:gd name="connsiteX14" fmla="*/ 13264 w 16536"/>
                <a:gd name="connsiteY14" fmla="*/ 21969 h 22876"/>
                <a:gd name="connsiteX15" fmla="*/ 15943 w 16536"/>
                <a:gd name="connsiteY15" fmla="*/ 19424 h 22876"/>
                <a:gd name="connsiteX16" fmla="*/ 15943 w 16536"/>
                <a:gd name="connsiteY16" fmla="*/ 13664 h 22876"/>
                <a:gd name="connsiteX17" fmla="*/ 15943 w 16536"/>
                <a:gd name="connsiteY17" fmla="*/ 13664 h 22876"/>
                <a:gd name="connsiteX18" fmla="*/ 15943 w 16536"/>
                <a:gd name="connsiteY18" fmla="*/ 11386 h 22876"/>
                <a:gd name="connsiteX19" fmla="*/ 13264 w 16536"/>
                <a:gd name="connsiteY19" fmla="*/ 2545 h 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536" h="22876">
                  <a:moveTo>
                    <a:pt x="12862" y="0"/>
                  </a:moveTo>
                  <a:lnTo>
                    <a:pt x="12862" y="0"/>
                  </a:lnTo>
                  <a:cubicBezTo>
                    <a:pt x="13049" y="793"/>
                    <a:pt x="13049" y="1618"/>
                    <a:pt x="12862" y="2411"/>
                  </a:cubicBezTo>
                  <a:cubicBezTo>
                    <a:pt x="12942" y="6406"/>
                    <a:pt x="9754" y="9704"/>
                    <a:pt x="5761" y="9779"/>
                  </a:cubicBezTo>
                  <a:cubicBezTo>
                    <a:pt x="5681" y="9780"/>
                    <a:pt x="5587" y="9780"/>
                    <a:pt x="5494" y="9779"/>
                  </a:cubicBezTo>
                  <a:lnTo>
                    <a:pt x="0" y="9779"/>
                  </a:lnTo>
                  <a:lnTo>
                    <a:pt x="2546" y="18218"/>
                  </a:lnTo>
                  <a:lnTo>
                    <a:pt x="2546" y="18218"/>
                  </a:lnTo>
                  <a:cubicBezTo>
                    <a:pt x="2867" y="19263"/>
                    <a:pt x="3416" y="20225"/>
                    <a:pt x="4153" y="21031"/>
                  </a:cubicBezTo>
                  <a:cubicBezTo>
                    <a:pt x="4904" y="21808"/>
                    <a:pt x="5815" y="22403"/>
                    <a:pt x="6833" y="22773"/>
                  </a:cubicBezTo>
                  <a:cubicBezTo>
                    <a:pt x="7315" y="22911"/>
                    <a:pt x="7824" y="22911"/>
                    <a:pt x="8307" y="22773"/>
                  </a:cubicBezTo>
                  <a:lnTo>
                    <a:pt x="9647" y="22773"/>
                  </a:lnTo>
                  <a:lnTo>
                    <a:pt x="10852" y="22773"/>
                  </a:lnTo>
                  <a:lnTo>
                    <a:pt x="11656" y="22773"/>
                  </a:lnTo>
                  <a:cubicBezTo>
                    <a:pt x="12246" y="22614"/>
                    <a:pt x="12782" y="22341"/>
                    <a:pt x="13264" y="21969"/>
                  </a:cubicBezTo>
                  <a:cubicBezTo>
                    <a:pt x="14376" y="21377"/>
                    <a:pt x="15301" y="20498"/>
                    <a:pt x="15943" y="19424"/>
                  </a:cubicBezTo>
                  <a:cubicBezTo>
                    <a:pt x="16734" y="17586"/>
                    <a:pt x="16734" y="15501"/>
                    <a:pt x="15943" y="13664"/>
                  </a:cubicBezTo>
                  <a:lnTo>
                    <a:pt x="15943" y="13664"/>
                  </a:lnTo>
                  <a:lnTo>
                    <a:pt x="15943" y="11386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6218741-390B-3E30-CA52-0DF0B7D809AD}"/>
                </a:ext>
              </a:extLst>
            </p:cNvPr>
            <p:cNvSpPr/>
            <p:nvPr/>
          </p:nvSpPr>
          <p:spPr>
            <a:xfrm>
              <a:off x="6706380" y="6589014"/>
              <a:ext cx="2545" cy="264966"/>
            </a:xfrm>
            <a:custGeom>
              <a:avLst/>
              <a:gdLst>
                <a:gd name="connsiteX0" fmla="*/ 1206 w 2545"/>
                <a:gd name="connsiteY0" fmla="*/ 268 h 264966"/>
                <a:gd name="connsiteX1" fmla="*/ 0 w 2545"/>
                <a:gd name="connsiteY1" fmla="*/ 268 h 264966"/>
                <a:gd name="connsiteX2" fmla="*/ 0 w 2545"/>
                <a:gd name="connsiteY2" fmla="*/ 264966 h 264966"/>
                <a:gd name="connsiteX3" fmla="*/ 2546 w 2545"/>
                <a:gd name="connsiteY3" fmla="*/ 264966 h 264966"/>
                <a:gd name="connsiteX4" fmla="*/ 2546 w 2545"/>
                <a:gd name="connsiteY4" fmla="*/ 0 h 2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64966">
                  <a:moveTo>
                    <a:pt x="1206" y="268"/>
                  </a:moveTo>
                  <a:lnTo>
                    <a:pt x="0" y="268"/>
                  </a:lnTo>
                  <a:lnTo>
                    <a:pt x="0" y="264966"/>
                  </a:lnTo>
                  <a:lnTo>
                    <a:pt x="2546" y="26496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63EF6043-6050-B78A-1362-1BF901865AF4}"/>
                </a:ext>
              </a:extLst>
            </p:cNvPr>
            <p:cNvSpPr/>
            <p:nvPr/>
          </p:nvSpPr>
          <p:spPr>
            <a:xfrm>
              <a:off x="8086617" y="6300740"/>
              <a:ext cx="261658" cy="1205"/>
            </a:xfrm>
            <a:custGeom>
              <a:avLst/>
              <a:gdLst>
                <a:gd name="connsiteX0" fmla="*/ 0 w 261658"/>
                <a:gd name="connsiteY0" fmla="*/ 0 h 1205"/>
                <a:gd name="connsiteX1" fmla="*/ 261659 w 261658"/>
                <a:gd name="connsiteY1" fmla="*/ 0 h 1205"/>
                <a:gd name="connsiteX2" fmla="*/ 261659 w 261658"/>
                <a:gd name="connsiteY2" fmla="*/ 1206 h 1205"/>
                <a:gd name="connsiteX3" fmla="*/ 0 w 261658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58" h="1205">
                  <a:moveTo>
                    <a:pt x="0" y="0"/>
                  </a:moveTo>
                  <a:lnTo>
                    <a:pt x="261659" y="0"/>
                  </a:lnTo>
                  <a:lnTo>
                    <a:pt x="261659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F1FBD18-D648-173C-80A3-F780A536E0D5}"/>
                </a:ext>
              </a:extLst>
            </p:cNvPr>
            <p:cNvSpPr/>
            <p:nvPr/>
          </p:nvSpPr>
          <p:spPr>
            <a:xfrm>
              <a:off x="7615551" y="5876365"/>
              <a:ext cx="2679" cy="293499"/>
            </a:xfrm>
            <a:custGeom>
              <a:avLst/>
              <a:gdLst>
                <a:gd name="connsiteX0" fmla="*/ 1340 w 2679"/>
                <a:gd name="connsiteY0" fmla="*/ 293499 h 293499"/>
                <a:gd name="connsiteX1" fmla="*/ 2680 w 2679"/>
                <a:gd name="connsiteY1" fmla="*/ 293499 h 293499"/>
                <a:gd name="connsiteX2" fmla="*/ 2680 w 2679"/>
                <a:gd name="connsiteY2" fmla="*/ 0 h 293499"/>
                <a:gd name="connsiteX3" fmla="*/ 0 w 2679"/>
                <a:gd name="connsiteY3" fmla="*/ 1474 h 293499"/>
                <a:gd name="connsiteX4" fmla="*/ 0 w 2679"/>
                <a:gd name="connsiteY4" fmla="*/ 293499 h 2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93499">
                  <a:moveTo>
                    <a:pt x="1340" y="293499"/>
                  </a:moveTo>
                  <a:lnTo>
                    <a:pt x="2680" y="293499"/>
                  </a:lnTo>
                  <a:lnTo>
                    <a:pt x="2680" y="0"/>
                  </a:lnTo>
                  <a:cubicBezTo>
                    <a:pt x="1876" y="648"/>
                    <a:pt x="978" y="1147"/>
                    <a:pt x="0" y="1474"/>
                  </a:cubicBezTo>
                  <a:lnTo>
                    <a:pt x="0" y="29349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7347FF82-0B9E-17B1-F261-5715AF4BA954}"/>
                </a:ext>
              </a:extLst>
            </p:cNvPr>
            <p:cNvSpPr/>
            <p:nvPr/>
          </p:nvSpPr>
          <p:spPr>
            <a:xfrm>
              <a:off x="7615551" y="5856405"/>
              <a:ext cx="2679" cy="8975"/>
            </a:xfrm>
            <a:custGeom>
              <a:avLst/>
              <a:gdLst>
                <a:gd name="connsiteX0" fmla="*/ 2680 w 2679"/>
                <a:gd name="connsiteY0" fmla="*/ 1340 h 8975"/>
                <a:gd name="connsiteX1" fmla="*/ 1340 w 2679"/>
                <a:gd name="connsiteY1" fmla="*/ 0 h 8975"/>
                <a:gd name="connsiteX2" fmla="*/ 0 w 2679"/>
                <a:gd name="connsiteY2" fmla="*/ 1340 h 8975"/>
                <a:gd name="connsiteX3" fmla="*/ 0 w 2679"/>
                <a:gd name="connsiteY3" fmla="*/ 7502 h 8975"/>
                <a:gd name="connsiteX4" fmla="*/ 2680 w 2679"/>
                <a:gd name="connsiteY4" fmla="*/ 8975 h 8975"/>
                <a:gd name="connsiteX5" fmla="*/ 2680 w 2679"/>
                <a:gd name="connsiteY5" fmla="*/ 1340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8975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30" y="63"/>
                    <a:pt x="67" y="627"/>
                    <a:pt x="0" y="1340"/>
                  </a:cubicBezTo>
                  <a:lnTo>
                    <a:pt x="0" y="7502"/>
                  </a:lnTo>
                  <a:cubicBezTo>
                    <a:pt x="978" y="7828"/>
                    <a:pt x="1876" y="8327"/>
                    <a:pt x="2680" y="8975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FD06939B-02E6-C861-1A35-6741AD487C3E}"/>
                </a:ext>
              </a:extLst>
            </p:cNvPr>
            <p:cNvSpPr/>
            <p:nvPr/>
          </p:nvSpPr>
          <p:spPr>
            <a:xfrm>
              <a:off x="7268282" y="5877972"/>
              <a:ext cx="2545" cy="625711"/>
            </a:xfrm>
            <a:custGeom>
              <a:avLst/>
              <a:gdLst>
                <a:gd name="connsiteX0" fmla="*/ 0 w 2545"/>
                <a:gd name="connsiteY0" fmla="*/ 0 h 625711"/>
                <a:gd name="connsiteX1" fmla="*/ 0 w 2545"/>
                <a:gd name="connsiteY1" fmla="*/ 625712 h 625711"/>
                <a:gd name="connsiteX2" fmla="*/ 2546 w 2545"/>
                <a:gd name="connsiteY2" fmla="*/ 625712 h 625711"/>
                <a:gd name="connsiteX3" fmla="*/ 2546 w 2545"/>
                <a:gd name="connsiteY3" fmla="*/ 268 h 625711"/>
                <a:gd name="connsiteX4" fmla="*/ 1339 w 2545"/>
                <a:gd name="connsiteY4" fmla="*/ 268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625711">
                  <a:moveTo>
                    <a:pt x="0" y="0"/>
                  </a:moveTo>
                  <a:lnTo>
                    <a:pt x="0" y="625712"/>
                  </a:lnTo>
                  <a:lnTo>
                    <a:pt x="2546" y="625712"/>
                  </a:lnTo>
                  <a:lnTo>
                    <a:pt x="2546" y="268"/>
                  </a:lnTo>
                  <a:lnTo>
                    <a:pt x="1339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6C09208-6C8D-5183-B059-CFB121D09806}"/>
                </a:ext>
              </a:extLst>
            </p:cNvPr>
            <p:cNvSpPr/>
            <p:nvPr/>
          </p:nvSpPr>
          <p:spPr>
            <a:xfrm>
              <a:off x="5595438" y="6539852"/>
              <a:ext cx="14737" cy="36838"/>
            </a:xfrm>
            <a:custGeom>
              <a:avLst/>
              <a:gdLst>
                <a:gd name="connsiteX0" fmla="*/ 7369 w 14737"/>
                <a:gd name="connsiteY0" fmla="*/ 7234 h 36838"/>
                <a:gd name="connsiteX1" fmla="*/ 0 w 14737"/>
                <a:gd name="connsiteY1" fmla="*/ 7234 h 36838"/>
                <a:gd name="connsiteX2" fmla="*/ 0 w 14737"/>
                <a:gd name="connsiteY2" fmla="*/ 36838 h 36838"/>
                <a:gd name="connsiteX3" fmla="*/ 6967 w 14737"/>
                <a:gd name="connsiteY3" fmla="*/ 31748 h 36838"/>
                <a:gd name="connsiteX4" fmla="*/ 14737 w 14737"/>
                <a:gd name="connsiteY4" fmla="*/ 31748 h 36838"/>
                <a:gd name="connsiteX5" fmla="*/ 14737 w 14737"/>
                <a:gd name="connsiteY5" fmla="*/ 0 h 36838"/>
                <a:gd name="connsiteX6" fmla="*/ 7369 w 14737"/>
                <a:gd name="connsiteY6" fmla="*/ 7234 h 3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36838">
                  <a:moveTo>
                    <a:pt x="7369" y="7234"/>
                  </a:moveTo>
                  <a:lnTo>
                    <a:pt x="0" y="7234"/>
                  </a:lnTo>
                  <a:lnTo>
                    <a:pt x="0" y="36838"/>
                  </a:lnTo>
                  <a:cubicBezTo>
                    <a:pt x="1018" y="33837"/>
                    <a:pt x="3805" y="31801"/>
                    <a:pt x="6967" y="31748"/>
                  </a:cubicBezTo>
                  <a:lnTo>
                    <a:pt x="14737" y="31748"/>
                  </a:ln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18B14C18-2082-5AAF-24CF-9CB35B96C7C6}"/>
                </a:ext>
              </a:extLst>
            </p:cNvPr>
            <p:cNvSpPr/>
            <p:nvPr/>
          </p:nvSpPr>
          <p:spPr>
            <a:xfrm>
              <a:off x="7069861" y="5677707"/>
              <a:ext cx="14737" cy="150835"/>
            </a:xfrm>
            <a:custGeom>
              <a:avLst/>
              <a:gdLst>
                <a:gd name="connsiteX0" fmla="*/ 14737 w 14737"/>
                <a:gd name="connsiteY0" fmla="*/ 150835 h 150835"/>
                <a:gd name="connsiteX1" fmla="*/ 14737 w 14737"/>
                <a:gd name="connsiteY1" fmla="*/ 7368 h 150835"/>
                <a:gd name="connsiteX2" fmla="*/ 7369 w 14737"/>
                <a:gd name="connsiteY2" fmla="*/ 0 h 150835"/>
                <a:gd name="connsiteX3" fmla="*/ 0 w 14737"/>
                <a:gd name="connsiteY3" fmla="*/ 7368 h 150835"/>
                <a:gd name="connsiteX4" fmla="*/ 0 w 14737"/>
                <a:gd name="connsiteY4" fmla="*/ 150835 h 150835"/>
                <a:gd name="connsiteX5" fmla="*/ 14737 w 14737"/>
                <a:gd name="connsiteY5" fmla="*/ 150835 h 1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150835">
                  <a:moveTo>
                    <a:pt x="14737" y="150835"/>
                  </a:move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150835"/>
                  </a:lnTo>
                  <a:lnTo>
                    <a:pt x="14737" y="1508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E5CA6C7-36A7-E781-280F-95D04946CE3E}"/>
                </a:ext>
              </a:extLst>
            </p:cNvPr>
            <p:cNvSpPr/>
            <p:nvPr/>
          </p:nvSpPr>
          <p:spPr>
            <a:xfrm>
              <a:off x="9493917" y="6504756"/>
              <a:ext cx="46222" cy="14735"/>
            </a:xfrm>
            <a:custGeom>
              <a:avLst/>
              <a:gdLst>
                <a:gd name="connsiteX0" fmla="*/ 0 w 46222"/>
                <a:gd name="connsiteY0" fmla="*/ 8573 h 14735"/>
                <a:gd name="connsiteX1" fmla="*/ 0 w 46222"/>
                <a:gd name="connsiteY1" fmla="*/ 13530 h 14735"/>
                <a:gd name="connsiteX2" fmla="*/ 0 w 46222"/>
                <a:gd name="connsiteY2" fmla="*/ 14735 h 14735"/>
                <a:gd name="connsiteX3" fmla="*/ 46222 w 46222"/>
                <a:gd name="connsiteY3" fmla="*/ 14735 h 14735"/>
                <a:gd name="connsiteX4" fmla="*/ 46222 w 46222"/>
                <a:gd name="connsiteY4" fmla="*/ 0 h 14735"/>
                <a:gd name="connsiteX5" fmla="*/ 0 w 46222"/>
                <a:gd name="connsiteY5" fmla="*/ 0 h 14735"/>
                <a:gd name="connsiteX6" fmla="*/ 0 w 46222"/>
                <a:gd name="connsiteY6" fmla="*/ 7367 h 14735"/>
                <a:gd name="connsiteX7" fmla="*/ 0 w 46222"/>
                <a:gd name="connsiteY7" fmla="*/ 8573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222" h="14735">
                  <a:moveTo>
                    <a:pt x="0" y="8573"/>
                  </a:moveTo>
                  <a:lnTo>
                    <a:pt x="0" y="13530"/>
                  </a:lnTo>
                  <a:lnTo>
                    <a:pt x="0" y="14735"/>
                  </a:lnTo>
                  <a:lnTo>
                    <a:pt x="46222" y="14735"/>
                  </a:lnTo>
                  <a:lnTo>
                    <a:pt x="46222" y="0"/>
                  </a:lnTo>
                  <a:lnTo>
                    <a:pt x="0" y="0"/>
                  </a:lnTo>
                  <a:lnTo>
                    <a:pt x="0" y="7367"/>
                  </a:lnTo>
                  <a:lnTo>
                    <a:pt x="0" y="857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EA40D594-B74F-CFBF-C42D-25E7AA463EA9}"/>
                </a:ext>
              </a:extLst>
            </p:cNvPr>
            <p:cNvSpPr/>
            <p:nvPr/>
          </p:nvSpPr>
          <p:spPr>
            <a:xfrm>
              <a:off x="4947255" y="5923153"/>
              <a:ext cx="501879" cy="14296"/>
            </a:xfrm>
            <a:custGeom>
              <a:avLst/>
              <a:gdLst>
                <a:gd name="connsiteX0" fmla="*/ 7369 w 501879"/>
                <a:gd name="connsiteY0" fmla="*/ 6929 h 14296"/>
                <a:gd name="connsiteX1" fmla="*/ 7369 w 501879"/>
                <a:gd name="connsiteY1" fmla="*/ 14296 h 14296"/>
                <a:gd name="connsiteX2" fmla="*/ 499602 w 501879"/>
                <a:gd name="connsiteY2" fmla="*/ 14296 h 14296"/>
                <a:gd name="connsiteX3" fmla="*/ 498932 w 501879"/>
                <a:gd name="connsiteY3" fmla="*/ 14296 h 14296"/>
                <a:gd name="connsiteX4" fmla="*/ 493814 w 501879"/>
                <a:gd name="connsiteY4" fmla="*/ 5442 h 14296"/>
                <a:gd name="connsiteX5" fmla="*/ 493841 w 501879"/>
                <a:gd name="connsiteY5" fmla="*/ 5321 h 14296"/>
                <a:gd name="connsiteX6" fmla="*/ 501880 w 501879"/>
                <a:gd name="connsiteY6" fmla="*/ 97 h 14296"/>
                <a:gd name="connsiteX7" fmla="*/ 500942 w 501879"/>
                <a:gd name="connsiteY7" fmla="*/ 97 h 14296"/>
                <a:gd name="connsiteX8" fmla="*/ 0 w 501879"/>
                <a:gd name="connsiteY8" fmla="*/ 97 h 14296"/>
                <a:gd name="connsiteX9" fmla="*/ 7369 w 501879"/>
                <a:gd name="connsiteY9" fmla="*/ 6929 h 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879" h="14296">
                  <a:moveTo>
                    <a:pt x="7369" y="6929"/>
                  </a:moveTo>
                  <a:lnTo>
                    <a:pt x="7369" y="14296"/>
                  </a:lnTo>
                  <a:lnTo>
                    <a:pt x="499602" y="14296"/>
                  </a:lnTo>
                  <a:lnTo>
                    <a:pt x="498932" y="14296"/>
                  </a:lnTo>
                  <a:cubicBezTo>
                    <a:pt x="495074" y="13266"/>
                    <a:pt x="492783" y="9302"/>
                    <a:pt x="493814" y="5442"/>
                  </a:cubicBezTo>
                  <a:cubicBezTo>
                    <a:pt x="493814" y="5402"/>
                    <a:pt x="493828" y="5361"/>
                    <a:pt x="493841" y="5321"/>
                  </a:cubicBezTo>
                  <a:cubicBezTo>
                    <a:pt x="494766" y="1761"/>
                    <a:pt x="498249" y="-506"/>
                    <a:pt x="501880" y="97"/>
                  </a:cubicBezTo>
                  <a:lnTo>
                    <a:pt x="500942" y="97"/>
                  </a:lnTo>
                  <a:lnTo>
                    <a:pt x="0" y="97"/>
                  </a:lnTo>
                  <a:cubicBezTo>
                    <a:pt x="3872" y="86"/>
                    <a:pt x="7087" y="3071"/>
                    <a:pt x="7369" y="692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8F793D4-1E51-7E84-5098-5CABF504A43A}"/>
                </a:ext>
              </a:extLst>
            </p:cNvPr>
            <p:cNvSpPr/>
            <p:nvPr/>
          </p:nvSpPr>
          <p:spPr>
            <a:xfrm>
              <a:off x="5440815" y="5922269"/>
              <a:ext cx="74102" cy="30585"/>
            </a:xfrm>
            <a:custGeom>
              <a:avLst/>
              <a:gdLst>
                <a:gd name="connsiteX0" fmla="*/ 281 w 74102"/>
                <a:gd name="connsiteY0" fmla="*/ 5937 h 30585"/>
                <a:gd name="connsiteX1" fmla="*/ 5251 w 74102"/>
                <a:gd name="connsiteY1" fmla="*/ 14879 h 30585"/>
                <a:gd name="connsiteX2" fmla="*/ 5372 w 74102"/>
                <a:gd name="connsiteY2" fmla="*/ 14912 h 30585"/>
                <a:gd name="connsiteX3" fmla="*/ 6042 w 74102"/>
                <a:gd name="connsiteY3" fmla="*/ 14912 h 30585"/>
                <a:gd name="connsiteX4" fmla="*/ 6042 w 74102"/>
                <a:gd name="connsiteY4" fmla="*/ 7545 h 30585"/>
                <a:gd name="connsiteX5" fmla="*/ 7381 w 74102"/>
                <a:gd name="connsiteY5" fmla="*/ 6205 h 30585"/>
                <a:gd name="connsiteX6" fmla="*/ 8587 w 74102"/>
                <a:gd name="connsiteY6" fmla="*/ 7545 h 30585"/>
                <a:gd name="connsiteX7" fmla="*/ 8587 w 74102"/>
                <a:gd name="connsiteY7" fmla="*/ 15582 h 30585"/>
                <a:gd name="connsiteX8" fmla="*/ 64322 w 74102"/>
                <a:gd name="connsiteY8" fmla="*/ 30585 h 30585"/>
                <a:gd name="connsiteX9" fmla="*/ 64322 w 74102"/>
                <a:gd name="connsiteY9" fmla="*/ 24825 h 30585"/>
                <a:gd name="connsiteX10" fmla="*/ 71691 w 74102"/>
                <a:gd name="connsiteY10" fmla="*/ 17457 h 30585"/>
                <a:gd name="connsiteX11" fmla="*/ 74102 w 74102"/>
                <a:gd name="connsiteY11" fmla="*/ 17457 h 30585"/>
                <a:gd name="connsiteX12" fmla="*/ 74102 w 74102"/>
                <a:gd name="connsiteY12" fmla="*/ 17457 h 30585"/>
                <a:gd name="connsiteX13" fmla="*/ 9793 w 74102"/>
                <a:gd name="connsiteY13" fmla="*/ 177 h 30585"/>
                <a:gd name="connsiteX14" fmla="*/ 8855 w 74102"/>
                <a:gd name="connsiteY14" fmla="*/ 177 h 30585"/>
                <a:gd name="connsiteX15" fmla="*/ 361 w 74102"/>
                <a:gd name="connsiteY15" fmla="*/ 5531 h 30585"/>
                <a:gd name="connsiteX16" fmla="*/ 281 w 74102"/>
                <a:gd name="connsiteY16" fmla="*/ 5937 h 3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02" h="30585">
                  <a:moveTo>
                    <a:pt x="281" y="5937"/>
                  </a:moveTo>
                  <a:cubicBezTo>
                    <a:pt x="-818" y="9779"/>
                    <a:pt x="1406" y="13782"/>
                    <a:pt x="5251" y="14879"/>
                  </a:cubicBezTo>
                  <a:cubicBezTo>
                    <a:pt x="5291" y="14891"/>
                    <a:pt x="5332" y="14902"/>
                    <a:pt x="5372" y="14912"/>
                  </a:cubicBezTo>
                  <a:lnTo>
                    <a:pt x="6042" y="14912"/>
                  </a:lnTo>
                  <a:lnTo>
                    <a:pt x="6042" y="7545"/>
                  </a:lnTo>
                  <a:cubicBezTo>
                    <a:pt x="6042" y="6805"/>
                    <a:pt x="6645" y="6205"/>
                    <a:pt x="7381" y="6205"/>
                  </a:cubicBezTo>
                  <a:cubicBezTo>
                    <a:pt x="8065" y="6275"/>
                    <a:pt x="8587" y="6855"/>
                    <a:pt x="8587" y="7545"/>
                  </a:cubicBezTo>
                  <a:lnTo>
                    <a:pt x="8587" y="15582"/>
                  </a:lnTo>
                  <a:lnTo>
                    <a:pt x="64322" y="30585"/>
                  </a:lnTo>
                  <a:lnTo>
                    <a:pt x="64322" y="24825"/>
                  </a:lnTo>
                  <a:cubicBezTo>
                    <a:pt x="64322" y="20756"/>
                    <a:pt x="67618" y="17457"/>
                    <a:pt x="71691" y="17457"/>
                  </a:cubicBezTo>
                  <a:cubicBezTo>
                    <a:pt x="72495" y="17330"/>
                    <a:pt x="73299" y="17330"/>
                    <a:pt x="74102" y="17457"/>
                  </a:cubicBezTo>
                  <a:lnTo>
                    <a:pt x="74102" y="17457"/>
                  </a:lnTo>
                  <a:lnTo>
                    <a:pt x="9793" y="177"/>
                  </a:lnTo>
                  <a:lnTo>
                    <a:pt x="8855" y="177"/>
                  </a:lnTo>
                  <a:cubicBezTo>
                    <a:pt x="5037" y="-690"/>
                    <a:pt x="1232" y="1708"/>
                    <a:pt x="361" y="5531"/>
                  </a:cubicBezTo>
                  <a:cubicBezTo>
                    <a:pt x="334" y="5667"/>
                    <a:pt x="308" y="5802"/>
                    <a:pt x="281" y="59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E4A401E5-A411-F795-6B5F-356129FC7E9C}"/>
                </a:ext>
              </a:extLst>
            </p:cNvPr>
            <p:cNvSpPr/>
            <p:nvPr/>
          </p:nvSpPr>
          <p:spPr>
            <a:xfrm>
              <a:off x="5446857" y="5928742"/>
              <a:ext cx="2545" cy="924970"/>
            </a:xfrm>
            <a:custGeom>
              <a:avLst/>
              <a:gdLst>
                <a:gd name="connsiteX0" fmla="*/ 2546 w 2545"/>
                <a:gd name="connsiteY0" fmla="*/ 1340 h 924970"/>
                <a:gd name="connsiteX1" fmla="*/ 1340 w 2545"/>
                <a:gd name="connsiteY1" fmla="*/ 0 h 924970"/>
                <a:gd name="connsiteX2" fmla="*/ 0 w 2545"/>
                <a:gd name="connsiteY2" fmla="*/ 1340 h 924970"/>
                <a:gd name="connsiteX3" fmla="*/ 0 w 2545"/>
                <a:gd name="connsiteY3" fmla="*/ 8707 h 924970"/>
                <a:gd name="connsiteX4" fmla="*/ 0 w 2545"/>
                <a:gd name="connsiteY4" fmla="*/ 8707 h 924970"/>
                <a:gd name="connsiteX5" fmla="*/ 0 w 2545"/>
                <a:gd name="connsiteY5" fmla="*/ 924971 h 924970"/>
                <a:gd name="connsiteX6" fmla="*/ 2546 w 2545"/>
                <a:gd name="connsiteY6" fmla="*/ 924971 h 924970"/>
                <a:gd name="connsiteX7" fmla="*/ 2546 w 2545"/>
                <a:gd name="connsiteY7" fmla="*/ 1340 h 92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924970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707"/>
                  </a:lnTo>
                  <a:lnTo>
                    <a:pt x="0" y="8707"/>
                  </a:lnTo>
                  <a:lnTo>
                    <a:pt x="0" y="924971"/>
                  </a:lnTo>
                  <a:lnTo>
                    <a:pt x="2546" y="924971"/>
                  </a:lnTo>
                  <a:lnTo>
                    <a:pt x="2546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A77E704-452F-DD5B-7036-C046B090048A}"/>
                </a:ext>
              </a:extLst>
            </p:cNvPr>
            <p:cNvSpPr/>
            <p:nvPr/>
          </p:nvSpPr>
          <p:spPr>
            <a:xfrm>
              <a:off x="7824958" y="5877972"/>
              <a:ext cx="2595" cy="291891"/>
            </a:xfrm>
            <a:custGeom>
              <a:avLst/>
              <a:gdLst>
                <a:gd name="connsiteX0" fmla="*/ 2546 w 2595"/>
                <a:gd name="connsiteY0" fmla="*/ 291892 h 291891"/>
                <a:gd name="connsiteX1" fmla="*/ 2546 w 2595"/>
                <a:gd name="connsiteY1" fmla="*/ 288007 h 291891"/>
                <a:gd name="connsiteX2" fmla="*/ 2546 w 2595"/>
                <a:gd name="connsiteY2" fmla="*/ 288007 h 291891"/>
                <a:gd name="connsiteX3" fmla="*/ 2546 w 2595"/>
                <a:gd name="connsiteY3" fmla="*/ 286533 h 291891"/>
                <a:gd name="connsiteX4" fmla="*/ 2546 w 2595"/>
                <a:gd name="connsiteY4" fmla="*/ 285730 h 291891"/>
                <a:gd name="connsiteX5" fmla="*/ 2546 w 2595"/>
                <a:gd name="connsiteY5" fmla="*/ 0 h 291891"/>
                <a:gd name="connsiteX6" fmla="*/ 2546 w 2595"/>
                <a:gd name="connsiteY6" fmla="*/ 0 h 291891"/>
                <a:gd name="connsiteX7" fmla="*/ 1340 w 2595"/>
                <a:gd name="connsiteY7" fmla="*/ 0 h 291891"/>
                <a:gd name="connsiteX8" fmla="*/ 0 w 2595"/>
                <a:gd name="connsiteY8" fmla="*/ 0 h 291891"/>
                <a:gd name="connsiteX9" fmla="*/ 0 w 2595"/>
                <a:gd name="connsiteY9" fmla="*/ 0 h 291891"/>
                <a:gd name="connsiteX10" fmla="*/ 0 w 2595"/>
                <a:gd name="connsiteY10" fmla="*/ 291892 h 291891"/>
                <a:gd name="connsiteX11" fmla="*/ 2010 w 2595"/>
                <a:gd name="connsiteY11" fmla="*/ 291892 h 29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5" h="291891">
                  <a:moveTo>
                    <a:pt x="2546" y="291892"/>
                  </a:moveTo>
                  <a:lnTo>
                    <a:pt x="2546" y="288007"/>
                  </a:lnTo>
                  <a:cubicBezTo>
                    <a:pt x="2546" y="288007"/>
                    <a:pt x="2546" y="288007"/>
                    <a:pt x="2546" y="288007"/>
                  </a:cubicBezTo>
                  <a:cubicBezTo>
                    <a:pt x="2465" y="287525"/>
                    <a:pt x="2465" y="287016"/>
                    <a:pt x="2546" y="286533"/>
                  </a:cubicBezTo>
                  <a:cubicBezTo>
                    <a:pt x="2613" y="286265"/>
                    <a:pt x="2613" y="285998"/>
                    <a:pt x="2546" y="285730"/>
                  </a:cubicBezTo>
                  <a:lnTo>
                    <a:pt x="2546" y="0"/>
                  </a:lnTo>
                  <a:lnTo>
                    <a:pt x="2546" y="0"/>
                  </a:lnTo>
                  <a:lnTo>
                    <a:pt x="1340" y="0"/>
                  </a:lnTo>
                  <a:cubicBezTo>
                    <a:pt x="898" y="78"/>
                    <a:pt x="442" y="78"/>
                    <a:pt x="0" y="0"/>
                  </a:cubicBezTo>
                  <a:lnTo>
                    <a:pt x="0" y="0"/>
                  </a:lnTo>
                  <a:lnTo>
                    <a:pt x="0" y="291892"/>
                  </a:lnTo>
                  <a:lnTo>
                    <a:pt x="2010" y="2918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518C72E4-1620-CD73-A363-D31522EF363B}"/>
                </a:ext>
              </a:extLst>
            </p:cNvPr>
            <p:cNvSpPr/>
            <p:nvPr/>
          </p:nvSpPr>
          <p:spPr>
            <a:xfrm>
              <a:off x="7833667" y="5869667"/>
              <a:ext cx="2545" cy="288006"/>
            </a:xfrm>
            <a:custGeom>
              <a:avLst/>
              <a:gdLst>
                <a:gd name="connsiteX0" fmla="*/ 134 w 2545"/>
                <a:gd name="connsiteY0" fmla="*/ 287873 h 288006"/>
                <a:gd name="connsiteX1" fmla="*/ 1608 w 2545"/>
                <a:gd name="connsiteY1" fmla="*/ 287873 h 288006"/>
                <a:gd name="connsiteX2" fmla="*/ 2546 w 2545"/>
                <a:gd name="connsiteY2" fmla="*/ 287873 h 288006"/>
                <a:gd name="connsiteX3" fmla="*/ 2546 w 2545"/>
                <a:gd name="connsiteY3" fmla="*/ 0 h 288006"/>
                <a:gd name="connsiteX4" fmla="*/ 0 w 2545"/>
                <a:gd name="connsiteY4" fmla="*/ 4153 h 288006"/>
                <a:gd name="connsiteX5" fmla="*/ 0 w 2545"/>
                <a:gd name="connsiteY5" fmla="*/ 288007 h 28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006">
                  <a:moveTo>
                    <a:pt x="134" y="287873"/>
                  </a:moveTo>
                  <a:lnTo>
                    <a:pt x="1608" y="287873"/>
                  </a:lnTo>
                  <a:lnTo>
                    <a:pt x="2546" y="287873"/>
                  </a:lnTo>
                  <a:lnTo>
                    <a:pt x="2546" y="0"/>
                  </a:lnTo>
                  <a:lnTo>
                    <a:pt x="0" y="4153"/>
                  </a:lnTo>
                  <a:lnTo>
                    <a:pt x="0" y="28800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1D8A712-2609-763C-0239-A69B45233797}"/>
                </a:ext>
              </a:extLst>
            </p:cNvPr>
            <p:cNvSpPr/>
            <p:nvPr/>
          </p:nvSpPr>
          <p:spPr>
            <a:xfrm>
              <a:off x="7859793" y="5827337"/>
              <a:ext cx="2678" cy="316941"/>
            </a:xfrm>
            <a:custGeom>
              <a:avLst/>
              <a:gdLst>
                <a:gd name="connsiteX0" fmla="*/ 536 w 2678"/>
                <a:gd name="connsiteY0" fmla="*/ 316540 h 316941"/>
                <a:gd name="connsiteX1" fmla="*/ 2679 w 2678"/>
                <a:gd name="connsiteY1" fmla="*/ 316540 h 316941"/>
                <a:gd name="connsiteX2" fmla="*/ 2679 w 2678"/>
                <a:gd name="connsiteY2" fmla="*/ 0 h 316941"/>
                <a:gd name="connsiteX3" fmla="*/ 0 w 2678"/>
                <a:gd name="connsiteY3" fmla="*/ 4153 h 316941"/>
                <a:gd name="connsiteX4" fmla="*/ 0 w 2678"/>
                <a:gd name="connsiteY4" fmla="*/ 316942 h 31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" h="316941">
                  <a:moveTo>
                    <a:pt x="536" y="316540"/>
                  </a:moveTo>
                  <a:lnTo>
                    <a:pt x="2679" y="316540"/>
                  </a:lnTo>
                  <a:lnTo>
                    <a:pt x="2679" y="0"/>
                  </a:lnTo>
                  <a:lnTo>
                    <a:pt x="0" y="4153"/>
                  </a:lnTo>
                  <a:lnTo>
                    <a:pt x="0" y="31694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89899CD0-07D9-BF68-7129-6D82E74ADB94}"/>
                </a:ext>
              </a:extLst>
            </p:cNvPr>
            <p:cNvSpPr/>
            <p:nvPr/>
          </p:nvSpPr>
          <p:spPr>
            <a:xfrm>
              <a:off x="8701976" y="6143608"/>
              <a:ext cx="40997" cy="2545"/>
            </a:xfrm>
            <a:custGeom>
              <a:avLst/>
              <a:gdLst>
                <a:gd name="connsiteX0" fmla="*/ 0 w 40997"/>
                <a:gd name="connsiteY0" fmla="*/ 2545 h 2545"/>
                <a:gd name="connsiteX1" fmla="*/ 38853 w 40997"/>
                <a:gd name="connsiteY1" fmla="*/ 2545 h 2545"/>
                <a:gd name="connsiteX2" fmla="*/ 40997 w 40997"/>
                <a:gd name="connsiteY2" fmla="*/ 0 h 2545"/>
                <a:gd name="connsiteX3" fmla="*/ 0 w 40997"/>
                <a:gd name="connsiteY3" fmla="*/ 0 h 2545"/>
                <a:gd name="connsiteX4" fmla="*/ 0 w 40997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97" h="2545">
                  <a:moveTo>
                    <a:pt x="0" y="2545"/>
                  </a:moveTo>
                  <a:lnTo>
                    <a:pt x="38853" y="2545"/>
                  </a:lnTo>
                  <a:cubicBezTo>
                    <a:pt x="39335" y="1527"/>
                    <a:pt x="40072" y="643"/>
                    <a:pt x="40997" y="0"/>
                  </a:cubicBezTo>
                  <a:lnTo>
                    <a:pt x="0" y="0"/>
                  </a:lnTo>
                  <a:lnTo>
                    <a:pt x="0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767367C7-67A7-0FED-A3AE-29003E711F1E}"/>
                </a:ext>
              </a:extLst>
            </p:cNvPr>
            <p:cNvSpPr/>
            <p:nvPr/>
          </p:nvSpPr>
          <p:spPr>
            <a:xfrm>
              <a:off x="8751949" y="6143608"/>
              <a:ext cx="23311" cy="2545"/>
            </a:xfrm>
            <a:custGeom>
              <a:avLst/>
              <a:gdLst>
                <a:gd name="connsiteX0" fmla="*/ 2144 w 23311"/>
                <a:gd name="connsiteY0" fmla="*/ 2545 h 2545"/>
                <a:gd name="connsiteX1" fmla="*/ 12460 w 23311"/>
                <a:gd name="connsiteY1" fmla="*/ 2545 h 2545"/>
                <a:gd name="connsiteX2" fmla="*/ 23312 w 23311"/>
                <a:gd name="connsiteY2" fmla="*/ 0 h 2545"/>
                <a:gd name="connsiteX3" fmla="*/ 0 w 23311"/>
                <a:gd name="connsiteY3" fmla="*/ 0 h 2545"/>
                <a:gd name="connsiteX4" fmla="*/ 2144 w 23311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1" h="2545">
                  <a:moveTo>
                    <a:pt x="2144" y="2545"/>
                  </a:moveTo>
                  <a:lnTo>
                    <a:pt x="12460" y="2545"/>
                  </a:lnTo>
                  <a:lnTo>
                    <a:pt x="23312" y="0"/>
                  </a:lnTo>
                  <a:lnTo>
                    <a:pt x="0" y="0"/>
                  </a:lnTo>
                  <a:cubicBezTo>
                    <a:pt x="885" y="683"/>
                    <a:pt x="1622" y="1554"/>
                    <a:pt x="2144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A5C04490-445B-40B0-81A0-EBF571EE9717}"/>
                </a:ext>
              </a:extLst>
            </p:cNvPr>
            <p:cNvSpPr/>
            <p:nvPr/>
          </p:nvSpPr>
          <p:spPr>
            <a:xfrm>
              <a:off x="7860730" y="6143182"/>
              <a:ext cx="186497" cy="2703"/>
            </a:xfrm>
            <a:custGeom>
              <a:avLst/>
              <a:gdLst>
                <a:gd name="connsiteX0" fmla="*/ 1206 w 186497"/>
                <a:gd name="connsiteY0" fmla="*/ 2704 h 2703"/>
                <a:gd name="connsiteX1" fmla="*/ 1206 w 186497"/>
                <a:gd name="connsiteY1" fmla="*/ 2704 h 2703"/>
                <a:gd name="connsiteX2" fmla="*/ 186497 w 186497"/>
                <a:gd name="connsiteY2" fmla="*/ 2704 h 2703"/>
                <a:gd name="connsiteX3" fmla="*/ 186497 w 186497"/>
                <a:gd name="connsiteY3" fmla="*/ 159 h 2703"/>
                <a:gd name="connsiteX4" fmla="*/ 0 w 186497"/>
                <a:gd name="connsiteY4" fmla="*/ 159 h 2703"/>
                <a:gd name="connsiteX5" fmla="*/ 1675 w 186497"/>
                <a:gd name="connsiteY5" fmla="*/ 627 h 2703"/>
                <a:gd name="connsiteX6" fmla="*/ 1206 w 186497"/>
                <a:gd name="connsiteY6" fmla="*/ 2302 h 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497" h="2703">
                  <a:moveTo>
                    <a:pt x="1206" y="2704"/>
                  </a:moveTo>
                  <a:lnTo>
                    <a:pt x="1206" y="2704"/>
                  </a:lnTo>
                  <a:lnTo>
                    <a:pt x="186497" y="2704"/>
                  </a:lnTo>
                  <a:lnTo>
                    <a:pt x="186497" y="159"/>
                  </a:lnTo>
                  <a:lnTo>
                    <a:pt x="0" y="159"/>
                  </a:lnTo>
                  <a:cubicBezTo>
                    <a:pt x="590" y="-176"/>
                    <a:pt x="1340" y="38"/>
                    <a:pt x="1675" y="627"/>
                  </a:cubicBezTo>
                  <a:cubicBezTo>
                    <a:pt x="2010" y="1217"/>
                    <a:pt x="1796" y="1967"/>
                    <a:pt x="1206" y="2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19A158EE-D0CC-E491-C280-0B7FEDCD2D39}"/>
                </a:ext>
              </a:extLst>
            </p:cNvPr>
            <p:cNvSpPr/>
            <p:nvPr/>
          </p:nvSpPr>
          <p:spPr>
            <a:xfrm>
              <a:off x="8793750" y="5815415"/>
              <a:ext cx="14570" cy="330069"/>
            </a:xfrm>
            <a:custGeom>
              <a:avLst/>
              <a:gdLst>
                <a:gd name="connsiteX0" fmla="*/ 7369 w 14570"/>
                <a:gd name="connsiteY0" fmla="*/ 7368 h 330069"/>
                <a:gd name="connsiteX1" fmla="*/ 0 w 14570"/>
                <a:gd name="connsiteY1" fmla="*/ 7368 h 330069"/>
                <a:gd name="connsiteX2" fmla="*/ 0 w 14570"/>
                <a:gd name="connsiteY2" fmla="*/ 323639 h 330069"/>
                <a:gd name="connsiteX3" fmla="*/ 5628 w 14570"/>
                <a:gd name="connsiteY3" fmla="*/ 322300 h 330069"/>
                <a:gd name="connsiteX4" fmla="*/ 14470 w 14570"/>
                <a:gd name="connsiteY4" fmla="*/ 327792 h 330069"/>
                <a:gd name="connsiteX5" fmla="*/ 14470 w 14570"/>
                <a:gd name="connsiteY5" fmla="*/ 330069 h 330069"/>
                <a:gd name="connsiteX6" fmla="*/ 14470 w 14570"/>
                <a:gd name="connsiteY6" fmla="*/ 330069 h 330069"/>
                <a:gd name="connsiteX7" fmla="*/ 14470 w 14570"/>
                <a:gd name="connsiteY7" fmla="*/ 0 h 330069"/>
                <a:gd name="connsiteX8" fmla="*/ 7369 w 14570"/>
                <a:gd name="connsiteY8" fmla="*/ 7368 h 33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330069">
                  <a:moveTo>
                    <a:pt x="7369" y="7368"/>
                  </a:moveTo>
                  <a:lnTo>
                    <a:pt x="0" y="7368"/>
                  </a:lnTo>
                  <a:lnTo>
                    <a:pt x="0" y="323639"/>
                  </a:lnTo>
                  <a:lnTo>
                    <a:pt x="5628" y="322300"/>
                  </a:lnTo>
                  <a:cubicBezTo>
                    <a:pt x="9580" y="321376"/>
                    <a:pt x="13545" y="323840"/>
                    <a:pt x="14470" y="327792"/>
                  </a:cubicBezTo>
                  <a:cubicBezTo>
                    <a:pt x="14604" y="328542"/>
                    <a:pt x="14604" y="329319"/>
                    <a:pt x="14470" y="330069"/>
                  </a:cubicBezTo>
                  <a:cubicBezTo>
                    <a:pt x="14470" y="330069"/>
                    <a:pt x="14470" y="330069"/>
                    <a:pt x="14470" y="330069"/>
                  </a:cubicBezTo>
                  <a:lnTo>
                    <a:pt x="14470" y="0"/>
                  </a:lnTo>
                  <a:cubicBezTo>
                    <a:pt x="14470" y="3967"/>
                    <a:pt x="11335" y="7223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B1D17213-BF4F-378D-402F-D6FF19212BF2}"/>
                </a:ext>
              </a:extLst>
            </p:cNvPr>
            <p:cNvSpPr/>
            <p:nvPr/>
          </p:nvSpPr>
          <p:spPr>
            <a:xfrm>
              <a:off x="7838892" y="6156334"/>
              <a:ext cx="5760" cy="2009"/>
            </a:xfrm>
            <a:custGeom>
              <a:avLst/>
              <a:gdLst>
                <a:gd name="connsiteX0" fmla="*/ 3483 w 5760"/>
                <a:gd name="connsiteY0" fmla="*/ 2009 h 2009"/>
                <a:gd name="connsiteX1" fmla="*/ 5761 w 5760"/>
                <a:gd name="connsiteY1" fmla="*/ 0 h 2009"/>
                <a:gd name="connsiteX2" fmla="*/ 0 w 5760"/>
                <a:gd name="connsiteY2" fmla="*/ 0 h 2009"/>
                <a:gd name="connsiteX3" fmla="*/ 0 w 5760"/>
                <a:gd name="connsiteY3" fmla="*/ 0 h 2009"/>
                <a:gd name="connsiteX4" fmla="*/ 3483 w 5760"/>
                <a:gd name="connsiteY4" fmla="*/ 2009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" h="2009">
                  <a:moveTo>
                    <a:pt x="3483" y="2009"/>
                  </a:moveTo>
                  <a:lnTo>
                    <a:pt x="5761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326" y="321"/>
                    <a:pt x="2546" y="1018"/>
                    <a:pt x="3483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429F61EB-47F4-8D4D-49D7-F3567281CEC7}"/>
                </a:ext>
              </a:extLst>
            </p:cNvPr>
            <p:cNvSpPr/>
            <p:nvPr/>
          </p:nvSpPr>
          <p:spPr>
            <a:xfrm>
              <a:off x="7843983" y="6156334"/>
              <a:ext cx="202842" cy="8707"/>
            </a:xfrm>
            <a:custGeom>
              <a:avLst/>
              <a:gdLst>
                <a:gd name="connsiteX0" fmla="*/ 805 w 202842"/>
                <a:gd name="connsiteY0" fmla="*/ 8707 h 8707"/>
                <a:gd name="connsiteX1" fmla="*/ 202842 w 202842"/>
                <a:gd name="connsiteY1" fmla="*/ 8707 h 8707"/>
                <a:gd name="connsiteX2" fmla="*/ 202842 w 202842"/>
                <a:gd name="connsiteY2" fmla="*/ 0 h 8707"/>
                <a:gd name="connsiteX3" fmla="*/ 4958 w 202842"/>
                <a:gd name="connsiteY3" fmla="*/ 0 h 8707"/>
                <a:gd name="connsiteX4" fmla="*/ 0 w 202842"/>
                <a:gd name="connsiteY4" fmla="*/ 4019 h 8707"/>
                <a:gd name="connsiteX5" fmla="*/ 805 w 202842"/>
                <a:gd name="connsiteY5" fmla="*/ 8707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842" h="8707">
                  <a:moveTo>
                    <a:pt x="805" y="8707"/>
                  </a:moveTo>
                  <a:lnTo>
                    <a:pt x="202842" y="8707"/>
                  </a:lnTo>
                  <a:lnTo>
                    <a:pt x="202842" y="0"/>
                  </a:lnTo>
                  <a:lnTo>
                    <a:pt x="4958" y="0"/>
                  </a:lnTo>
                  <a:lnTo>
                    <a:pt x="0" y="4019"/>
                  </a:lnTo>
                  <a:cubicBezTo>
                    <a:pt x="791" y="5452"/>
                    <a:pt x="1072" y="7100"/>
                    <a:pt x="805" y="87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6F2E2EF-F1E7-4716-3A7C-ABAFBD442B91}"/>
                </a:ext>
              </a:extLst>
            </p:cNvPr>
            <p:cNvSpPr/>
            <p:nvPr/>
          </p:nvSpPr>
          <p:spPr>
            <a:xfrm>
              <a:off x="7836347" y="5865246"/>
              <a:ext cx="2545" cy="291355"/>
            </a:xfrm>
            <a:custGeom>
              <a:avLst/>
              <a:gdLst>
                <a:gd name="connsiteX0" fmla="*/ 2546 w 2545"/>
                <a:gd name="connsiteY0" fmla="*/ 291356 h 291355"/>
                <a:gd name="connsiteX1" fmla="*/ 2546 w 2545"/>
                <a:gd name="connsiteY1" fmla="*/ 0 h 291355"/>
                <a:gd name="connsiteX2" fmla="*/ 0 w 2545"/>
                <a:gd name="connsiteY2" fmla="*/ 4153 h 291355"/>
                <a:gd name="connsiteX3" fmla="*/ 0 w 2545"/>
                <a:gd name="connsiteY3" fmla="*/ 291356 h 291355"/>
                <a:gd name="connsiteX4" fmla="*/ 2546 w 2545"/>
                <a:gd name="connsiteY4" fmla="*/ 291356 h 29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91355">
                  <a:moveTo>
                    <a:pt x="2546" y="291356"/>
                  </a:moveTo>
                  <a:lnTo>
                    <a:pt x="2546" y="0"/>
                  </a:lnTo>
                  <a:lnTo>
                    <a:pt x="0" y="4153"/>
                  </a:lnTo>
                  <a:lnTo>
                    <a:pt x="0" y="291356"/>
                  </a:lnTo>
                  <a:cubicBezTo>
                    <a:pt x="844" y="291222"/>
                    <a:pt x="1701" y="291222"/>
                    <a:pt x="2546" y="2913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05D64503-56D1-260A-672D-870BDC77CE6F}"/>
                </a:ext>
              </a:extLst>
            </p:cNvPr>
            <p:cNvSpPr/>
            <p:nvPr/>
          </p:nvSpPr>
          <p:spPr>
            <a:xfrm>
              <a:off x="7817922" y="5854262"/>
              <a:ext cx="21640" cy="22428"/>
            </a:xfrm>
            <a:custGeom>
              <a:avLst/>
              <a:gdLst>
                <a:gd name="connsiteX0" fmla="*/ 2481 w 21640"/>
                <a:gd name="connsiteY0" fmla="*/ 20094 h 22428"/>
                <a:gd name="connsiteX1" fmla="*/ 3285 w 21640"/>
                <a:gd name="connsiteY1" fmla="*/ 21299 h 22428"/>
                <a:gd name="connsiteX2" fmla="*/ 4356 w 21640"/>
                <a:gd name="connsiteY2" fmla="*/ 22371 h 22428"/>
                <a:gd name="connsiteX3" fmla="*/ 4356 w 21640"/>
                <a:gd name="connsiteY3" fmla="*/ 22371 h 22428"/>
                <a:gd name="connsiteX4" fmla="*/ 4356 w 21640"/>
                <a:gd name="connsiteY4" fmla="*/ 22371 h 22428"/>
                <a:gd name="connsiteX5" fmla="*/ 6501 w 21640"/>
                <a:gd name="connsiteY5" fmla="*/ 22371 h 22428"/>
                <a:gd name="connsiteX6" fmla="*/ 7840 w 21640"/>
                <a:gd name="connsiteY6" fmla="*/ 22371 h 22428"/>
                <a:gd name="connsiteX7" fmla="*/ 9046 w 21640"/>
                <a:gd name="connsiteY7" fmla="*/ 22371 h 22428"/>
                <a:gd name="connsiteX8" fmla="*/ 11055 w 21640"/>
                <a:gd name="connsiteY8" fmla="*/ 22371 h 22428"/>
                <a:gd name="connsiteX9" fmla="*/ 11726 w 21640"/>
                <a:gd name="connsiteY9" fmla="*/ 22371 h 22428"/>
                <a:gd name="connsiteX10" fmla="*/ 13601 w 21640"/>
                <a:gd name="connsiteY10" fmla="*/ 20629 h 22428"/>
                <a:gd name="connsiteX11" fmla="*/ 13601 w 21640"/>
                <a:gd name="connsiteY11" fmla="*/ 20629 h 22428"/>
                <a:gd name="connsiteX12" fmla="*/ 14271 w 21640"/>
                <a:gd name="connsiteY12" fmla="*/ 19692 h 22428"/>
                <a:gd name="connsiteX13" fmla="*/ 16817 w 21640"/>
                <a:gd name="connsiteY13" fmla="*/ 15539 h 22428"/>
                <a:gd name="connsiteX14" fmla="*/ 16817 w 21640"/>
                <a:gd name="connsiteY14" fmla="*/ 15539 h 22428"/>
                <a:gd name="connsiteX15" fmla="*/ 19362 w 21640"/>
                <a:gd name="connsiteY15" fmla="*/ 11386 h 22428"/>
                <a:gd name="connsiteX16" fmla="*/ 21640 w 21640"/>
                <a:gd name="connsiteY16" fmla="*/ 7770 h 22428"/>
                <a:gd name="connsiteX17" fmla="*/ 15343 w 21640"/>
                <a:gd name="connsiteY17" fmla="*/ 11252 h 22428"/>
                <a:gd name="connsiteX18" fmla="*/ 11458 w 21640"/>
                <a:gd name="connsiteY18" fmla="*/ 10181 h 22428"/>
                <a:gd name="connsiteX19" fmla="*/ 9180 w 21640"/>
                <a:gd name="connsiteY19" fmla="*/ 0 h 22428"/>
                <a:gd name="connsiteX20" fmla="*/ 1007 w 21640"/>
                <a:gd name="connsiteY20" fmla="*/ 13396 h 22428"/>
                <a:gd name="connsiteX21" fmla="*/ 70 w 21640"/>
                <a:gd name="connsiteY21" fmla="*/ 18084 h 22428"/>
                <a:gd name="connsiteX22" fmla="*/ 70 w 21640"/>
                <a:gd name="connsiteY22" fmla="*/ 19558 h 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40" h="22428">
                  <a:moveTo>
                    <a:pt x="2481" y="20094"/>
                  </a:moveTo>
                  <a:lnTo>
                    <a:pt x="3285" y="21299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4356" y="22371"/>
                  </a:lnTo>
                  <a:lnTo>
                    <a:pt x="6501" y="22371"/>
                  </a:lnTo>
                  <a:cubicBezTo>
                    <a:pt x="6943" y="22448"/>
                    <a:pt x="7398" y="22448"/>
                    <a:pt x="7840" y="22371"/>
                  </a:cubicBezTo>
                  <a:lnTo>
                    <a:pt x="9046" y="22371"/>
                  </a:lnTo>
                  <a:lnTo>
                    <a:pt x="11055" y="22371"/>
                  </a:lnTo>
                  <a:lnTo>
                    <a:pt x="11726" y="22371"/>
                  </a:lnTo>
                  <a:cubicBezTo>
                    <a:pt x="12449" y="21898"/>
                    <a:pt x="13078" y="21310"/>
                    <a:pt x="13601" y="20629"/>
                  </a:cubicBezTo>
                  <a:lnTo>
                    <a:pt x="13601" y="20629"/>
                  </a:lnTo>
                  <a:lnTo>
                    <a:pt x="14271" y="19692"/>
                  </a:lnTo>
                  <a:lnTo>
                    <a:pt x="16817" y="15539"/>
                  </a:lnTo>
                  <a:lnTo>
                    <a:pt x="16817" y="15539"/>
                  </a:lnTo>
                  <a:lnTo>
                    <a:pt x="19362" y="11386"/>
                  </a:lnTo>
                  <a:lnTo>
                    <a:pt x="21640" y="7770"/>
                  </a:lnTo>
                  <a:cubicBezTo>
                    <a:pt x="20314" y="9966"/>
                    <a:pt x="17915" y="11291"/>
                    <a:pt x="15343" y="11252"/>
                  </a:cubicBezTo>
                  <a:cubicBezTo>
                    <a:pt x="13976" y="11231"/>
                    <a:pt x="12637" y="10863"/>
                    <a:pt x="11458" y="10181"/>
                  </a:cubicBezTo>
                  <a:cubicBezTo>
                    <a:pt x="8081" y="7957"/>
                    <a:pt x="7063" y="3452"/>
                    <a:pt x="9180" y="0"/>
                  </a:cubicBezTo>
                  <a:lnTo>
                    <a:pt x="1007" y="13396"/>
                  </a:lnTo>
                  <a:cubicBezTo>
                    <a:pt x="177" y="14808"/>
                    <a:pt x="-158" y="16461"/>
                    <a:pt x="70" y="18084"/>
                  </a:cubicBezTo>
                  <a:cubicBezTo>
                    <a:pt x="3" y="18573"/>
                    <a:pt x="3" y="19069"/>
                    <a:pt x="70" y="195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1A48677-8502-BB6B-16B6-557F73A3FECC}"/>
                </a:ext>
              </a:extLst>
            </p:cNvPr>
            <p:cNvSpPr/>
            <p:nvPr/>
          </p:nvSpPr>
          <p:spPr>
            <a:xfrm>
              <a:off x="8754629" y="6137707"/>
              <a:ext cx="52351" cy="25325"/>
            </a:xfrm>
            <a:custGeom>
              <a:avLst/>
              <a:gdLst>
                <a:gd name="connsiteX0" fmla="*/ 44749 w 52351"/>
                <a:gd name="connsiteY0" fmla="*/ 8 h 25325"/>
                <a:gd name="connsiteX1" fmla="*/ 39121 w 52351"/>
                <a:gd name="connsiteY1" fmla="*/ 1347 h 25325"/>
                <a:gd name="connsiteX2" fmla="*/ 20632 w 52351"/>
                <a:gd name="connsiteY2" fmla="*/ 5902 h 25325"/>
                <a:gd name="connsiteX3" fmla="*/ 9780 w 52351"/>
                <a:gd name="connsiteY3" fmla="*/ 8447 h 25325"/>
                <a:gd name="connsiteX4" fmla="*/ 0 w 52351"/>
                <a:gd name="connsiteY4" fmla="*/ 10858 h 25325"/>
                <a:gd name="connsiteX5" fmla="*/ 0 w 52351"/>
                <a:gd name="connsiteY5" fmla="*/ 10858 h 25325"/>
                <a:gd name="connsiteX6" fmla="*/ 0 w 52351"/>
                <a:gd name="connsiteY6" fmla="*/ 25326 h 25325"/>
                <a:gd name="connsiteX7" fmla="*/ 48098 w 52351"/>
                <a:gd name="connsiteY7" fmla="*/ 13671 h 25325"/>
                <a:gd name="connsiteX8" fmla="*/ 48098 w 52351"/>
                <a:gd name="connsiteY8" fmla="*/ 13671 h 25325"/>
                <a:gd name="connsiteX9" fmla="*/ 49438 w 52351"/>
                <a:gd name="connsiteY9" fmla="*/ 13671 h 25325"/>
                <a:gd name="connsiteX10" fmla="*/ 50510 w 52351"/>
                <a:gd name="connsiteY10" fmla="*/ 12868 h 25325"/>
                <a:gd name="connsiteX11" fmla="*/ 51448 w 52351"/>
                <a:gd name="connsiteY11" fmla="*/ 11796 h 25325"/>
                <a:gd name="connsiteX12" fmla="*/ 52252 w 52351"/>
                <a:gd name="connsiteY12" fmla="*/ 10724 h 25325"/>
                <a:gd name="connsiteX13" fmla="*/ 52252 w 52351"/>
                <a:gd name="connsiteY13" fmla="*/ 9385 h 25325"/>
                <a:gd name="connsiteX14" fmla="*/ 52252 w 52351"/>
                <a:gd name="connsiteY14" fmla="*/ 7911 h 25325"/>
                <a:gd name="connsiteX15" fmla="*/ 52252 w 52351"/>
                <a:gd name="connsiteY15" fmla="*/ 5634 h 25325"/>
                <a:gd name="connsiteX16" fmla="*/ 44749 w 52351"/>
                <a:gd name="connsiteY16" fmla="*/ 8 h 2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1" h="25325">
                  <a:moveTo>
                    <a:pt x="44749" y="8"/>
                  </a:moveTo>
                  <a:lnTo>
                    <a:pt x="39121" y="1347"/>
                  </a:lnTo>
                  <a:lnTo>
                    <a:pt x="20632" y="5902"/>
                  </a:lnTo>
                  <a:lnTo>
                    <a:pt x="9780" y="8447"/>
                  </a:lnTo>
                  <a:lnTo>
                    <a:pt x="0" y="10858"/>
                  </a:lnTo>
                  <a:cubicBezTo>
                    <a:pt x="0" y="10858"/>
                    <a:pt x="0" y="10858"/>
                    <a:pt x="0" y="10858"/>
                  </a:cubicBezTo>
                  <a:lnTo>
                    <a:pt x="0" y="25326"/>
                  </a:lnTo>
                  <a:lnTo>
                    <a:pt x="48098" y="13671"/>
                  </a:lnTo>
                  <a:lnTo>
                    <a:pt x="48098" y="13671"/>
                  </a:lnTo>
                  <a:lnTo>
                    <a:pt x="49438" y="13671"/>
                  </a:lnTo>
                  <a:lnTo>
                    <a:pt x="50510" y="12868"/>
                  </a:lnTo>
                  <a:cubicBezTo>
                    <a:pt x="50884" y="12573"/>
                    <a:pt x="51207" y="12211"/>
                    <a:pt x="51448" y="11796"/>
                  </a:cubicBezTo>
                  <a:cubicBezTo>
                    <a:pt x="51796" y="11515"/>
                    <a:pt x="52077" y="11139"/>
                    <a:pt x="52252" y="10724"/>
                  </a:cubicBezTo>
                  <a:cubicBezTo>
                    <a:pt x="52278" y="10282"/>
                    <a:pt x="52278" y="9827"/>
                    <a:pt x="52252" y="9385"/>
                  </a:cubicBezTo>
                  <a:cubicBezTo>
                    <a:pt x="52318" y="8889"/>
                    <a:pt x="52318" y="8407"/>
                    <a:pt x="52252" y="7911"/>
                  </a:cubicBezTo>
                  <a:cubicBezTo>
                    <a:pt x="52385" y="7161"/>
                    <a:pt x="52385" y="6384"/>
                    <a:pt x="52252" y="5634"/>
                  </a:cubicBezTo>
                  <a:cubicBezTo>
                    <a:pt x="51421" y="2205"/>
                    <a:pt x="48272" y="-153"/>
                    <a:pt x="44749" y="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E56E850-31CC-6E83-13C5-545015F4BF61}"/>
                </a:ext>
              </a:extLst>
            </p:cNvPr>
            <p:cNvSpPr/>
            <p:nvPr/>
          </p:nvSpPr>
          <p:spPr>
            <a:xfrm>
              <a:off x="7830585" y="6156502"/>
              <a:ext cx="11790" cy="3985"/>
            </a:xfrm>
            <a:custGeom>
              <a:avLst/>
              <a:gdLst>
                <a:gd name="connsiteX0" fmla="*/ 9111 w 11790"/>
                <a:gd name="connsiteY0" fmla="*/ 3985 h 3985"/>
                <a:gd name="connsiteX1" fmla="*/ 11790 w 11790"/>
                <a:gd name="connsiteY1" fmla="*/ 1842 h 3985"/>
                <a:gd name="connsiteX2" fmla="*/ 8307 w 11790"/>
                <a:gd name="connsiteY2" fmla="*/ 100 h 3985"/>
                <a:gd name="connsiteX3" fmla="*/ 5762 w 11790"/>
                <a:gd name="connsiteY3" fmla="*/ 100 h 3985"/>
                <a:gd name="connsiteX4" fmla="*/ 5762 w 11790"/>
                <a:gd name="connsiteY4" fmla="*/ 100 h 3985"/>
                <a:gd name="connsiteX5" fmla="*/ 4824 w 11790"/>
                <a:gd name="connsiteY5" fmla="*/ 100 h 3985"/>
                <a:gd name="connsiteX6" fmla="*/ 3349 w 11790"/>
                <a:gd name="connsiteY6" fmla="*/ 100 h 3985"/>
                <a:gd name="connsiteX7" fmla="*/ 3349 w 11790"/>
                <a:gd name="connsiteY7" fmla="*/ 100 h 3985"/>
                <a:gd name="connsiteX8" fmla="*/ 2680 w 11790"/>
                <a:gd name="connsiteY8" fmla="*/ 100 h 3985"/>
                <a:gd name="connsiteX9" fmla="*/ 0 w 11790"/>
                <a:gd name="connsiteY9" fmla="*/ 2244 h 3985"/>
                <a:gd name="connsiteX10" fmla="*/ 0 w 11790"/>
                <a:gd name="connsiteY10" fmla="*/ 2244 h 3985"/>
                <a:gd name="connsiteX11" fmla="*/ 9647 w 11790"/>
                <a:gd name="connsiteY11" fmla="*/ 2244 h 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90" h="3985">
                  <a:moveTo>
                    <a:pt x="9111" y="3985"/>
                  </a:moveTo>
                  <a:lnTo>
                    <a:pt x="11790" y="1842"/>
                  </a:lnTo>
                  <a:cubicBezTo>
                    <a:pt x="10812" y="944"/>
                    <a:pt x="9607" y="342"/>
                    <a:pt x="8307" y="100"/>
                  </a:cubicBezTo>
                  <a:cubicBezTo>
                    <a:pt x="7463" y="-33"/>
                    <a:pt x="6606" y="-33"/>
                    <a:pt x="5762" y="100"/>
                  </a:cubicBezTo>
                  <a:lnTo>
                    <a:pt x="5762" y="100"/>
                  </a:lnTo>
                  <a:lnTo>
                    <a:pt x="4824" y="100"/>
                  </a:lnTo>
                  <a:lnTo>
                    <a:pt x="3349" y="100"/>
                  </a:lnTo>
                  <a:lnTo>
                    <a:pt x="3349" y="100"/>
                  </a:lnTo>
                  <a:lnTo>
                    <a:pt x="2680" y="100"/>
                  </a:lnTo>
                  <a:lnTo>
                    <a:pt x="0" y="2244"/>
                  </a:lnTo>
                  <a:lnTo>
                    <a:pt x="0" y="2244"/>
                  </a:lnTo>
                  <a:cubicBezTo>
                    <a:pt x="2720" y="-275"/>
                    <a:pt x="6927" y="-275"/>
                    <a:pt x="9647" y="22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208288A-DED9-E826-BE5E-96C17C0A6F9A}"/>
                </a:ext>
              </a:extLst>
            </p:cNvPr>
            <p:cNvSpPr/>
            <p:nvPr/>
          </p:nvSpPr>
          <p:spPr>
            <a:xfrm>
              <a:off x="7841304" y="6160353"/>
              <a:ext cx="3581" cy="4688"/>
            </a:xfrm>
            <a:custGeom>
              <a:avLst/>
              <a:gdLst>
                <a:gd name="connsiteX0" fmla="*/ 3484 w 3581"/>
                <a:gd name="connsiteY0" fmla="*/ 4688 h 4688"/>
                <a:gd name="connsiteX1" fmla="*/ 2679 w 3581"/>
                <a:gd name="connsiteY1" fmla="*/ 0 h 4688"/>
                <a:gd name="connsiteX2" fmla="*/ 0 w 3581"/>
                <a:gd name="connsiteY2" fmla="*/ 2143 h 4688"/>
                <a:gd name="connsiteX3" fmla="*/ 804 w 3581"/>
                <a:gd name="connsiteY3" fmla="*/ 4688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" h="4688">
                  <a:moveTo>
                    <a:pt x="3484" y="4688"/>
                  </a:moveTo>
                  <a:cubicBezTo>
                    <a:pt x="3751" y="3081"/>
                    <a:pt x="3470" y="1433"/>
                    <a:pt x="2679" y="0"/>
                  </a:cubicBezTo>
                  <a:lnTo>
                    <a:pt x="0" y="2143"/>
                  </a:lnTo>
                  <a:cubicBezTo>
                    <a:pt x="402" y="2947"/>
                    <a:pt x="683" y="3804"/>
                    <a:pt x="804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321FFDF-2D3B-3CA1-58B9-00755B5724A8}"/>
                </a:ext>
              </a:extLst>
            </p:cNvPr>
            <p:cNvSpPr/>
            <p:nvPr/>
          </p:nvSpPr>
          <p:spPr>
            <a:xfrm>
              <a:off x="7839696" y="6143852"/>
              <a:ext cx="22465" cy="18644"/>
            </a:xfrm>
            <a:custGeom>
              <a:avLst/>
              <a:gdLst>
                <a:gd name="connsiteX0" fmla="*/ 0 w 22465"/>
                <a:gd name="connsiteY0" fmla="*/ 16635 h 18644"/>
                <a:gd name="connsiteX1" fmla="*/ 1608 w 22465"/>
                <a:gd name="connsiteY1" fmla="*/ 18645 h 18644"/>
                <a:gd name="connsiteX2" fmla="*/ 4287 w 22465"/>
                <a:gd name="connsiteY2" fmla="*/ 16501 h 18644"/>
                <a:gd name="connsiteX3" fmla="*/ 9244 w 22465"/>
                <a:gd name="connsiteY3" fmla="*/ 12483 h 18644"/>
                <a:gd name="connsiteX4" fmla="*/ 21838 w 22465"/>
                <a:gd name="connsiteY4" fmla="*/ 2302 h 18644"/>
                <a:gd name="connsiteX5" fmla="*/ 21838 w 22465"/>
                <a:gd name="connsiteY5" fmla="*/ 2302 h 18644"/>
                <a:gd name="connsiteX6" fmla="*/ 22307 w 22465"/>
                <a:gd name="connsiteY6" fmla="*/ 627 h 18644"/>
                <a:gd name="connsiteX7" fmla="*/ 20632 w 22465"/>
                <a:gd name="connsiteY7" fmla="*/ 158 h 18644"/>
                <a:gd name="connsiteX8" fmla="*/ 20632 w 22465"/>
                <a:gd name="connsiteY8" fmla="*/ 158 h 18644"/>
                <a:gd name="connsiteX9" fmla="*/ 20632 w 22465"/>
                <a:gd name="connsiteY9" fmla="*/ 158 h 18644"/>
                <a:gd name="connsiteX10" fmla="*/ 5493 w 22465"/>
                <a:gd name="connsiteY10" fmla="*/ 12215 h 18644"/>
                <a:gd name="connsiteX11" fmla="*/ 3215 w 22465"/>
                <a:gd name="connsiteY11" fmla="*/ 14224 h 1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5" h="18644">
                  <a:moveTo>
                    <a:pt x="0" y="16635"/>
                  </a:moveTo>
                  <a:cubicBezTo>
                    <a:pt x="683" y="17184"/>
                    <a:pt x="1232" y="17868"/>
                    <a:pt x="1608" y="18645"/>
                  </a:cubicBezTo>
                  <a:lnTo>
                    <a:pt x="4287" y="16501"/>
                  </a:lnTo>
                  <a:lnTo>
                    <a:pt x="9244" y="12483"/>
                  </a:lnTo>
                  <a:lnTo>
                    <a:pt x="21838" y="2302"/>
                  </a:lnTo>
                  <a:lnTo>
                    <a:pt x="21838" y="2302"/>
                  </a:lnTo>
                  <a:cubicBezTo>
                    <a:pt x="22427" y="1967"/>
                    <a:pt x="22642" y="1217"/>
                    <a:pt x="22307" y="627"/>
                  </a:cubicBezTo>
                  <a:cubicBezTo>
                    <a:pt x="21972" y="38"/>
                    <a:pt x="21222" y="-176"/>
                    <a:pt x="20632" y="158"/>
                  </a:cubicBezTo>
                  <a:lnTo>
                    <a:pt x="20632" y="158"/>
                  </a:lnTo>
                  <a:lnTo>
                    <a:pt x="20632" y="158"/>
                  </a:lnTo>
                  <a:lnTo>
                    <a:pt x="5493" y="12215"/>
                  </a:lnTo>
                  <a:lnTo>
                    <a:pt x="3215" y="142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7B57B2A-8A9B-FD9B-627F-E521F352E393}"/>
                </a:ext>
              </a:extLst>
            </p:cNvPr>
            <p:cNvSpPr/>
            <p:nvPr/>
          </p:nvSpPr>
          <p:spPr>
            <a:xfrm>
              <a:off x="7831390" y="5810994"/>
              <a:ext cx="33895" cy="46215"/>
            </a:xfrm>
            <a:custGeom>
              <a:avLst/>
              <a:gdLst>
                <a:gd name="connsiteX0" fmla="*/ 0 w 33895"/>
                <a:gd name="connsiteY0" fmla="*/ 38446 h 46215"/>
                <a:gd name="connsiteX1" fmla="*/ 10182 w 33895"/>
                <a:gd name="connsiteY1" fmla="*/ 36168 h 46215"/>
                <a:gd name="connsiteX2" fmla="*/ 12460 w 33895"/>
                <a:gd name="connsiteY2" fmla="*/ 46215 h 46215"/>
                <a:gd name="connsiteX3" fmla="*/ 28403 w 33895"/>
                <a:gd name="connsiteY3" fmla="*/ 20495 h 46215"/>
                <a:gd name="connsiteX4" fmla="*/ 31082 w 33895"/>
                <a:gd name="connsiteY4" fmla="*/ 16343 h 46215"/>
                <a:gd name="connsiteX5" fmla="*/ 33896 w 33895"/>
                <a:gd name="connsiteY5" fmla="*/ 11788 h 46215"/>
                <a:gd name="connsiteX6" fmla="*/ 29743 w 33895"/>
                <a:gd name="connsiteY6" fmla="*/ 11788 h 46215"/>
                <a:gd name="connsiteX7" fmla="*/ 22374 w 33895"/>
                <a:gd name="connsiteY7" fmla="*/ 4421 h 46215"/>
                <a:gd name="connsiteX8" fmla="*/ 23982 w 33895"/>
                <a:gd name="connsiteY8" fmla="*/ 0 h 46215"/>
                <a:gd name="connsiteX9" fmla="*/ 23982 w 33895"/>
                <a:gd name="connsiteY9" fmla="*/ 0 h 46215"/>
                <a:gd name="connsiteX10" fmla="*/ 3349 w 33895"/>
                <a:gd name="connsiteY10" fmla="*/ 33489 h 46215"/>
                <a:gd name="connsiteX11" fmla="*/ 536 w 33895"/>
                <a:gd name="connsiteY11" fmla="*/ 37910 h 4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95" h="46215">
                  <a:moveTo>
                    <a:pt x="0" y="38446"/>
                  </a:moveTo>
                  <a:cubicBezTo>
                    <a:pt x="2223" y="35065"/>
                    <a:pt x="6725" y="34057"/>
                    <a:pt x="10182" y="36168"/>
                  </a:cubicBezTo>
                  <a:cubicBezTo>
                    <a:pt x="13545" y="38342"/>
                    <a:pt x="14563" y="42803"/>
                    <a:pt x="12460" y="46215"/>
                  </a:cubicBezTo>
                  <a:lnTo>
                    <a:pt x="28403" y="20495"/>
                  </a:lnTo>
                  <a:lnTo>
                    <a:pt x="31082" y="16343"/>
                  </a:lnTo>
                  <a:lnTo>
                    <a:pt x="33896" y="11788"/>
                  </a:lnTo>
                  <a:lnTo>
                    <a:pt x="29743" y="11788"/>
                  </a:lnTo>
                  <a:cubicBezTo>
                    <a:pt x="25669" y="11788"/>
                    <a:pt x="22374" y="8490"/>
                    <a:pt x="22374" y="4421"/>
                  </a:cubicBezTo>
                  <a:cubicBezTo>
                    <a:pt x="22387" y="2808"/>
                    <a:pt x="22964" y="1248"/>
                    <a:pt x="23982" y="0"/>
                  </a:cubicBezTo>
                  <a:lnTo>
                    <a:pt x="23982" y="0"/>
                  </a:lnTo>
                  <a:lnTo>
                    <a:pt x="3349" y="33489"/>
                  </a:lnTo>
                  <a:lnTo>
                    <a:pt x="536" y="379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73AE9E03-25FE-01D5-573E-5C9A708FE911}"/>
                </a:ext>
              </a:extLst>
            </p:cNvPr>
            <p:cNvSpPr/>
            <p:nvPr/>
          </p:nvSpPr>
          <p:spPr>
            <a:xfrm>
              <a:off x="7827606" y="5846060"/>
              <a:ext cx="17338" cy="19053"/>
            </a:xfrm>
            <a:custGeom>
              <a:avLst/>
              <a:gdLst>
                <a:gd name="connsiteX0" fmla="*/ 3382 w 17338"/>
                <a:gd name="connsiteY0" fmla="*/ 17981 h 19053"/>
                <a:gd name="connsiteX1" fmla="*/ 7267 w 17338"/>
                <a:gd name="connsiteY1" fmla="*/ 19053 h 19053"/>
                <a:gd name="connsiteX2" fmla="*/ 13564 w 17338"/>
                <a:gd name="connsiteY2" fmla="*/ 15570 h 19053"/>
                <a:gd name="connsiteX3" fmla="*/ 13564 w 17338"/>
                <a:gd name="connsiteY3" fmla="*/ 15570 h 19053"/>
                <a:gd name="connsiteX4" fmla="*/ 16244 w 17338"/>
                <a:gd name="connsiteY4" fmla="*/ 11149 h 19053"/>
                <a:gd name="connsiteX5" fmla="*/ 16244 w 17338"/>
                <a:gd name="connsiteY5" fmla="*/ 11149 h 19053"/>
                <a:gd name="connsiteX6" fmla="*/ 13965 w 17338"/>
                <a:gd name="connsiteY6" fmla="*/ 1103 h 19053"/>
                <a:gd name="connsiteX7" fmla="*/ 3784 w 17338"/>
                <a:gd name="connsiteY7" fmla="*/ 3380 h 19053"/>
                <a:gd name="connsiteX8" fmla="*/ 1104 w 17338"/>
                <a:gd name="connsiteY8" fmla="*/ 7801 h 19053"/>
                <a:gd name="connsiteX9" fmla="*/ 1104 w 17338"/>
                <a:gd name="connsiteY9" fmla="*/ 7801 h 19053"/>
                <a:gd name="connsiteX10" fmla="*/ 3382 w 17338"/>
                <a:gd name="connsiteY10" fmla="*/ 17981 h 1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38" h="19053">
                  <a:moveTo>
                    <a:pt x="3382" y="17981"/>
                  </a:moveTo>
                  <a:cubicBezTo>
                    <a:pt x="4561" y="18663"/>
                    <a:pt x="5900" y="19031"/>
                    <a:pt x="7267" y="19053"/>
                  </a:cubicBezTo>
                  <a:cubicBezTo>
                    <a:pt x="9839" y="19092"/>
                    <a:pt x="12238" y="17767"/>
                    <a:pt x="13564" y="15570"/>
                  </a:cubicBezTo>
                  <a:lnTo>
                    <a:pt x="13564" y="15570"/>
                  </a:lnTo>
                  <a:lnTo>
                    <a:pt x="16244" y="11149"/>
                  </a:lnTo>
                  <a:lnTo>
                    <a:pt x="16244" y="11149"/>
                  </a:lnTo>
                  <a:cubicBezTo>
                    <a:pt x="18347" y="7738"/>
                    <a:pt x="17329" y="3277"/>
                    <a:pt x="13965" y="1103"/>
                  </a:cubicBezTo>
                  <a:cubicBezTo>
                    <a:pt x="10509" y="-1008"/>
                    <a:pt x="6007" y="-1"/>
                    <a:pt x="3784" y="3380"/>
                  </a:cubicBezTo>
                  <a:lnTo>
                    <a:pt x="1104" y="7801"/>
                  </a:lnTo>
                  <a:lnTo>
                    <a:pt x="1104" y="7801"/>
                  </a:lnTo>
                  <a:cubicBezTo>
                    <a:pt x="-1013" y="11253"/>
                    <a:pt x="5" y="15758"/>
                    <a:pt x="3382" y="1798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CCD830A-F6D2-72B1-B313-A0D30F12D51F}"/>
                </a:ext>
              </a:extLst>
            </p:cNvPr>
            <p:cNvSpPr/>
            <p:nvPr/>
          </p:nvSpPr>
          <p:spPr>
            <a:xfrm>
              <a:off x="4847173" y="6581781"/>
              <a:ext cx="6430" cy="13395"/>
            </a:xfrm>
            <a:custGeom>
              <a:avLst/>
              <a:gdLst>
                <a:gd name="connsiteX0" fmla="*/ 0 w 6430"/>
                <a:gd name="connsiteY0" fmla="*/ 0 h 13395"/>
                <a:gd name="connsiteX1" fmla="*/ 6431 w 6430"/>
                <a:gd name="connsiteY1" fmla="*/ 0 h 13395"/>
                <a:gd name="connsiteX2" fmla="*/ 6431 w 6430"/>
                <a:gd name="connsiteY2" fmla="*/ 0 h 13395"/>
                <a:gd name="connsiteX3" fmla="*/ 6431 w 6430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3395">
                  <a:moveTo>
                    <a:pt x="0" y="0"/>
                  </a:moveTo>
                  <a:lnTo>
                    <a:pt x="6431" y="0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57FF3FE-916C-78DC-FB5B-3A1CE57ACC71}"/>
                </a:ext>
              </a:extLst>
            </p:cNvPr>
            <p:cNvSpPr/>
            <p:nvPr/>
          </p:nvSpPr>
          <p:spPr>
            <a:xfrm>
              <a:off x="5572260" y="6579905"/>
              <a:ext cx="23847" cy="2016"/>
            </a:xfrm>
            <a:custGeom>
              <a:avLst/>
              <a:gdLst>
                <a:gd name="connsiteX0" fmla="*/ 1206 w 23847"/>
                <a:gd name="connsiteY0" fmla="*/ 2009 h 2016"/>
                <a:gd name="connsiteX1" fmla="*/ 23848 w 23847"/>
                <a:gd name="connsiteY1" fmla="*/ 2009 h 2016"/>
                <a:gd name="connsiteX2" fmla="*/ 23848 w 23847"/>
                <a:gd name="connsiteY2" fmla="*/ 2009 h 2016"/>
                <a:gd name="connsiteX3" fmla="*/ 12996 w 23847"/>
                <a:gd name="connsiteY3" fmla="*/ 2009 h 2016"/>
                <a:gd name="connsiteX4" fmla="*/ 11656 w 23847"/>
                <a:gd name="connsiteY4" fmla="*/ 670 h 2016"/>
                <a:gd name="connsiteX5" fmla="*/ 11656 w 23847"/>
                <a:gd name="connsiteY5" fmla="*/ 0 h 2016"/>
                <a:gd name="connsiteX6" fmla="*/ 1206 w 23847"/>
                <a:gd name="connsiteY6" fmla="*/ 0 h 2016"/>
                <a:gd name="connsiteX7" fmla="*/ 0 w 23847"/>
                <a:gd name="connsiteY7" fmla="*/ 1339 h 2016"/>
                <a:gd name="connsiteX8" fmla="*/ 0 w 23847"/>
                <a:gd name="connsiteY8" fmla="*/ 1339 h 2016"/>
                <a:gd name="connsiteX9" fmla="*/ 1206 w 23847"/>
                <a:gd name="connsiteY9" fmla="*/ 2009 h 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47" h="2016">
                  <a:moveTo>
                    <a:pt x="1206" y="2009"/>
                  </a:moveTo>
                  <a:lnTo>
                    <a:pt x="23848" y="2009"/>
                  </a:lnTo>
                  <a:lnTo>
                    <a:pt x="23848" y="2009"/>
                  </a:lnTo>
                  <a:lnTo>
                    <a:pt x="12996" y="2009"/>
                  </a:lnTo>
                  <a:cubicBezTo>
                    <a:pt x="12259" y="2009"/>
                    <a:pt x="11656" y="1406"/>
                    <a:pt x="11656" y="670"/>
                  </a:cubicBezTo>
                  <a:cubicBezTo>
                    <a:pt x="11656" y="670"/>
                    <a:pt x="11656" y="67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28" y="1795"/>
                    <a:pt x="697" y="2063"/>
                    <a:pt x="1206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8D5B000-E2DE-A88F-F2D3-FE40518895FA}"/>
                </a:ext>
              </a:extLst>
            </p:cNvPr>
            <p:cNvSpPr/>
            <p:nvPr/>
          </p:nvSpPr>
          <p:spPr>
            <a:xfrm>
              <a:off x="6707586" y="5880114"/>
              <a:ext cx="343250" cy="14468"/>
            </a:xfrm>
            <a:custGeom>
              <a:avLst/>
              <a:gdLst>
                <a:gd name="connsiteX0" fmla="*/ 7369 w 343250"/>
                <a:gd name="connsiteY0" fmla="*/ 7101 h 14468"/>
                <a:gd name="connsiteX1" fmla="*/ 7369 w 343250"/>
                <a:gd name="connsiteY1" fmla="*/ 14469 h 14468"/>
                <a:gd name="connsiteX2" fmla="*/ 343251 w 343250"/>
                <a:gd name="connsiteY2" fmla="*/ 14469 h 14468"/>
                <a:gd name="connsiteX3" fmla="*/ 343251 w 343250"/>
                <a:gd name="connsiteY3" fmla="*/ 1 h 14468"/>
                <a:gd name="connsiteX4" fmla="*/ 0 w 343250"/>
                <a:gd name="connsiteY4" fmla="*/ 1 h 14468"/>
                <a:gd name="connsiteX5" fmla="*/ 7369 w 343250"/>
                <a:gd name="connsiteY5" fmla="*/ 7098 h 14468"/>
                <a:gd name="connsiteX6" fmla="*/ 7369 w 343250"/>
                <a:gd name="connsiteY6" fmla="*/ 7101 h 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250" h="14468">
                  <a:moveTo>
                    <a:pt x="7369" y="7101"/>
                  </a:moveTo>
                  <a:lnTo>
                    <a:pt x="7369" y="14469"/>
                  </a:lnTo>
                  <a:lnTo>
                    <a:pt x="343251" y="14469"/>
                  </a:lnTo>
                  <a:lnTo>
                    <a:pt x="343251" y="1"/>
                  </a:lnTo>
                  <a:lnTo>
                    <a:pt x="0" y="1"/>
                  </a:lnTo>
                  <a:cubicBezTo>
                    <a:pt x="3993" y="-74"/>
                    <a:pt x="7288" y="3104"/>
                    <a:pt x="7369" y="7098"/>
                  </a:cubicBezTo>
                  <a:cubicBezTo>
                    <a:pt x="7369" y="7100"/>
                    <a:pt x="7369" y="7100"/>
                    <a:pt x="7369" y="71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D5B65F5-DAA1-3A2B-1342-AA414F3FD2D7}"/>
                </a:ext>
              </a:extLst>
            </p:cNvPr>
            <p:cNvSpPr/>
            <p:nvPr/>
          </p:nvSpPr>
          <p:spPr>
            <a:xfrm>
              <a:off x="4590204" y="5880148"/>
              <a:ext cx="225082" cy="14435"/>
            </a:xfrm>
            <a:custGeom>
              <a:avLst/>
              <a:gdLst>
                <a:gd name="connsiteX0" fmla="*/ 7369 w 225082"/>
                <a:gd name="connsiteY0" fmla="*/ 7068 h 14435"/>
                <a:gd name="connsiteX1" fmla="*/ 7369 w 225082"/>
                <a:gd name="connsiteY1" fmla="*/ 14435 h 14435"/>
                <a:gd name="connsiteX2" fmla="*/ 222671 w 225082"/>
                <a:gd name="connsiteY2" fmla="*/ 14435 h 14435"/>
                <a:gd name="connsiteX3" fmla="*/ 216709 w 225082"/>
                <a:gd name="connsiteY3" fmla="*/ 6063 h 14435"/>
                <a:gd name="connsiteX4" fmla="*/ 225083 w 225082"/>
                <a:gd name="connsiteY4" fmla="*/ 102 h 14435"/>
                <a:gd name="connsiteX5" fmla="*/ 0 w 225082"/>
                <a:gd name="connsiteY5" fmla="*/ 102 h 14435"/>
                <a:gd name="connsiteX6" fmla="*/ 7369 w 225082"/>
                <a:gd name="connsiteY6" fmla="*/ 7068 h 1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082" h="14435">
                  <a:moveTo>
                    <a:pt x="7369" y="7068"/>
                  </a:moveTo>
                  <a:lnTo>
                    <a:pt x="7369" y="14435"/>
                  </a:lnTo>
                  <a:lnTo>
                    <a:pt x="222671" y="14435"/>
                  </a:lnTo>
                  <a:cubicBezTo>
                    <a:pt x="218719" y="13769"/>
                    <a:pt x="216039" y="10021"/>
                    <a:pt x="216709" y="6063"/>
                  </a:cubicBezTo>
                  <a:cubicBezTo>
                    <a:pt x="217379" y="2104"/>
                    <a:pt x="221130" y="-564"/>
                    <a:pt x="225083" y="102"/>
                  </a:cubicBezTo>
                  <a:lnTo>
                    <a:pt x="0" y="102"/>
                  </a:lnTo>
                  <a:cubicBezTo>
                    <a:pt x="3939" y="26"/>
                    <a:pt x="7221" y="3125"/>
                    <a:pt x="7369" y="70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E60301B-F299-962C-D88D-43DFD26A5CC6}"/>
                </a:ext>
              </a:extLst>
            </p:cNvPr>
            <p:cNvSpPr/>
            <p:nvPr/>
          </p:nvSpPr>
          <p:spPr>
            <a:xfrm>
              <a:off x="4842216" y="5885474"/>
              <a:ext cx="4555" cy="1071"/>
            </a:xfrm>
            <a:custGeom>
              <a:avLst/>
              <a:gdLst>
                <a:gd name="connsiteX0" fmla="*/ 1339 w 4555"/>
                <a:gd name="connsiteY0" fmla="*/ 1072 h 1071"/>
                <a:gd name="connsiteX1" fmla="*/ 2411 w 4555"/>
                <a:gd name="connsiteY1" fmla="*/ 1072 h 1071"/>
                <a:gd name="connsiteX2" fmla="*/ 4555 w 4555"/>
                <a:gd name="connsiteY2" fmla="*/ 1072 h 1071"/>
                <a:gd name="connsiteX3" fmla="*/ 0 w 4555"/>
                <a:gd name="connsiteY3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5" h="1071">
                  <a:moveTo>
                    <a:pt x="1339" y="1072"/>
                  </a:moveTo>
                  <a:lnTo>
                    <a:pt x="2411" y="1072"/>
                  </a:lnTo>
                  <a:cubicBezTo>
                    <a:pt x="3122" y="931"/>
                    <a:pt x="3845" y="931"/>
                    <a:pt x="4555" y="10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26E182D0-A894-5F66-E420-FFE69D463FD1}"/>
                </a:ext>
              </a:extLst>
            </p:cNvPr>
            <p:cNvSpPr/>
            <p:nvPr/>
          </p:nvSpPr>
          <p:spPr>
            <a:xfrm>
              <a:off x="4813143" y="5894985"/>
              <a:ext cx="2679" cy="83588"/>
            </a:xfrm>
            <a:custGeom>
              <a:avLst/>
              <a:gdLst>
                <a:gd name="connsiteX0" fmla="*/ 1340 w 2679"/>
                <a:gd name="connsiteY0" fmla="*/ 82919 h 83588"/>
                <a:gd name="connsiteX1" fmla="*/ 2680 w 2679"/>
                <a:gd name="connsiteY1" fmla="*/ 82919 h 83588"/>
                <a:gd name="connsiteX2" fmla="*/ 2680 w 2679"/>
                <a:gd name="connsiteY2" fmla="*/ 0 h 83588"/>
                <a:gd name="connsiteX3" fmla="*/ 0 w 2679"/>
                <a:gd name="connsiteY3" fmla="*/ 0 h 83588"/>
                <a:gd name="connsiteX4" fmla="*/ 0 w 2679"/>
                <a:gd name="connsiteY4" fmla="*/ 0 h 83588"/>
                <a:gd name="connsiteX5" fmla="*/ 0 w 2679"/>
                <a:gd name="connsiteY5" fmla="*/ 83589 h 8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83588">
                  <a:moveTo>
                    <a:pt x="1340" y="82919"/>
                  </a:moveTo>
                  <a:lnTo>
                    <a:pt x="2680" y="82919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35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7B815FE8-58DF-AF89-6B17-0A2B7E6C835F}"/>
                </a:ext>
              </a:extLst>
            </p:cNvPr>
            <p:cNvSpPr/>
            <p:nvPr/>
          </p:nvSpPr>
          <p:spPr>
            <a:xfrm>
              <a:off x="6240138" y="6571466"/>
              <a:ext cx="460212" cy="7099"/>
            </a:xfrm>
            <a:custGeom>
              <a:avLst/>
              <a:gdLst>
                <a:gd name="connsiteX0" fmla="*/ 0 w 460212"/>
                <a:gd name="connsiteY0" fmla="*/ 0 h 7099"/>
                <a:gd name="connsiteX1" fmla="*/ 460213 w 460212"/>
                <a:gd name="connsiteY1" fmla="*/ 0 h 7099"/>
                <a:gd name="connsiteX2" fmla="*/ 460213 w 460212"/>
                <a:gd name="connsiteY2" fmla="*/ 7100 h 7099"/>
                <a:gd name="connsiteX3" fmla="*/ 0 w 460212"/>
                <a:gd name="connsiteY3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212" h="7099">
                  <a:moveTo>
                    <a:pt x="0" y="0"/>
                  </a:moveTo>
                  <a:lnTo>
                    <a:pt x="460213" y="0"/>
                  </a:lnTo>
                  <a:lnTo>
                    <a:pt x="460213" y="710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7AEE2D1D-C4D5-7567-3F6C-FA7645775ABB}"/>
                </a:ext>
              </a:extLst>
            </p:cNvPr>
            <p:cNvSpPr/>
            <p:nvPr/>
          </p:nvSpPr>
          <p:spPr>
            <a:xfrm>
              <a:off x="6240138" y="6581245"/>
              <a:ext cx="461686" cy="4956"/>
            </a:xfrm>
            <a:custGeom>
              <a:avLst/>
              <a:gdLst>
                <a:gd name="connsiteX0" fmla="*/ 460079 w 461686"/>
                <a:gd name="connsiteY0" fmla="*/ 0 h 4956"/>
                <a:gd name="connsiteX1" fmla="*/ 0 w 461686"/>
                <a:gd name="connsiteY1" fmla="*/ 0 h 4956"/>
                <a:gd name="connsiteX2" fmla="*/ 0 w 461686"/>
                <a:gd name="connsiteY2" fmla="*/ 4957 h 4956"/>
                <a:gd name="connsiteX3" fmla="*/ 461687 w 461686"/>
                <a:gd name="connsiteY3" fmla="*/ 4957 h 4956"/>
                <a:gd name="connsiteX4" fmla="*/ 460079 w 461686"/>
                <a:gd name="connsiteY4" fmla="*/ 67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86" h="4956">
                  <a:moveTo>
                    <a:pt x="460079" y="0"/>
                  </a:moveTo>
                  <a:lnTo>
                    <a:pt x="0" y="0"/>
                  </a:lnTo>
                  <a:lnTo>
                    <a:pt x="0" y="4957"/>
                  </a:lnTo>
                  <a:lnTo>
                    <a:pt x="461687" y="4957"/>
                  </a:lnTo>
                  <a:cubicBezTo>
                    <a:pt x="460695" y="3751"/>
                    <a:pt x="460132" y="2237"/>
                    <a:pt x="460079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9E667B23-D9EF-A74F-1B7B-D65096270625}"/>
                </a:ext>
              </a:extLst>
            </p:cNvPr>
            <p:cNvSpPr/>
            <p:nvPr/>
          </p:nvSpPr>
          <p:spPr>
            <a:xfrm>
              <a:off x="4883749" y="6570662"/>
              <a:ext cx="54663" cy="7099"/>
            </a:xfrm>
            <a:custGeom>
              <a:avLst/>
              <a:gdLst>
                <a:gd name="connsiteX0" fmla="*/ 4287 w 54663"/>
                <a:gd name="connsiteY0" fmla="*/ 1474 h 7099"/>
                <a:gd name="connsiteX1" fmla="*/ 4287 w 54663"/>
                <a:gd name="connsiteY1" fmla="*/ 1474 h 7099"/>
                <a:gd name="connsiteX2" fmla="*/ 6163 w 54663"/>
                <a:gd name="connsiteY2" fmla="*/ 2679 h 7099"/>
                <a:gd name="connsiteX3" fmla="*/ 6163 w 54663"/>
                <a:gd name="connsiteY3" fmla="*/ 2679 h 7099"/>
                <a:gd name="connsiteX4" fmla="*/ 7369 w 54663"/>
                <a:gd name="connsiteY4" fmla="*/ 4421 h 7099"/>
                <a:gd name="connsiteX5" fmla="*/ 7369 w 54663"/>
                <a:gd name="connsiteY5" fmla="*/ 5626 h 7099"/>
                <a:gd name="connsiteX6" fmla="*/ 7369 w 54663"/>
                <a:gd name="connsiteY6" fmla="*/ 7100 h 7099"/>
                <a:gd name="connsiteX7" fmla="*/ 54663 w 54663"/>
                <a:gd name="connsiteY7" fmla="*/ 7100 h 7099"/>
                <a:gd name="connsiteX8" fmla="*/ 54663 w 54663"/>
                <a:gd name="connsiteY8" fmla="*/ 0 h 7099"/>
                <a:gd name="connsiteX9" fmla="*/ 0 w 54663"/>
                <a:gd name="connsiteY9" fmla="*/ 0 h 7099"/>
                <a:gd name="connsiteX10" fmla="*/ 1072 w 54663"/>
                <a:gd name="connsiteY10" fmla="*/ 0 h 7099"/>
                <a:gd name="connsiteX11" fmla="*/ 4287 w 54663"/>
                <a:gd name="connsiteY11" fmla="*/ 1474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63" h="7099">
                  <a:moveTo>
                    <a:pt x="4287" y="1474"/>
                  </a:moveTo>
                  <a:lnTo>
                    <a:pt x="4287" y="1474"/>
                  </a:lnTo>
                  <a:cubicBezTo>
                    <a:pt x="4958" y="1795"/>
                    <a:pt x="5587" y="2197"/>
                    <a:pt x="6163" y="2679"/>
                  </a:cubicBezTo>
                  <a:cubicBezTo>
                    <a:pt x="6163" y="2679"/>
                    <a:pt x="6163" y="2679"/>
                    <a:pt x="6163" y="2679"/>
                  </a:cubicBezTo>
                  <a:cubicBezTo>
                    <a:pt x="6686" y="3175"/>
                    <a:pt x="7088" y="3764"/>
                    <a:pt x="7369" y="4421"/>
                  </a:cubicBezTo>
                  <a:cubicBezTo>
                    <a:pt x="7436" y="4822"/>
                    <a:pt x="7436" y="5224"/>
                    <a:pt x="7369" y="5626"/>
                  </a:cubicBezTo>
                  <a:cubicBezTo>
                    <a:pt x="7423" y="6122"/>
                    <a:pt x="7423" y="6604"/>
                    <a:pt x="7369" y="7100"/>
                  </a:cubicBezTo>
                  <a:lnTo>
                    <a:pt x="54663" y="7100"/>
                  </a:lnTo>
                  <a:lnTo>
                    <a:pt x="54663" y="0"/>
                  </a:lnTo>
                  <a:lnTo>
                    <a:pt x="0" y="0"/>
                  </a:lnTo>
                  <a:lnTo>
                    <a:pt x="1072" y="0"/>
                  </a:lnTo>
                  <a:cubicBezTo>
                    <a:pt x="2251" y="187"/>
                    <a:pt x="3363" y="697"/>
                    <a:pt x="4287" y="14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57F386E4-FEC8-092B-6737-12255FBBC84D}"/>
                </a:ext>
              </a:extLst>
            </p:cNvPr>
            <p:cNvSpPr/>
            <p:nvPr/>
          </p:nvSpPr>
          <p:spPr>
            <a:xfrm>
              <a:off x="4885625" y="6580173"/>
              <a:ext cx="54394" cy="4996"/>
            </a:xfrm>
            <a:custGeom>
              <a:avLst/>
              <a:gdLst>
                <a:gd name="connsiteX0" fmla="*/ 6565 w 54394"/>
                <a:gd name="connsiteY0" fmla="*/ 1072 h 4996"/>
                <a:gd name="connsiteX1" fmla="*/ 6565 w 54394"/>
                <a:gd name="connsiteY1" fmla="*/ 1072 h 4996"/>
                <a:gd name="connsiteX2" fmla="*/ 5761 w 54394"/>
                <a:gd name="connsiteY2" fmla="*/ 2143 h 4996"/>
                <a:gd name="connsiteX3" fmla="*/ 5091 w 54394"/>
                <a:gd name="connsiteY3" fmla="*/ 3349 h 4996"/>
                <a:gd name="connsiteX4" fmla="*/ 3885 w 54394"/>
                <a:gd name="connsiteY4" fmla="*/ 4153 h 4996"/>
                <a:gd name="connsiteX5" fmla="*/ 2679 w 54394"/>
                <a:gd name="connsiteY5" fmla="*/ 4957 h 4996"/>
                <a:gd name="connsiteX6" fmla="*/ 1340 w 54394"/>
                <a:gd name="connsiteY6" fmla="*/ 4957 h 4996"/>
                <a:gd name="connsiteX7" fmla="*/ 0 w 54394"/>
                <a:gd name="connsiteY7" fmla="*/ 4957 h 4996"/>
                <a:gd name="connsiteX8" fmla="*/ 54395 w 54394"/>
                <a:gd name="connsiteY8" fmla="*/ 4957 h 4996"/>
                <a:gd name="connsiteX9" fmla="*/ 54395 w 54394"/>
                <a:gd name="connsiteY9" fmla="*/ 0 h 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94" h="4996">
                  <a:moveTo>
                    <a:pt x="6565" y="1072"/>
                  </a:moveTo>
                  <a:lnTo>
                    <a:pt x="6565" y="1072"/>
                  </a:lnTo>
                  <a:cubicBezTo>
                    <a:pt x="6377" y="1487"/>
                    <a:pt x="6096" y="1849"/>
                    <a:pt x="5761" y="2143"/>
                  </a:cubicBezTo>
                  <a:cubicBezTo>
                    <a:pt x="5614" y="2585"/>
                    <a:pt x="5386" y="3001"/>
                    <a:pt x="5091" y="3349"/>
                  </a:cubicBezTo>
                  <a:cubicBezTo>
                    <a:pt x="4716" y="3657"/>
                    <a:pt x="4314" y="3938"/>
                    <a:pt x="3885" y="4153"/>
                  </a:cubicBezTo>
                  <a:cubicBezTo>
                    <a:pt x="3885" y="4153"/>
                    <a:pt x="3215" y="4822"/>
                    <a:pt x="2679" y="4957"/>
                  </a:cubicBezTo>
                  <a:cubicBezTo>
                    <a:pt x="2237" y="5010"/>
                    <a:pt x="1782" y="5010"/>
                    <a:pt x="1340" y="4957"/>
                  </a:cubicBezTo>
                  <a:lnTo>
                    <a:pt x="0" y="4957"/>
                  </a:lnTo>
                  <a:lnTo>
                    <a:pt x="54395" y="4957"/>
                  </a:lnTo>
                  <a:lnTo>
                    <a:pt x="5439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6659A5BA-00CC-143B-C5F7-EDC7E614D977}"/>
                </a:ext>
              </a:extLst>
            </p:cNvPr>
            <p:cNvSpPr/>
            <p:nvPr/>
          </p:nvSpPr>
          <p:spPr>
            <a:xfrm>
              <a:off x="4847307" y="5982593"/>
              <a:ext cx="16613" cy="15271"/>
            </a:xfrm>
            <a:custGeom>
              <a:avLst/>
              <a:gdLst>
                <a:gd name="connsiteX0" fmla="*/ 4556 w 16613"/>
                <a:gd name="connsiteY0" fmla="*/ 8841 h 15271"/>
                <a:gd name="connsiteX1" fmla="*/ 4556 w 16613"/>
                <a:gd name="connsiteY1" fmla="*/ 8841 h 15271"/>
                <a:gd name="connsiteX2" fmla="*/ 4556 w 16613"/>
                <a:gd name="connsiteY2" fmla="*/ 9779 h 15271"/>
                <a:gd name="connsiteX3" fmla="*/ 4556 w 16613"/>
                <a:gd name="connsiteY3" fmla="*/ 10850 h 15271"/>
                <a:gd name="connsiteX4" fmla="*/ 3618 w 16613"/>
                <a:gd name="connsiteY4" fmla="*/ 12190 h 15271"/>
                <a:gd name="connsiteX5" fmla="*/ 3618 w 16613"/>
                <a:gd name="connsiteY5" fmla="*/ 12994 h 15271"/>
                <a:gd name="connsiteX6" fmla="*/ 2144 w 16613"/>
                <a:gd name="connsiteY6" fmla="*/ 13932 h 15271"/>
                <a:gd name="connsiteX7" fmla="*/ 1340 w 16613"/>
                <a:gd name="connsiteY7" fmla="*/ 13932 h 15271"/>
                <a:gd name="connsiteX8" fmla="*/ 0 w 16613"/>
                <a:gd name="connsiteY8" fmla="*/ 13932 h 15271"/>
                <a:gd name="connsiteX9" fmla="*/ 0 w 16613"/>
                <a:gd name="connsiteY9" fmla="*/ 13932 h 15271"/>
                <a:gd name="connsiteX10" fmla="*/ 7235 w 16613"/>
                <a:gd name="connsiteY10" fmla="*/ 15271 h 15271"/>
                <a:gd name="connsiteX11" fmla="*/ 7235 w 16613"/>
                <a:gd name="connsiteY11" fmla="*/ 9109 h 15271"/>
                <a:gd name="connsiteX12" fmla="*/ 14604 w 16613"/>
                <a:gd name="connsiteY12" fmla="*/ 1741 h 15271"/>
                <a:gd name="connsiteX13" fmla="*/ 16613 w 16613"/>
                <a:gd name="connsiteY13" fmla="*/ 1741 h 15271"/>
                <a:gd name="connsiteX14" fmla="*/ 15943 w 16613"/>
                <a:gd name="connsiteY14" fmla="*/ 1741 h 15271"/>
                <a:gd name="connsiteX15" fmla="*/ 6029 w 16613"/>
                <a:gd name="connsiteY15" fmla="*/ 0 h 15271"/>
                <a:gd name="connsiteX16" fmla="*/ 6029 w 16613"/>
                <a:gd name="connsiteY16" fmla="*/ 6162 h 15271"/>
                <a:gd name="connsiteX17" fmla="*/ 4556 w 16613"/>
                <a:gd name="connsiteY17" fmla="*/ 8841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13" h="15271">
                  <a:moveTo>
                    <a:pt x="4556" y="8841"/>
                  </a:moveTo>
                  <a:lnTo>
                    <a:pt x="4556" y="8841"/>
                  </a:lnTo>
                  <a:cubicBezTo>
                    <a:pt x="4556" y="8841"/>
                    <a:pt x="4556" y="8841"/>
                    <a:pt x="4556" y="9779"/>
                  </a:cubicBezTo>
                  <a:lnTo>
                    <a:pt x="4556" y="10850"/>
                  </a:lnTo>
                  <a:cubicBezTo>
                    <a:pt x="4274" y="11318"/>
                    <a:pt x="3966" y="11767"/>
                    <a:pt x="3618" y="12190"/>
                  </a:cubicBezTo>
                  <a:lnTo>
                    <a:pt x="3618" y="12994"/>
                  </a:lnTo>
                  <a:cubicBezTo>
                    <a:pt x="3175" y="13384"/>
                    <a:pt x="2680" y="13700"/>
                    <a:pt x="2144" y="13932"/>
                  </a:cubicBezTo>
                  <a:lnTo>
                    <a:pt x="1340" y="13932"/>
                  </a:lnTo>
                  <a:cubicBezTo>
                    <a:pt x="898" y="13990"/>
                    <a:pt x="442" y="13990"/>
                    <a:pt x="0" y="13932"/>
                  </a:cubicBezTo>
                  <a:lnTo>
                    <a:pt x="0" y="13932"/>
                  </a:lnTo>
                  <a:lnTo>
                    <a:pt x="7235" y="15271"/>
                  </a:lnTo>
                  <a:lnTo>
                    <a:pt x="7235" y="9109"/>
                  </a:lnTo>
                  <a:cubicBezTo>
                    <a:pt x="7235" y="5039"/>
                    <a:pt x="10531" y="1741"/>
                    <a:pt x="14604" y="1741"/>
                  </a:cubicBezTo>
                  <a:cubicBezTo>
                    <a:pt x="15274" y="1621"/>
                    <a:pt x="15943" y="1621"/>
                    <a:pt x="16613" y="1741"/>
                  </a:cubicBezTo>
                  <a:lnTo>
                    <a:pt x="15943" y="1741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6029" y="6162"/>
                    <a:pt x="4556" y="8707"/>
                    <a:pt x="4556" y="88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97EFAE-FBD2-2357-3E38-D4FD7577F80F}"/>
                </a:ext>
              </a:extLst>
            </p:cNvPr>
            <p:cNvSpPr/>
            <p:nvPr/>
          </p:nvSpPr>
          <p:spPr>
            <a:xfrm>
              <a:off x="4867940" y="6571466"/>
              <a:ext cx="18354" cy="803"/>
            </a:xfrm>
            <a:custGeom>
              <a:avLst/>
              <a:gdLst>
                <a:gd name="connsiteX0" fmla="*/ 17015 w 18354"/>
                <a:gd name="connsiteY0" fmla="*/ 0 h 803"/>
                <a:gd name="connsiteX1" fmla="*/ 18355 w 18354"/>
                <a:gd name="connsiteY1" fmla="*/ 0 h 803"/>
                <a:gd name="connsiteX2" fmla="*/ 17283 w 18354"/>
                <a:gd name="connsiteY2" fmla="*/ 0 h 803"/>
                <a:gd name="connsiteX3" fmla="*/ 0 w 18354"/>
                <a:gd name="connsiteY3" fmla="*/ 0 h 803"/>
                <a:gd name="connsiteX4" fmla="*/ 0 w 18354"/>
                <a:gd name="connsiteY4" fmla="*/ 804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4" h="803">
                  <a:moveTo>
                    <a:pt x="17015" y="0"/>
                  </a:moveTo>
                  <a:lnTo>
                    <a:pt x="18355" y="0"/>
                  </a:lnTo>
                  <a:lnTo>
                    <a:pt x="17283" y="0"/>
                  </a:lnTo>
                  <a:lnTo>
                    <a:pt x="0" y="0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0F55A5D8-095B-7D19-1F99-0D4364D10D9B}"/>
                </a:ext>
              </a:extLst>
            </p:cNvPr>
            <p:cNvSpPr/>
            <p:nvPr/>
          </p:nvSpPr>
          <p:spPr>
            <a:xfrm>
              <a:off x="4847173" y="6579504"/>
              <a:ext cx="6296" cy="2277"/>
            </a:xfrm>
            <a:custGeom>
              <a:avLst/>
              <a:gdLst>
                <a:gd name="connsiteX0" fmla="*/ 0 w 6296"/>
                <a:gd name="connsiteY0" fmla="*/ 2277 h 2277"/>
                <a:gd name="connsiteX1" fmla="*/ 6297 w 6296"/>
                <a:gd name="connsiteY1" fmla="*/ 2277 h 2277"/>
                <a:gd name="connsiteX2" fmla="*/ 6297 w 6296"/>
                <a:gd name="connsiteY2" fmla="*/ 938 h 2277"/>
                <a:gd name="connsiteX3" fmla="*/ 6297 w 6296"/>
                <a:gd name="connsiteY3" fmla="*/ 938 h 2277"/>
                <a:gd name="connsiteX4" fmla="*/ 6297 w 6296"/>
                <a:gd name="connsiteY4" fmla="*/ 0 h 2277"/>
                <a:gd name="connsiteX5" fmla="*/ 134 w 6296"/>
                <a:gd name="connsiteY5" fmla="*/ 0 h 2277"/>
                <a:gd name="connsiteX6" fmla="*/ 134 w 6296"/>
                <a:gd name="connsiteY6" fmla="*/ 1206 h 2277"/>
                <a:gd name="connsiteX7" fmla="*/ 0 w 6296"/>
                <a:gd name="connsiteY7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6" h="2277">
                  <a:moveTo>
                    <a:pt x="0" y="2277"/>
                  </a:moveTo>
                  <a:lnTo>
                    <a:pt x="6297" y="2277"/>
                  </a:lnTo>
                  <a:cubicBezTo>
                    <a:pt x="6297" y="2277"/>
                    <a:pt x="6297" y="1474"/>
                    <a:pt x="6297" y="938"/>
                  </a:cubicBezTo>
                  <a:lnTo>
                    <a:pt x="6297" y="938"/>
                  </a:lnTo>
                  <a:lnTo>
                    <a:pt x="6297" y="0"/>
                  </a:lnTo>
                  <a:lnTo>
                    <a:pt x="134" y="0"/>
                  </a:lnTo>
                  <a:lnTo>
                    <a:pt x="134" y="1206"/>
                  </a:lnTo>
                  <a:cubicBezTo>
                    <a:pt x="134" y="1567"/>
                    <a:pt x="94" y="192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7F6C359D-683F-F254-3145-E2DAC520337E}"/>
                </a:ext>
              </a:extLst>
            </p:cNvPr>
            <p:cNvSpPr/>
            <p:nvPr/>
          </p:nvSpPr>
          <p:spPr>
            <a:xfrm>
              <a:off x="4843288" y="5997998"/>
              <a:ext cx="2679" cy="578558"/>
            </a:xfrm>
            <a:custGeom>
              <a:avLst/>
              <a:gdLst>
                <a:gd name="connsiteX0" fmla="*/ 0 w 2679"/>
                <a:gd name="connsiteY0" fmla="*/ 576282 h 578558"/>
                <a:gd name="connsiteX1" fmla="*/ 2680 w 2679"/>
                <a:gd name="connsiteY1" fmla="*/ 578559 h 578558"/>
                <a:gd name="connsiteX2" fmla="*/ 2680 w 2679"/>
                <a:gd name="connsiteY2" fmla="*/ 0 h 578558"/>
                <a:gd name="connsiteX3" fmla="*/ 1340 w 2679"/>
                <a:gd name="connsiteY3" fmla="*/ 0 h 578558"/>
                <a:gd name="connsiteX4" fmla="*/ 0 w 2679"/>
                <a:gd name="connsiteY4" fmla="*/ 0 h 57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578558">
                  <a:moveTo>
                    <a:pt x="0" y="576282"/>
                  </a:moveTo>
                  <a:cubicBezTo>
                    <a:pt x="1059" y="576817"/>
                    <a:pt x="1983" y="577594"/>
                    <a:pt x="2680" y="578559"/>
                  </a:cubicBez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4309AFC3-0D7B-4C0B-B4B2-1C15355DBC58}"/>
                </a:ext>
              </a:extLst>
            </p:cNvPr>
            <p:cNvSpPr/>
            <p:nvPr/>
          </p:nvSpPr>
          <p:spPr>
            <a:xfrm>
              <a:off x="4597573" y="5983932"/>
              <a:ext cx="209540" cy="2679"/>
            </a:xfrm>
            <a:custGeom>
              <a:avLst/>
              <a:gdLst>
                <a:gd name="connsiteX0" fmla="*/ 209541 w 209540"/>
                <a:gd name="connsiteY0" fmla="*/ 1340 h 2679"/>
                <a:gd name="connsiteX1" fmla="*/ 209541 w 209540"/>
                <a:gd name="connsiteY1" fmla="*/ 0 h 2679"/>
                <a:gd name="connsiteX2" fmla="*/ 0 w 209540"/>
                <a:gd name="connsiteY2" fmla="*/ 0 h 2679"/>
                <a:gd name="connsiteX3" fmla="*/ 0 w 209540"/>
                <a:gd name="connsiteY3" fmla="*/ 1340 h 2679"/>
                <a:gd name="connsiteX4" fmla="*/ 0 w 209540"/>
                <a:gd name="connsiteY4" fmla="*/ 2679 h 2679"/>
                <a:gd name="connsiteX5" fmla="*/ 209541 w 209540"/>
                <a:gd name="connsiteY5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40" h="2679">
                  <a:moveTo>
                    <a:pt x="209541" y="1340"/>
                  </a:moveTo>
                  <a:cubicBezTo>
                    <a:pt x="209487" y="895"/>
                    <a:pt x="209487" y="445"/>
                    <a:pt x="209541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80" y="1783"/>
                    <a:pt x="80" y="2236"/>
                    <a:pt x="0" y="2679"/>
                  </a:cubicBezTo>
                  <a:lnTo>
                    <a:pt x="209541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2CA8F9EC-7EDB-9C7D-D720-B98FC7DF45E1}"/>
                </a:ext>
              </a:extLst>
            </p:cNvPr>
            <p:cNvSpPr/>
            <p:nvPr/>
          </p:nvSpPr>
          <p:spPr>
            <a:xfrm>
              <a:off x="4844628" y="5997998"/>
              <a:ext cx="2679" cy="147"/>
            </a:xfrm>
            <a:custGeom>
              <a:avLst/>
              <a:gdLst>
                <a:gd name="connsiteX0" fmla="*/ 1340 w 2679"/>
                <a:gd name="connsiteY0" fmla="*/ 0 h 147"/>
                <a:gd name="connsiteX1" fmla="*/ 2679 w 2679"/>
                <a:gd name="connsiteY1" fmla="*/ 0 h 147"/>
                <a:gd name="connsiteX2" fmla="*/ 0 w 2679"/>
                <a:gd name="connsiteY2" fmla="*/ 0 h 147"/>
                <a:gd name="connsiteX3" fmla="*/ 0 w 2679"/>
                <a:gd name="connsiteY3" fmla="*/ 0 h 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47">
                  <a:moveTo>
                    <a:pt x="1340" y="0"/>
                  </a:moveTo>
                  <a:cubicBezTo>
                    <a:pt x="1782" y="59"/>
                    <a:pt x="2237" y="59"/>
                    <a:pt x="2679" y="0"/>
                  </a:cubicBezTo>
                  <a:cubicBezTo>
                    <a:pt x="1795" y="197"/>
                    <a:pt x="884" y="19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668C3A04-4861-62B7-AB14-1A7C606E6DB0}"/>
                </a:ext>
              </a:extLst>
            </p:cNvPr>
            <p:cNvSpPr/>
            <p:nvPr/>
          </p:nvSpPr>
          <p:spPr>
            <a:xfrm>
              <a:off x="4841278" y="5997194"/>
              <a:ext cx="3349" cy="937"/>
            </a:xfrm>
            <a:custGeom>
              <a:avLst/>
              <a:gdLst>
                <a:gd name="connsiteX0" fmla="*/ 2010 w 3349"/>
                <a:gd name="connsiteY0" fmla="*/ 938 h 937"/>
                <a:gd name="connsiteX1" fmla="*/ 3349 w 3349"/>
                <a:gd name="connsiteY1" fmla="*/ 938 h 937"/>
                <a:gd name="connsiteX2" fmla="*/ 0 w 3349"/>
                <a:gd name="connsiteY2" fmla="*/ 0 h 937"/>
                <a:gd name="connsiteX3" fmla="*/ 0 w 3349"/>
                <a:gd name="connsiteY3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" h="937">
                  <a:moveTo>
                    <a:pt x="2010" y="938"/>
                  </a:moveTo>
                  <a:lnTo>
                    <a:pt x="3349" y="938"/>
                  </a:lnTo>
                  <a:cubicBezTo>
                    <a:pt x="2170" y="896"/>
                    <a:pt x="1032" y="575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D378DBEE-1B08-D59E-C269-8F14AAC61D02}"/>
                </a:ext>
              </a:extLst>
            </p:cNvPr>
            <p:cNvSpPr/>
            <p:nvPr/>
          </p:nvSpPr>
          <p:spPr>
            <a:xfrm>
              <a:off x="4837929" y="5997194"/>
              <a:ext cx="803" cy="13395"/>
            </a:xfrm>
            <a:custGeom>
              <a:avLst/>
              <a:gdLst>
                <a:gd name="connsiteX0" fmla="*/ 804 w 803"/>
                <a:gd name="connsiteY0" fmla="*/ 0 h 13395"/>
                <a:gd name="connsiteX1" fmla="*/ 0 w 803"/>
                <a:gd name="connsiteY1" fmla="*/ 0 h 13395"/>
                <a:gd name="connsiteX2" fmla="*/ 804 w 80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" h="13395">
                  <a:moveTo>
                    <a:pt x="804" y="0"/>
                  </a:moveTo>
                  <a:lnTo>
                    <a:pt x="0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5576D998-A73E-4916-737D-6B957924B2AE}"/>
                </a:ext>
              </a:extLst>
            </p:cNvPr>
            <p:cNvSpPr/>
            <p:nvPr/>
          </p:nvSpPr>
          <p:spPr>
            <a:xfrm>
              <a:off x="4833055" y="5991300"/>
              <a:ext cx="50" cy="937"/>
            </a:xfrm>
            <a:custGeom>
              <a:avLst/>
              <a:gdLst>
                <a:gd name="connsiteX0" fmla="*/ 50 w 50"/>
                <a:gd name="connsiteY0" fmla="*/ 938 h 937"/>
                <a:gd name="connsiteX1" fmla="*/ 50 w 50"/>
                <a:gd name="connsiteY1" fmla="*/ 0 h 937"/>
                <a:gd name="connsiteX2" fmla="*/ 50 w 50"/>
                <a:gd name="connsiteY2" fmla="*/ 0 h 937"/>
                <a:gd name="connsiteX3" fmla="*/ 50 w 50"/>
                <a:gd name="connsiteY3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937">
                  <a:moveTo>
                    <a:pt x="50" y="938"/>
                  </a:moveTo>
                  <a:cubicBezTo>
                    <a:pt x="-17" y="628"/>
                    <a:pt x="-17" y="309"/>
                    <a:pt x="50" y="0"/>
                  </a:cubicBezTo>
                  <a:lnTo>
                    <a:pt x="50" y="0"/>
                  </a:lnTo>
                  <a:cubicBezTo>
                    <a:pt x="-3" y="309"/>
                    <a:pt x="-3" y="628"/>
                    <a:pt x="5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B909008F-08E0-17F2-4150-3424CED213C6}"/>
                </a:ext>
              </a:extLst>
            </p:cNvPr>
            <p:cNvSpPr/>
            <p:nvPr/>
          </p:nvSpPr>
          <p:spPr>
            <a:xfrm>
              <a:off x="4851863" y="5991434"/>
              <a:ext cx="49" cy="1607"/>
            </a:xfrm>
            <a:custGeom>
              <a:avLst/>
              <a:gdLst>
                <a:gd name="connsiteX0" fmla="*/ 0 w 49"/>
                <a:gd name="connsiteY0" fmla="*/ 0 h 1607"/>
                <a:gd name="connsiteX1" fmla="*/ 0 w 49"/>
                <a:gd name="connsiteY1" fmla="*/ 1608 h 1607"/>
                <a:gd name="connsiteX2" fmla="*/ 0 w 49"/>
                <a:gd name="connsiteY2" fmla="*/ 67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" h="1607">
                  <a:moveTo>
                    <a:pt x="0" y="0"/>
                  </a:moveTo>
                  <a:cubicBezTo>
                    <a:pt x="67" y="535"/>
                    <a:pt x="67" y="1073"/>
                    <a:pt x="0" y="1608"/>
                  </a:cubicBezTo>
                  <a:cubicBezTo>
                    <a:pt x="0" y="1608"/>
                    <a:pt x="0" y="1608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041F449-3810-BAD4-3477-D1BC4C2F34E8}"/>
                </a:ext>
              </a:extLst>
            </p:cNvPr>
            <p:cNvSpPr/>
            <p:nvPr/>
          </p:nvSpPr>
          <p:spPr>
            <a:xfrm>
              <a:off x="4582568" y="5879847"/>
              <a:ext cx="14797" cy="112797"/>
            </a:xfrm>
            <a:custGeom>
              <a:avLst/>
              <a:gdLst>
                <a:gd name="connsiteX0" fmla="*/ 7636 w 14797"/>
                <a:gd name="connsiteY0" fmla="*/ 112793 h 112797"/>
                <a:gd name="connsiteX1" fmla="*/ 14738 w 14797"/>
                <a:gd name="connsiteY1" fmla="*/ 106764 h 112797"/>
                <a:gd name="connsiteX2" fmla="*/ 14738 w 14797"/>
                <a:gd name="connsiteY2" fmla="*/ 105425 h 112797"/>
                <a:gd name="connsiteX3" fmla="*/ 14738 w 14797"/>
                <a:gd name="connsiteY3" fmla="*/ 7369 h 112797"/>
                <a:gd name="connsiteX4" fmla="*/ 7636 w 14797"/>
                <a:gd name="connsiteY4" fmla="*/ 1 h 112797"/>
                <a:gd name="connsiteX5" fmla="*/ 7369 w 14797"/>
                <a:gd name="connsiteY5" fmla="*/ 1 h 112797"/>
                <a:gd name="connsiteX6" fmla="*/ 0 w 14797"/>
                <a:gd name="connsiteY6" fmla="*/ 7369 h 112797"/>
                <a:gd name="connsiteX7" fmla="*/ 0 w 14797"/>
                <a:gd name="connsiteY7" fmla="*/ 105425 h 112797"/>
                <a:gd name="connsiteX8" fmla="*/ 7369 w 14797"/>
                <a:gd name="connsiteY8" fmla="*/ 112798 h 112797"/>
                <a:gd name="connsiteX9" fmla="*/ 7636 w 14797"/>
                <a:gd name="connsiteY9" fmla="*/ 112793 h 1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7" h="112797">
                  <a:moveTo>
                    <a:pt x="7636" y="112793"/>
                  </a:moveTo>
                  <a:cubicBezTo>
                    <a:pt x="11160" y="112777"/>
                    <a:pt x="14148" y="110233"/>
                    <a:pt x="14738" y="106764"/>
                  </a:cubicBezTo>
                  <a:cubicBezTo>
                    <a:pt x="14818" y="106321"/>
                    <a:pt x="14818" y="105868"/>
                    <a:pt x="14738" y="105425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6" y="1"/>
                  </a:cubicBezTo>
                  <a:cubicBezTo>
                    <a:pt x="7543" y="0"/>
                    <a:pt x="7462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105425"/>
                  </a:lnTo>
                  <a:cubicBezTo>
                    <a:pt x="0" y="109495"/>
                    <a:pt x="3296" y="112795"/>
                    <a:pt x="7369" y="112798"/>
                  </a:cubicBezTo>
                  <a:cubicBezTo>
                    <a:pt x="7449" y="112798"/>
                    <a:pt x="7543" y="112795"/>
                    <a:pt x="7636" y="1127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CD30BB66-9790-A652-4064-3CD911BBC8A9}"/>
                </a:ext>
              </a:extLst>
            </p:cNvPr>
            <p:cNvSpPr/>
            <p:nvPr/>
          </p:nvSpPr>
          <p:spPr>
            <a:xfrm>
              <a:off x="4821851" y="5988755"/>
              <a:ext cx="11120" cy="2545"/>
            </a:xfrm>
            <a:custGeom>
              <a:avLst/>
              <a:gdLst>
                <a:gd name="connsiteX0" fmla="*/ 0 w 11120"/>
                <a:gd name="connsiteY0" fmla="*/ 0 h 2545"/>
                <a:gd name="connsiteX1" fmla="*/ 0 w 11120"/>
                <a:gd name="connsiteY1" fmla="*/ 2545 h 2545"/>
                <a:gd name="connsiteX2" fmla="*/ 11120 w 11120"/>
                <a:gd name="connsiteY2" fmla="*/ 2545 h 2545"/>
                <a:gd name="connsiteX3" fmla="*/ 11120 w 11120"/>
                <a:gd name="connsiteY3" fmla="*/ 1206 h 2545"/>
                <a:gd name="connsiteX4" fmla="*/ 11120 w 11120"/>
                <a:gd name="connsiteY4" fmla="*/ 1206 h 2545"/>
                <a:gd name="connsiteX5" fmla="*/ 4153 w 11120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0" h="2545">
                  <a:moveTo>
                    <a:pt x="0" y="0"/>
                  </a:moveTo>
                  <a:lnTo>
                    <a:pt x="0" y="2545"/>
                  </a:lnTo>
                  <a:lnTo>
                    <a:pt x="11120" y="2545"/>
                  </a:lnTo>
                  <a:cubicBezTo>
                    <a:pt x="11040" y="2102"/>
                    <a:pt x="11040" y="1649"/>
                    <a:pt x="11120" y="1206"/>
                  </a:cubicBezTo>
                  <a:lnTo>
                    <a:pt x="11120" y="1206"/>
                  </a:lnTo>
                  <a:lnTo>
                    <a:pt x="415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8B647BA8-7892-8055-3388-A32C53EA7DA0}"/>
                </a:ext>
              </a:extLst>
            </p:cNvPr>
            <p:cNvSpPr/>
            <p:nvPr/>
          </p:nvSpPr>
          <p:spPr>
            <a:xfrm>
              <a:off x="4838733" y="5997060"/>
              <a:ext cx="2545" cy="576013"/>
            </a:xfrm>
            <a:custGeom>
              <a:avLst/>
              <a:gdLst>
                <a:gd name="connsiteX0" fmla="*/ 0 w 2545"/>
                <a:gd name="connsiteY0" fmla="*/ 0 h 576013"/>
                <a:gd name="connsiteX1" fmla="*/ 0 w 2545"/>
                <a:gd name="connsiteY1" fmla="*/ 0 h 576013"/>
                <a:gd name="connsiteX2" fmla="*/ 0 w 2545"/>
                <a:gd name="connsiteY2" fmla="*/ 576014 h 576013"/>
                <a:gd name="connsiteX3" fmla="*/ 938 w 2545"/>
                <a:gd name="connsiteY3" fmla="*/ 576014 h 576013"/>
                <a:gd name="connsiteX4" fmla="*/ 2546 w 2545"/>
                <a:gd name="connsiteY4" fmla="*/ 576014 h 576013"/>
                <a:gd name="connsiteX5" fmla="*/ 2546 w 2545"/>
                <a:gd name="connsiteY5" fmla="*/ 0 h 576013"/>
                <a:gd name="connsiteX6" fmla="*/ 1340 w 2545"/>
                <a:gd name="connsiteY6" fmla="*/ 0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576013">
                  <a:moveTo>
                    <a:pt x="0" y="0"/>
                  </a:moveTo>
                  <a:lnTo>
                    <a:pt x="0" y="0"/>
                  </a:lnTo>
                  <a:lnTo>
                    <a:pt x="0" y="576014"/>
                  </a:lnTo>
                  <a:lnTo>
                    <a:pt x="938" y="576014"/>
                  </a:lnTo>
                  <a:lnTo>
                    <a:pt x="2546" y="576014"/>
                  </a:lnTo>
                  <a:lnTo>
                    <a:pt x="2546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D5A3E305-E460-F5C4-9FA9-43B19E0F2FDE}"/>
                </a:ext>
              </a:extLst>
            </p:cNvPr>
            <p:cNvSpPr/>
            <p:nvPr/>
          </p:nvSpPr>
          <p:spPr>
            <a:xfrm>
              <a:off x="4815956" y="6574159"/>
              <a:ext cx="31277" cy="15659"/>
            </a:xfrm>
            <a:custGeom>
              <a:avLst/>
              <a:gdLst>
                <a:gd name="connsiteX0" fmla="*/ 31217 w 31277"/>
                <a:gd name="connsiteY0" fmla="*/ 7622 h 15659"/>
                <a:gd name="connsiteX1" fmla="*/ 31217 w 31277"/>
                <a:gd name="connsiteY1" fmla="*/ 6283 h 15659"/>
                <a:gd name="connsiteX2" fmla="*/ 31217 w 31277"/>
                <a:gd name="connsiteY2" fmla="*/ 5077 h 15659"/>
                <a:gd name="connsiteX3" fmla="*/ 30145 w 31277"/>
                <a:gd name="connsiteY3" fmla="*/ 2398 h 15659"/>
                <a:gd name="connsiteX4" fmla="*/ 27466 w 31277"/>
                <a:gd name="connsiteY4" fmla="*/ 121 h 15659"/>
                <a:gd name="connsiteX5" fmla="*/ 25456 w 31277"/>
                <a:gd name="connsiteY5" fmla="*/ 121 h 15659"/>
                <a:gd name="connsiteX6" fmla="*/ 23848 w 31277"/>
                <a:gd name="connsiteY6" fmla="*/ 121 h 15659"/>
                <a:gd name="connsiteX7" fmla="*/ 22910 w 31277"/>
                <a:gd name="connsiteY7" fmla="*/ 121 h 15659"/>
                <a:gd name="connsiteX8" fmla="*/ 6029 w 31277"/>
                <a:gd name="connsiteY8" fmla="*/ 790 h 15659"/>
                <a:gd name="connsiteX9" fmla="*/ 6029 w 31277"/>
                <a:gd name="connsiteY9" fmla="*/ 8560 h 15659"/>
                <a:gd name="connsiteX10" fmla="*/ 0 w 31277"/>
                <a:gd name="connsiteY10" fmla="*/ 15659 h 15659"/>
                <a:gd name="connsiteX11" fmla="*/ 0 w 31277"/>
                <a:gd name="connsiteY11" fmla="*/ 15659 h 15659"/>
                <a:gd name="connsiteX12" fmla="*/ 24518 w 31277"/>
                <a:gd name="connsiteY12" fmla="*/ 14588 h 15659"/>
                <a:gd name="connsiteX13" fmla="*/ 31083 w 31277"/>
                <a:gd name="connsiteY13" fmla="*/ 9631 h 15659"/>
                <a:gd name="connsiteX14" fmla="*/ 31083 w 31277"/>
                <a:gd name="connsiteY14" fmla="*/ 8426 h 15659"/>
                <a:gd name="connsiteX15" fmla="*/ 28671 w 31277"/>
                <a:gd name="connsiteY15" fmla="*/ 7622 h 15659"/>
                <a:gd name="connsiteX16" fmla="*/ 24116 w 31277"/>
                <a:gd name="connsiteY16" fmla="*/ 7622 h 15659"/>
                <a:gd name="connsiteX17" fmla="*/ 22428 w 31277"/>
                <a:gd name="connsiteY17" fmla="*/ 6765 h 15659"/>
                <a:gd name="connsiteX18" fmla="*/ 23285 w 31277"/>
                <a:gd name="connsiteY18" fmla="*/ 5077 h 15659"/>
                <a:gd name="connsiteX19" fmla="*/ 24116 w 31277"/>
                <a:gd name="connsiteY19" fmla="*/ 5077 h 15659"/>
                <a:gd name="connsiteX20" fmla="*/ 28805 w 31277"/>
                <a:gd name="connsiteY20" fmla="*/ 5077 h 15659"/>
                <a:gd name="connsiteX21" fmla="*/ 30145 w 31277"/>
                <a:gd name="connsiteY21" fmla="*/ 6416 h 15659"/>
                <a:gd name="connsiteX22" fmla="*/ 28819 w 31277"/>
                <a:gd name="connsiteY22" fmla="*/ 7770 h 15659"/>
                <a:gd name="connsiteX23" fmla="*/ 28671 w 31277"/>
                <a:gd name="connsiteY23" fmla="*/ 7756 h 1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77" h="15659">
                  <a:moveTo>
                    <a:pt x="31217" y="7622"/>
                  </a:moveTo>
                  <a:cubicBezTo>
                    <a:pt x="31297" y="7180"/>
                    <a:pt x="31297" y="6725"/>
                    <a:pt x="31217" y="6283"/>
                  </a:cubicBezTo>
                  <a:lnTo>
                    <a:pt x="31217" y="5077"/>
                  </a:lnTo>
                  <a:cubicBezTo>
                    <a:pt x="31083" y="4112"/>
                    <a:pt x="30721" y="3188"/>
                    <a:pt x="30145" y="2398"/>
                  </a:cubicBezTo>
                  <a:cubicBezTo>
                    <a:pt x="29448" y="1433"/>
                    <a:pt x="28524" y="656"/>
                    <a:pt x="27466" y="121"/>
                  </a:cubicBezTo>
                  <a:cubicBezTo>
                    <a:pt x="26809" y="-40"/>
                    <a:pt x="26112" y="-40"/>
                    <a:pt x="25456" y="121"/>
                  </a:cubicBezTo>
                  <a:lnTo>
                    <a:pt x="23848" y="121"/>
                  </a:lnTo>
                  <a:lnTo>
                    <a:pt x="22910" y="121"/>
                  </a:lnTo>
                  <a:lnTo>
                    <a:pt x="6029" y="790"/>
                  </a:lnTo>
                  <a:lnTo>
                    <a:pt x="6029" y="8560"/>
                  </a:lnTo>
                  <a:cubicBezTo>
                    <a:pt x="5962" y="12056"/>
                    <a:pt x="3443" y="15030"/>
                    <a:pt x="0" y="15659"/>
                  </a:cubicBezTo>
                  <a:lnTo>
                    <a:pt x="0" y="15659"/>
                  </a:lnTo>
                  <a:lnTo>
                    <a:pt x="24518" y="14588"/>
                  </a:lnTo>
                  <a:cubicBezTo>
                    <a:pt x="27533" y="14494"/>
                    <a:pt x="30172" y="12511"/>
                    <a:pt x="31083" y="9631"/>
                  </a:cubicBezTo>
                  <a:cubicBezTo>
                    <a:pt x="31083" y="9631"/>
                    <a:pt x="31083" y="8828"/>
                    <a:pt x="31083" y="8426"/>
                  </a:cubicBezTo>
                  <a:close/>
                  <a:moveTo>
                    <a:pt x="28671" y="7622"/>
                  </a:moveTo>
                  <a:lnTo>
                    <a:pt x="24116" y="7622"/>
                  </a:lnTo>
                  <a:cubicBezTo>
                    <a:pt x="23419" y="7850"/>
                    <a:pt x="22656" y="7475"/>
                    <a:pt x="22428" y="6765"/>
                  </a:cubicBezTo>
                  <a:cubicBezTo>
                    <a:pt x="22200" y="6068"/>
                    <a:pt x="22575" y="5305"/>
                    <a:pt x="23285" y="5077"/>
                  </a:cubicBezTo>
                  <a:cubicBezTo>
                    <a:pt x="23553" y="4983"/>
                    <a:pt x="23848" y="4983"/>
                    <a:pt x="24116" y="5077"/>
                  </a:cubicBezTo>
                  <a:lnTo>
                    <a:pt x="28805" y="5077"/>
                  </a:lnTo>
                  <a:cubicBezTo>
                    <a:pt x="29515" y="5144"/>
                    <a:pt x="30078" y="5707"/>
                    <a:pt x="30145" y="6416"/>
                  </a:cubicBezTo>
                  <a:cubicBezTo>
                    <a:pt x="30145" y="7153"/>
                    <a:pt x="29555" y="7756"/>
                    <a:pt x="28819" y="7770"/>
                  </a:cubicBezTo>
                  <a:cubicBezTo>
                    <a:pt x="28765" y="7770"/>
                    <a:pt x="28711" y="7756"/>
                    <a:pt x="28671" y="77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0EDC7AC0-681A-8CA1-B8C7-06DF7C9D1423}"/>
                </a:ext>
              </a:extLst>
            </p:cNvPr>
            <p:cNvSpPr/>
            <p:nvPr/>
          </p:nvSpPr>
          <p:spPr>
            <a:xfrm>
              <a:off x="4807466" y="6582049"/>
              <a:ext cx="49" cy="1607"/>
            </a:xfrm>
            <a:custGeom>
              <a:avLst/>
              <a:gdLst>
                <a:gd name="connsiteX0" fmla="*/ 50 w 49"/>
                <a:gd name="connsiteY0" fmla="*/ 1608 h 1607"/>
                <a:gd name="connsiteX1" fmla="*/ 50 w 49"/>
                <a:gd name="connsiteY1" fmla="*/ 0 h 1607"/>
                <a:gd name="connsiteX2" fmla="*/ 50 w 49"/>
                <a:gd name="connsiteY2" fmla="*/ 0 h 1607"/>
                <a:gd name="connsiteX3" fmla="*/ 50 w 49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1607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E367028-B066-1BBC-8F1A-502607E0E8FD}"/>
                </a:ext>
              </a:extLst>
            </p:cNvPr>
            <p:cNvSpPr/>
            <p:nvPr/>
          </p:nvSpPr>
          <p:spPr>
            <a:xfrm>
              <a:off x="4811669" y="6589014"/>
              <a:ext cx="1473" cy="13395"/>
            </a:xfrm>
            <a:custGeom>
              <a:avLst/>
              <a:gdLst>
                <a:gd name="connsiteX0" fmla="*/ 1474 w 1473"/>
                <a:gd name="connsiteY0" fmla="*/ 0 h 13395"/>
                <a:gd name="connsiteX1" fmla="*/ 1474 w 1473"/>
                <a:gd name="connsiteY1" fmla="*/ 0 h 13395"/>
                <a:gd name="connsiteX2" fmla="*/ 0 w 147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" h="13395">
                  <a:moveTo>
                    <a:pt x="1474" y="0"/>
                  </a:moveTo>
                  <a:lnTo>
                    <a:pt x="14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12B80643-A997-A802-3221-0023A8AEACC6}"/>
                </a:ext>
              </a:extLst>
            </p:cNvPr>
            <p:cNvSpPr/>
            <p:nvPr/>
          </p:nvSpPr>
          <p:spPr>
            <a:xfrm>
              <a:off x="4821851" y="5985272"/>
              <a:ext cx="10852" cy="4688"/>
            </a:xfrm>
            <a:custGeom>
              <a:avLst/>
              <a:gdLst>
                <a:gd name="connsiteX0" fmla="*/ 3885 w 10852"/>
                <a:gd name="connsiteY0" fmla="*/ 3483 h 4688"/>
                <a:gd name="connsiteX1" fmla="*/ 10852 w 10852"/>
                <a:gd name="connsiteY1" fmla="*/ 4688 h 4688"/>
                <a:gd name="connsiteX2" fmla="*/ 10852 w 10852"/>
                <a:gd name="connsiteY2" fmla="*/ 2009 h 4688"/>
                <a:gd name="connsiteX3" fmla="*/ 0 w 10852"/>
                <a:gd name="connsiteY3" fmla="*/ 0 h 4688"/>
                <a:gd name="connsiteX4" fmla="*/ 0 w 10852"/>
                <a:gd name="connsiteY4" fmla="*/ 2679 h 4688"/>
                <a:gd name="connsiteX5" fmla="*/ 3885 w 10852"/>
                <a:gd name="connsiteY5" fmla="*/ 3483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" h="4688">
                  <a:moveTo>
                    <a:pt x="3885" y="3483"/>
                  </a:moveTo>
                  <a:lnTo>
                    <a:pt x="10852" y="4688"/>
                  </a:lnTo>
                  <a:lnTo>
                    <a:pt x="10852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885" y="3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34346388-31B3-3DA9-51FD-923FE9280644}"/>
                </a:ext>
              </a:extLst>
            </p:cNvPr>
            <p:cNvSpPr/>
            <p:nvPr/>
          </p:nvSpPr>
          <p:spPr>
            <a:xfrm>
              <a:off x="4838184" y="6579169"/>
              <a:ext cx="7649" cy="2681"/>
            </a:xfrm>
            <a:custGeom>
              <a:avLst/>
              <a:gdLst>
                <a:gd name="connsiteX0" fmla="*/ 6444 w 7649"/>
                <a:gd name="connsiteY0" fmla="*/ 66 h 2681"/>
                <a:gd name="connsiteX1" fmla="*/ 1755 w 7649"/>
                <a:gd name="connsiteY1" fmla="*/ 66 h 2681"/>
                <a:gd name="connsiteX2" fmla="*/ 66 w 7649"/>
                <a:gd name="connsiteY2" fmla="*/ 924 h 2681"/>
                <a:gd name="connsiteX3" fmla="*/ 924 w 7649"/>
                <a:gd name="connsiteY3" fmla="*/ 2612 h 2681"/>
                <a:gd name="connsiteX4" fmla="*/ 1755 w 7649"/>
                <a:gd name="connsiteY4" fmla="*/ 2612 h 2681"/>
                <a:gd name="connsiteX5" fmla="*/ 6310 w 7649"/>
                <a:gd name="connsiteY5" fmla="*/ 2612 h 2681"/>
                <a:gd name="connsiteX6" fmla="*/ 7650 w 7649"/>
                <a:gd name="connsiteY6" fmla="*/ 1272 h 2681"/>
                <a:gd name="connsiteX7" fmla="*/ 6444 w 7649"/>
                <a:gd name="connsiteY7" fmla="*/ 66 h 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9" h="2681">
                  <a:moveTo>
                    <a:pt x="6444" y="66"/>
                  </a:moveTo>
                  <a:lnTo>
                    <a:pt x="1755" y="66"/>
                  </a:lnTo>
                  <a:cubicBezTo>
                    <a:pt x="1058" y="-161"/>
                    <a:pt x="294" y="214"/>
                    <a:pt x="66" y="924"/>
                  </a:cubicBezTo>
                  <a:cubicBezTo>
                    <a:pt x="-161" y="1620"/>
                    <a:pt x="214" y="2384"/>
                    <a:pt x="924" y="2612"/>
                  </a:cubicBezTo>
                  <a:cubicBezTo>
                    <a:pt x="1192" y="2705"/>
                    <a:pt x="1487" y="2705"/>
                    <a:pt x="1755" y="2612"/>
                  </a:cubicBezTo>
                  <a:lnTo>
                    <a:pt x="6310" y="2612"/>
                  </a:lnTo>
                  <a:cubicBezTo>
                    <a:pt x="7047" y="2612"/>
                    <a:pt x="7650" y="2009"/>
                    <a:pt x="7650" y="1272"/>
                  </a:cubicBezTo>
                  <a:cubicBezTo>
                    <a:pt x="7543" y="656"/>
                    <a:pt x="7060" y="174"/>
                    <a:pt x="6444" y="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91D280E2-233F-309F-67D1-487837D9E742}"/>
                </a:ext>
              </a:extLst>
            </p:cNvPr>
            <p:cNvSpPr/>
            <p:nvPr/>
          </p:nvSpPr>
          <p:spPr>
            <a:xfrm>
              <a:off x="4807089" y="5880060"/>
              <a:ext cx="34859" cy="18005"/>
            </a:xfrm>
            <a:custGeom>
              <a:avLst/>
              <a:gdLst>
                <a:gd name="connsiteX0" fmla="*/ 159 w 34859"/>
                <a:gd name="connsiteY0" fmla="*/ 5548 h 18005"/>
                <a:gd name="connsiteX1" fmla="*/ 5786 w 34859"/>
                <a:gd name="connsiteY1" fmla="*/ 14255 h 18005"/>
                <a:gd name="connsiteX2" fmla="*/ 5786 w 34859"/>
                <a:gd name="connsiteY2" fmla="*/ 14255 h 18005"/>
                <a:gd name="connsiteX3" fmla="*/ 8466 w 34859"/>
                <a:gd name="connsiteY3" fmla="*/ 14255 h 18005"/>
                <a:gd name="connsiteX4" fmla="*/ 25347 w 34859"/>
                <a:gd name="connsiteY4" fmla="*/ 18006 h 18005"/>
                <a:gd name="connsiteX5" fmla="*/ 25347 w 34859"/>
                <a:gd name="connsiteY5" fmla="*/ 13451 h 18005"/>
                <a:gd name="connsiteX6" fmla="*/ 32715 w 34859"/>
                <a:gd name="connsiteY6" fmla="*/ 6083 h 18005"/>
                <a:gd name="connsiteX7" fmla="*/ 34859 w 34859"/>
                <a:gd name="connsiteY7" fmla="*/ 6083 h 18005"/>
                <a:gd name="connsiteX8" fmla="*/ 9002 w 34859"/>
                <a:gd name="connsiteY8" fmla="*/ 55 h 18005"/>
                <a:gd name="connsiteX9" fmla="*/ 8198 w 34859"/>
                <a:gd name="connsiteY9" fmla="*/ 55 h 18005"/>
                <a:gd name="connsiteX10" fmla="*/ 159 w 34859"/>
                <a:gd name="connsiteY10" fmla="*/ 5548 h 1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59" h="18005">
                  <a:moveTo>
                    <a:pt x="159" y="5548"/>
                  </a:moveTo>
                  <a:cubicBezTo>
                    <a:pt x="-672" y="9502"/>
                    <a:pt x="1834" y="13385"/>
                    <a:pt x="5786" y="14255"/>
                  </a:cubicBezTo>
                  <a:lnTo>
                    <a:pt x="5786" y="14255"/>
                  </a:lnTo>
                  <a:lnTo>
                    <a:pt x="8466" y="14255"/>
                  </a:lnTo>
                  <a:lnTo>
                    <a:pt x="25347" y="18006"/>
                  </a:lnTo>
                  <a:lnTo>
                    <a:pt x="25347" y="13451"/>
                  </a:lnTo>
                  <a:cubicBezTo>
                    <a:pt x="25347" y="9381"/>
                    <a:pt x="28643" y="6083"/>
                    <a:pt x="32715" y="6083"/>
                  </a:cubicBezTo>
                  <a:cubicBezTo>
                    <a:pt x="33426" y="6008"/>
                    <a:pt x="34149" y="6008"/>
                    <a:pt x="34859" y="6083"/>
                  </a:cubicBezTo>
                  <a:lnTo>
                    <a:pt x="9002" y="55"/>
                  </a:lnTo>
                  <a:lnTo>
                    <a:pt x="8198" y="55"/>
                  </a:lnTo>
                  <a:cubicBezTo>
                    <a:pt x="4513" y="-396"/>
                    <a:pt x="1070" y="1956"/>
                    <a:pt x="159" y="55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5664F2F-55AE-55EA-D439-8F9C532D4BA3}"/>
                </a:ext>
              </a:extLst>
            </p:cNvPr>
            <p:cNvSpPr/>
            <p:nvPr/>
          </p:nvSpPr>
          <p:spPr>
            <a:xfrm>
              <a:off x="4843824" y="5886680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E1A1DE9D-05B7-F67F-BD8F-F29F16B84D32}"/>
                </a:ext>
              </a:extLst>
            </p:cNvPr>
            <p:cNvSpPr/>
            <p:nvPr/>
          </p:nvSpPr>
          <p:spPr>
            <a:xfrm>
              <a:off x="6240138" y="6578566"/>
              <a:ext cx="460212" cy="2679"/>
            </a:xfrm>
            <a:custGeom>
              <a:avLst/>
              <a:gdLst>
                <a:gd name="connsiteX0" fmla="*/ 0 w 460212"/>
                <a:gd name="connsiteY0" fmla="*/ 2009 h 2679"/>
                <a:gd name="connsiteX1" fmla="*/ 0 w 460212"/>
                <a:gd name="connsiteY1" fmla="*/ 2679 h 2679"/>
                <a:gd name="connsiteX2" fmla="*/ 460213 w 460212"/>
                <a:gd name="connsiteY2" fmla="*/ 2679 h 2679"/>
                <a:gd name="connsiteX3" fmla="*/ 460213 w 460212"/>
                <a:gd name="connsiteY3" fmla="*/ 2009 h 2679"/>
                <a:gd name="connsiteX4" fmla="*/ 460213 w 460212"/>
                <a:gd name="connsiteY4" fmla="*/ 1340 h 2679"/>
                <a:gd name="connsiteX5" fmla="*/ 460213 w 460212"/>
                <a:gd name="connsiteY5" fmla="*/ 268 h 2679"/>
                <a:gd name="connsiteX6" fmla="*/ 460213 w 460212"/>
                <a:gd name="connsiteY6" fmla="*/ 0 h 2679"/>
                <a:gd name="connsiteX7" fmla="*/ 0 w 460212"/>
                <a:gd name="connsiteY7" fmla="*/ 0 h 2679"/>
                <a:gd name="connsiteX8" fmla="*/ 0 w 460212"/>
                <a:gd name="connsiteY8" fmla="*/ 268 h 2679"/>
                <a:gd name="connsiteX9" fmla="*/ 0 w 460212"/>
                <a:gd name="connsiteY9" fmla="*/ 1340 h 2679"/>
                <a:gd name="connsiteX10" fmla="*/ 0 w 460212"/>
                <a:gd name="connsiteY10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212" h="2679">
                  <a:moveTo>
                    <a:pt x="0" y="2009"/>
                  </a:moveTo>
                  <a:lnTo>
                    <a:pt x="0" y="2679"/>
                  </a:lnTo>
                  <a:lnTo>
                    <a:pt x="460213" y="2679"/>
                  </a:lnTo>
                  <a:lnTo>
                    <a:pt x="460213" y="2009"/>
                  </a:lnTo>
                  <a:lnTo>
                    <a:pt x="460213" y="1340"/>
                  </a:lnTo>
                  <a:lnTo>
                    <a:pt x="460213" y="268"/>
                  </a:lnTo>
                  <a:lnTo>
                    <a:pt x="460213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DEFA9F0D-4F1B-3162-D360-CF93D62338D9}"/>
                </a:ext>
              </a:extLst>
            </p:cNvPr>
            <p:cNvSpPr/>
            <p:nvPr/>
          </p:nvSpPr>
          <p:spPr>
            <a:xfrm>
              <a:off x="5583797" y="6578834"/>
              <a:ext cx="11641" cy="2411"/>
            </a:xfrm>
            <a:custGeom>
              <a:avLst/>
              <a:gdLst>
                <a:gd name="connsiteX0" fmla="*/ 789 w 11641"/>
                <a:gd name="connsiteY0" fmla="*/ 2411 h 2411"/>
                <a:gd name="connsiteX1" fmla="*/ 11641 w 11641"/>
                <a:gd name="connsiteY1" fmla="*/ 2411 h 2411"/>
                <a:gd name="connsiteX2" fmla="*/ 11641 w 11641"/>
                <a:gd name="connsiteY2" fmla="*/ 0 h 2411"/>
                <a:gd name="connsiteX3" fmla="*/ 11641 w 11641"/>
                <a:gd name="connsiteY3" fmla="*/ 0 h 2411"/>
                <a:gd name="connsiteX4" fmla="*/ 1191 w 11641"/>
                <a:gd name="connsiteY4" fmla="*/ 0 h 2411"/>
                <a:gd name="connsiteX5" fmla="*/ 119 w 11641"/>
                <a:gd name="connsiteY5" fmla="*/ 670 h 2411"/>
                <a:gd name="connsiteX6" fmla="*/ 119 w 11641"/>
                <a:gd name="connsiteY6" fmla="*/ 1339 h 2411"/>
                <a:gd name="connsiteX7" fmla="*/ 789 w 11641"/>
                <a:gd name="connsiteY7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41" h="2411">
                  <a:moveTo>
                    <a:pt x="789" y="2411"/>
                  </a:moveTo>
                  <a:lnTo>
                    <a:pt x="11641" y="2411"/>
                  </a:lnTo>
                  <a:cubicBezTo>
                    <a:pt x="11507" y="1607"/>
                    <a:pt x="11507" y="804"/>
                    <a:pt x="11641" y="0"/>
                  </a:cubicBezTo>
                  <a:lnTo>
                    <a:pt x="11641" y="0"/>
                  </a:lnTo>
                  <a:lnTo>
                    <a:pt x="1191" y="0"/>
                  </a:lnTo>
                  <a:cubicBezTo>
                    <a:pt x="1191" y="0"/>
                    <a:pt x="387" y="0"/>
                    <a:pt x="119" y="670"/>
                  </a:cubicBezTo>
                  <a:cubicBezTo>
                    <a:pt x="-149" y="1339"/>
                    <a:pt x="119" y="670"/>
                    <a:pt x="119" y="1339"/>
                  </a:cubicBezTo>
                  <a:cubicBezTo>
                    <a:pt x="146" y="1782"/>
                    <a:pt x="400" y="2183"/>
                    <a:pt x="789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9C6861CA-8725-8928-1254-6E49B7EBA5ED}"/>
                </a:ext>
              </a:extLst>
            </p:cNvPr>
            <p:cNvSpPr/>
            <p:nvPr/>
          </p:nvSpPr>
          <p:spPr>
            <a:xfrm>
              <a:off x="4892592" y="6578566"/>
              <a:ext cx="47294" cy="2679"/>
            </a:xfrm>
            <a:custGeom>
              <a:avLst/>
              <a:gdLst>
                <a:gd name="connsiteX0" fmla="*/ 47294 w 47294"/>
                <a:gd name="connsiteY0" fmla="*/ 2679 h 2679"/>
                <a:gd name="connsiteX1" fmla="*/ 47294 w 47294"/>
                <a:gd name="connsiteY1" fmla="*/ 0 h 2679"/>
                <a:gd name="connsiteX2" fmla="*/ 0 w 47294"/>
                <a:gd name="connsiteY2" fmla="*/ 0 h 2679"/>
                <a:gd name="connsiteX3" fmla="*/ 0 w 47294"/>
                <a:gd name="connsiteY3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94" h="2679">
                  <a:moveTo>
                    <a:pt x="47294" y="2679"/>
                  </a:moveTo>
                  <a:lnTo>
                    <a:pt x="47294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378F0594-25AC-E64B-7695-8912F95CF6E0}"/>
                </a:ext>
              </a:extLst>
            </p:cNvPr>
            <p:cNvSpPr/>
            <p:nvPr/>
          </p:nvSpPr>
          <p:spPr>
            <a:xfrm>
              <a:off x="4853872" y="6582853"/>
              <a:ext cx="937" cy="1473"/>
            </a:xfrm>
            <a:custGeom>
              <a:avLst/>
              <a:gdLst>
                <a:gd name="connsiteX0" fmla="*/ 134 w 937"/>
                <a:gd name="connsiteY0" fmla="*/ 268 h 1473"/>
                <a:gd name="connsiteX1" fmla="*/ 938 w 937"/>
                <a:gd name="connsiteY1" fmla="*/ 1474 h 1473"/>
                <a:gd name="connsiteX2" fmla="*/ 0 w 937"/>
                <a:gd name="connsiteY2" fmla="*/ 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" h="1473">
                  <a:moveTo>
                    <a:pt x="134" y="268"/>
                  </a:moveTo>
                  <a:cubicBezTo>
                    <a:pt x="348" y="696"/>
                    <a:pt x="630" y="1098"/>
                    <a:pt x="938" y="14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56053DA-0A88-85D7-EF2D-818203AE530E}"/>
                </a:ext>
              </a:extLst>
            </p:cNvPr>
            <p:cNvSpPr/>
            <p:nvPr/>
          </p:nvSpPr>
          <p:spPr>
            <a:xfrm>
              <a:off x="4853410" y="6579905"/>
              <a:ext cx="60" cy="1607"/>
            </a:xfrm>
            <a:custGeom>
              <a:avLst/>
              <a:gdLst>
                <a:gd name="connsiteX0" fmla="*/ 60 w 60"/>
                <a:gd name="connsiteY0" fmla="*/ 1607 h 1607"/>
                <a:gd name="connsiteX1" fmla="*/ 60 w 60"/>
                <a:gd name="connsiteY1" fmla="*/ 1607 h 1607"/>
                <a:gd name="connsiteX2" fmla="*/ 60 w 60"/>
                <a:gd name="connsiteY2" fmla="*/ 0 h 1607"/>
                <a:gd name="connsiteX3" fmla="*/ 60 w 60"/>
                <a:gd name="connsiteY3" fmla="*/ 0 h 1607"/>
                <a:gd name="connsiteX4" fmla="*/ 60 w 60"/>
                <a:gd name="connsiteY4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1607">
                  <a:moveTo>
                    <a:pt x="60" y="1607"/>
                  </a:moveTo>
                  <a:lnTo>
                    <a:pt x="60" y="1607"/>
                  </a:lnTo>
                  <a:cubicBezTo>
                    <a:pt x="-20" y="1072"/>
                    <a:pt x="-20" y="536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1206"/>
                    <a:pt x="6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14C5CF25-3548-54A5-C5FE-B6030DB44CFF}"/>
                </a:ext>
              </a:extLst>
            </p:cNvPr>
            <p:cNvSpPr/>
            <p:nvPr/>
          </p:nvSpPr>
          <p:spPr>
            <a:xfrm>
              <a:off x="4860571" y="6573951"/>
              <a:ext cx="31183" cy="13385"/>
            </a:xfrm>
            <a:custGeom>
              <a:avLst/>
              <a:gdLst>
                <a:gd name="connsiteX0" fmla="*/ 0 w 31183"/>
                <a:gd name="connsiteY0" fmla="*/ 13322 h 13385"/>
                <a:gd name="connsiteX1" fmla="*/ 0 w 31183"/>
                <a:gd name="connsiteY1" fmla="*/ 13322 h 13385"/>
                <a:gd name="connsiteX2" fmla="*/ 24518 w 31183"/>
                <a:gd name="connsiteY2" fmla="*/ 12250 h 13385"/>
                <a:gd name="connsiteX3" fmla="*/ 24518 w 31183"/>
                <a:gd name="connsiteY3" fmla="*/ 12250 h 13385"/>
                <a:gd name="connsiteX4" fmla="*/ 25858 w 31183"/>
                <a:gd name="connsiteY4" fmla="*/ 12250 h 13385"/>
                <a:gd name="connsiteX5" fmla="*/ 27197 w 31183"/>
                <a:gd name="connsiteY5" fmla="*/ 12250 h 13385"/>
                <a:gd name="connsiteX6" fmla="*/ 28403 w 31183"/>
                <a:gd name="connsiteY6" fmla="*/ 11446 h 13385"/>
                <a:gd name="connsiteX7" fmla="*/ 29609 w 31183"/>
                <a:gd name="connsiteY7" fmla="*/ 10643 h 13385"/>
                <a:gd name="connsiteX8" fmla="*/ 30279 w 31183"/>
                <a:gd name="connsiteY8" fmla="*/ 9437 h 13385"/>
                <a:gd name="connsiteX9" fmla="*/ 31082 w 31183"/>
                <a:gd name="connsiteY9" fmla="*/ 8365 h 13385"/>
                <a:gd name="connsiteX10" fmla="*/ 31082 w 31183"/>
                <a:gd name="connsiteY10" fmla="*/ 8365 h 13385"/>
                <a:gd name="connsiteX11" fmla="*/ 31082 w 31183"/>
                <a:gd name="connsiteY11" fmla="*/ 5686 h 13385"/>
                <a:gd name="connsiteX12" fmla="*/ 31082 w 31183"/>
                <a:gd name="connsiteY12" fmla="*/ 5686 h 13385"/>
                <a:gd name="connsiteX13" fmla="*/ 31082 w 31183"/>
                <a:gd name="connsiteY13" fmla="*/ 4213 h 13385"/>
                <a:gd name="connsiteX14" fmla="*/ 31082 w 31183"/>
                <a:gd name="connsiteY14" fmla="*/ 3007 h 13385"/>
                <a:gd name="connsiteX15" fmla="*/ 29877 w 31183"/>
                <a:gd name="connsiteY15" fmla="*/ 1266 h 13385"/>
                <a:gd name="connsiteX16" fmla="*/ 29877 w 31183"/>
                <a:gd name="connsiteY16" fmla="*/ 1266 h 13385"/>
                <a:gd name="connsiteX17" fmla="*/ 28001 w 31183"/>
                <a:gd name="connsiteY17" fmla="*/ 60 h 13385"/>
                <a:gd name="connsiteX18" fmla="*/ 28001 w 31183"/>
                <a:gd name="connsiteY18" fmla="*/ 60 h 13385"/>
                <a:gd name="connsiteX19" fmla="*/ 26259 w 31183"/>
                <a:gd name="connsiteY19" fmla="*/ 60 h 13385"/>
                <a:gd name="connsiteX20" fmla="*/ 24920 w 31183"/>
                <a:gd name="connsiteY20" fmla="*/ 60 h 13385"/>
                <a:gd name="connsiteX21" fmla="*/ 7905 w 31183"/>
                <a:gd name="connsiteY21" fmla="*/ 864 h 13385"/>
                <a:gd name="connsiteX22" fmla="*/ 7905 w 31183"/>
                <a:gd name="connsiteY22" fmla="*/ 8499 h 13385"/>
                <a:gd name="connsiteX23" fmla="*/ 0 w 31183"/>
                <a:gd name="connsiteY23" fmla="*/ 13322 h 1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83" h="13385">
                  <a:moveTo>
                    <a:pt x="0" y="13322"/>
                  </a:moveTo>
                  <a:lnTo>
                    <a:pt x="0" y="13322"/>
                  </a:lnTo>
                  <a:lnTo>
                    <a:pt x="24518" y="12250"/>
                  </a:lnTo>
                  <a:lnTo>
                    <a:pt x="24518" y="12250"/>
                  </a:lnTo>
                  <a:lnTo>
                    <a:pt x="25858" y="12250"/>
                  </a:lnTo>
                  <a:cubicBezTo>
                    <a:pt x="26300" y="12304"/>
                    <a:pt x="26755" y="12304"/>
                    <a:pt x="27197" y="12250"/>
                  </a:cubicBezTo>
                  <a:cubicBezTo>
                    <a:pt x="27197" y="12250"/>
                    <a:pt x="28001" y="12250"/>
                    <a:pt x="28403" y="11446"/>
                  </a:cubicBezTo>
                  <a:cubicBezTo>
                    <a:pt x="28832" y="11232"/>
                    <a:pt x="29234" y="10951"/>
                    <a:pt x="29609" y="10643"/>
                  </a:cubicBezTo>
                  <a:cubicBezTo>
                    <a:pt x="29904" y="10294"/>
                    <a:pt x="30131" y="9879"/>
                    <a:pt x="30279" y="9437"/>
                  </a:cubicBezTo>
                  <a:cubicBezTo>
                    <a:pt x="30614" y="9142"/>
                    <a:pt x="30895" y="8781"/>
                    <a:pt x="31082" y="8365"/>
                  </a:cubicBezTo>
                  <a:lnTo>
                    <a:pt x="31082" y="8365"/>
                  </a:lnTo>
                  <a:cubicBezTo>
                    <a:pt x="31217" y="7481"/>
                    <a:pt x="31217" y="6570"/>
                    <a:pt x="31082" y="5686"/>
                  </a:cubicBezTo>
                  <a:lnTo>
                    <a:pt x="31082" y="5686"/>
                  </a:lnTo>
                  <a:cubicBezTo>
                    <a:pt x="31136" y="5191"/>
                    <a:pt x="31136" y="4709"/>
                    <a:pt x="31082" y="4213"/>
                  </a:cubicBezTo>
                  <a:cubicBezTo>
                    <a:pt x="31150" y="3811"/>
                    <a:pt x="31150" y="3409"/>
                    <a:pt x="31082" y="3007"/>
                  </a:cubicBezTo>
                  <a:cubicBezTo>
                    <a:pt x="30801" y="2351"/>
                    <a:pt x="30399" y="1761"/>
                    <a:pt x="29877" y="1266"/>
                  </a:cubicBezTo>
                  <a:cubicBezTo>
                    <a:pt x="29877" y="1266"/>
                    <a:pt x="29877" y="1266"/>
                    <a:pt x="29877" y="1266"/>
                  </a:cubicBezTo>
                  <a:cubicBezTo>
                    <a:pt x="29301" y="784"/>
                    <a:pt x="28671" y="382"/>
                    <a:pt x="28001" y="60"/>
                  </a:cubicBezTo>
                  <a:lnTo>
                    <a:pt x="28001" y="60"/>
                  </a:lnTo>
                  <a:cubicBezTo>
                    <a:pt x="27425" y="-20"/>
                    <a:pt x="26836" y="-20"/>
                    <a:pt x="26259" y="60"/>
                  </a:cubicBezTo>
                  <a:lnTo>
                    <a:pt x="24920" y="60"/>
                  </a:lnTo>
                  <a:lnTo>
                    <a:pt x="7905" y="864"/>
                  </a:lnTo>
                  <a:lnTo>
                    <a:pt x="7905" y="8499"/>
                  </a:lnTo>
                  <a:cubicBezTo>
                    <a:pt x="6739" y="11768"/>
                    <a:pt x="3443" y="13777"/>
                    <a:pt x="0" y="133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8C4486C1-BD71-FEAE-ED4C-53A9FB7FF749}"/>
                </a:ext>
              </a:extLst>
            </p:cNvPr>
            <p:cNvSpPr/>
            <p:nvPr/>
          </p:nvSpPr>
          <p:spPr>
            <a:xfrm>
              <a:off x="8050174" y="6056671"/>
              <a:ext cx="16211" cy="16476"/>
            </a:xfrm>
            <a:custGeom>
              <a:avLst/>
              <a:gdLst>
                <a:gd name="connsiteX0" fmla="*/ 11389 w 16211"/>
                <a:gd name="connsiteY0" fmla="*/ 12592 h 16476"/>
                <a:gd name="connsiteX1" fmla="*/ 11389 w 16211"/>
                <a:gd name="connsiteY1" fmla="*/ 16477 h 16476"/>
                <a:gd name="connsiteX2" fmla="*/ 16212 w 16211"/>
                <a:gd name="connsiteY2" fmla="*/ 13262 h 16476"/>
                <a:gd name="connsiteX3" fmla="*/ 16212 w 16211"/>
                <a:gd name="connsiteY3" fmla="*/ 10984 h 16476"/>
                <a:gd name="connsiteX4" fmla="*/ 10182 w 16211"/>
                <a:gd name="connsiteY4" fmla="*/ 3885 h 16476"/>
                <a:gd name="connsiteX5" fmla="*/ 10182 w 16211"/>
                <a:gd name="connsiteY5" fmla="*/ 0 h 16476"/>
                <a:gd name="connsiteX6" fmla="*/ 0 w 16211"/>
                <a:gd name="connsiteY6" fmla="*/ 6832 h 16476"/>
                <a:gd name="connsiteX7" fmla="*/ 0 w 16211"/>
                <a:gd name="connsiteY7" fmla="*/ 6832 h 16476"/>
                <a:gd name="connsiteX8" fmla="*/ 4556 w 16211"/>
                <a:gd name="connsiteY8" fmla="*/ 5090 h 16476"/>
                <a:gd name="connsiteX9" fmla="*/ 11389 w 16211"/>
                <a:gd name="connsiteY9" fmla="*/ 12592 h 1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11" h="16476">
                  <a:moveTo>
                    <a:pt x="11389" y="12592"/>
                  </a:moveTo>
                  <a:lnTo>
                    <a:pt x="11389" y="16477"/>
                  </a:lnTo>
                  <a:lnTo>
                    <a:pt x="16212" y="13262"/>
                  </a:lnTo>
                  <a:lnTo>
                    <a:pt x="16212" y="10984"/>
                  </a:lnTo>
                  <a:cubicBezTo>
                    <a:pt x="12741" y="10398"/>
                    <a:pt x="10196" y="7402"/>
                    <a:pt x="10182" y="3885"/>
                  </a:cubicBezTo>
                  <a:lnTo>
                    <a:pt x="10182" y="0"/>
                  </a:lnTo>
                  <a:lnTo>
                    <a:pt x="0" y="6832"/>
                  </a:lnTo>
                  <a:cubicBezTo>
                    <a:pt x="0" y="6832"/>
                    <a:pt x="0" y="6832"/>
                    <a:pt x="0" y="6832"/>
                  </a:cubicBezTo>
                  <a:cubicBezTo>
                    <a:pt x="1259" y="5732"/>
                    <a:pt x="2881" y="5114"/>
                    <a:pt x="4556" y="5090"/>
                  </a:cubicBezTo>
                  <a:cubicBezTo>
                    <a:pt x="8495" y="5307"/>
                    <a:pt x="11536" y="8646"/>
                    <a:pt x="11389" y="12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D73FF053-C7D6-C2C1-8380-2DA962D881E4}"/>
                </a:ext>
              </a:extLst>
            </p:cNvPr>
            <p:cNvSpPr/>
            <p:nvPr/>
          </p:nvSpPr>
          <p:spPr>
            <a:xfrm>
              <a:off x="8068529" y="6066315"/>
              <a:ext cx="3215" cy="1473"/>
            </a:xfrm>
            <a:custGeom>
              <a:avLst/>
              <a:gdLst>
                <a:gd name="connsiteX0" fmla="*/ 3215 w 3215"/>
                <a:gd name="connsiteY0" fmla="*/ 0 h 1473"/>
                <a:gd name="connsiteX1" fmla="*/ 3215 w 3215"/>
                <a:gd name="connsiteY1" fmla="*/ 0 h 1473"/>
                <a:gd name="connsiteX2" fmla="*/ 0 w 3215"/>
                <a:gd name="connsiteY2" fmla="*/ 1474 h 1473"/>
                <a:gd name="connsiteX3" fmla="*/ 0 w 3215"/>
                <a:gd name="connsiteY3" fmla="*/ 134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" h="1473">
                  <a:moveTo>
                    <a:pt x="3215" y="0"/>
                  </a:moveTo>
                  <a:cubicBezTo>
                    <a:pt x="3215" y="0"/>
                    <a:pt x="3215" y="0"/>
                    <a:pt x="3215" y="0"/>
                  </a:cubicBezTo>
                  <a:cubicBezTo>
                    <a:pt x="2318" y="809"/>
                    <a:pt x="1192" y="1324"/>
                    <a:pt x="0" y="1474"/>
                  </a:cubicBezTo>
                  <a:lnTo>
                    <a:pt x="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DC72BB4E-FC18-E3AD-07F0-8063EE18C94B}"/>
                </a:ext>
              </a:extLst>
            </p:cNvPr>
            <p:cNvSpPr/>
            <p:nvPr/>
          </p:nvSpPr>
          <p:spPr>
            <a:xfrm>
              <a:off x="8073486" y="6064574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6726DBF-874F-9F07-EB00-A48B5377F5F4}"/>
                </a:ext>
              </a:extLst>
            </p:cNvPr>
            <p:cNvSpPr/>
            <p:nvPr/>
          </p:nvSpPr>
          <p:spPr>
            <a:xfrm>
              <a:off x="6887384" y="6504488"/>
              <a:ext cx="74223" cy="13395"/>
            </a:xfrm>
            <a:custGeom>
              <a:avLst/>
              <a:gdLst>
                <a:gd name="connsiteX0" fmla="*/ 1876 w 74223"/>
                <a:gd name="connsiteY0" fmla="*/ 0 h 13395"/>
                <a:gd name="connsiteX1" fmla="*/ 71142 w 74223"/>
                <a:gd name="connsiteY1" fmla="*/ 0 h 13395"/>
                <a:gd name="connsiteX2" fmla="*/ 72347 w 74223"/>
                <a:gd name="connsiteY2" fmla="*/ 0 h 13395"/>
                <a:gd name="connsiteX3" fmla="*/ 72347 w 74223"/>
                <a:gd name="connsiteY3" fmla="*/ 0 h 13395"/>
                <a:gd name="connsiteX4" fmla="*/ 74223 w 74223"/>
                <a:gd name="connsiteY4" fmla="*/ 0 h 13395"/>
                <a:gd name="connsiteX5" fmla="*/ 0 w 7422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23" h="13395">
                  <a:moveTo>
                    <a:pt x="1876" y="0"/>
                  </a:moveTo>
                  <a:lnTo>
                    <a:pt x="71142" y="0"/>
                  </a:lnTo>
                  <a:lnTo>
                    <a:pt x="72347" y="0"/>
                  </a:lnTo>
                  <a:lnTo>
                    <a:pt x="72347" y="0"/>
                  </a:lnTo>
                  <a:lnTo>
                    <a:pt x="74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FF4C49C-7FEC-4F16-A457-1C96FF4FCA1A}"/>
                </a:ext>
              </a:extLst>
            </p:cNvPr>
            <p:cNvSpPr/>
            <p:nvPr/>
          </p:nvSpPr>
          <p:spPr>
            <a:xfrm>
              <a:off x="8354706" y="6177232"/>
              <a:ext cx="14787" cy="122972"/>
            </a:xfrm>
            <a:custGeom>
              <a:avLst/>
              <a:gdLst>
                <a:gd name="connsiteX0" fmla="*/ 6162 w 14787"/>
                <a:gd name="connsiteY0" fmla="*/ 114935 h 122972"/>
                <a:gd name="connsiteX1" fmla="*/ 14737 w 14787"/>
                <a:gd name="connsiteY1" fmla="*/ 120829 h 122972"/>
                <a:gd name="connsiteX2" fmla="*/ 14737 w 14787"/>
                <a:gd name="connsiteY2" fmla="*/ 122972 h 122972"/>
                <a:gd name="connsiteX3" fmla="*/ 14737 w 14787"/>
                <a:gd name="connsiteY3" fmla="*/ 122169 h 122972"/>
                <a:gd name="connsiteX4" fmla="*/ 14737 w 14787"/>
                <a:gd name="connsiteY4" fmla="*/ 0 h 122972"/>
                <a:gd name="connsiteX5" fmla="*/ 7369 w 14787"/>
                <a:gd name="connsiteY5" fmla="*/ 7234 h 122972"/>
                <a:gd name="connsiteX6" fmla="*/ 0 w 14787"/>
                <a:gd name="connsiteY6" fmla="*/ 7234 h 122972"/>
                <a:gd name="connsiteX7" fmla="*/ 0 w 14787"/>
                <a:gd name="connsiteY7" fmla="*/ 116140 h 12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7" h="122972">
                  <a:moveTo>
                    <a:pt x="6162" y="114935"/>
                  </a:moveTo>
                  <a:cubicBezTo>
                    <a:pt x="10155" y="114198"/>
                    <a:pt x="13987" y="116837"/>
                    <a:pt x="14737" y="120829"/>
                  </a:cubicBezTo>
                  <a:cubicBezTo>
                    <a:pt x="14804" y="121539"/>
                    <a:pt x="14804" y="122262"/>
                    <a:pt x="14737" y="122972"/>
                  </a:cubicBezTo>
                  <a:cubicBezTo>
                    <a:pt x="14737" y="122972"/>
                    <a:pt x="14737" y="122972"/>
                    <a:pt x="14737" y="122169"/>
                  </a:cubicBezTo>
                  <a:lnTo>
                    <a:pt x="14737" y="0"/>
                  </a:lnTo>
                  <a:cubicBezTo>
                    <a:pt x="14670" y="4019"/>
                    <a:pt x="11388" y="7234"/>
                    <a:pt x="7369" y="7234"/>
                  </a:cubicBezTo>
                  <a:lnTo>
                    <a:pt x="0" y="7234"/>
                  </a:lnTo>
                  <a:lnTo>
                    <a:pt x="0" y="1161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18C6DE22-012E-770F-D696-BC5432E95182}"/>
                </a:ext>
              </a:extLst>
            </p:cNvPr>
            <p:cNvSpPr/>
            <p:nvPr/>
          </p:nvSpPr>
          <p:spPr>
            <a:xfrm>
              <a:off x="8086349" y="6298462"/>
              <a:ext cx="261925" cy="2277"/>
            </a:xfrm>
            <a:custGeom>
              <a:avLst/>
              <a:gdLst>
                <a:gd name="connsiteX0" fmla="*/ 268 w 261925"/>
                <a:gd name="connsiteY0" fmla="*/ 938 h 2277"/>
                <a:gd name="connsiteX1" fmla="*/ 268 w 261925"/>
                <a:gd name="connsiteY1" fmla="*/ 2277 h 2277"/>
                <a:gd name="connsiteX2" fmla="*/ 261926 w 261925"/>
                <a:gd name="connsiteY2" fmla="*/ 2277 h 2277"/>
                <a:gd name="connsiteX3" fmla="*/ 261926 w 261925"/>
                <a:gd name="connsiteY3" fmla="*/ 1473 h 2277"/>
                <a:gd name="connsiteX4" fmla="*/ 261926 w 261925"/>
                <a:gd name="connsiteY4" fmla="*/ 0 h 2277"/>
                <a:gd name="connsiteX5" fmla="*/ 261926 w 261925"/>
                <a:gd name="connsiteY5" fmla="*/ 0 h 2277"/>
                <a:gd name="connsiteX6" fmla="*/ 0 w 261925"/>
                <a:gd name="connsiteY6" fmla="*/ 0 h 2277"/>
                <a:gd name="connsiteX7" fmla="*/ 268 w 261925"/>
                <a:gd name="connsiteY7" fmla="*/ 938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925" h="2277">
                  <a:moveTo>
                    <a:pt x="268" y="938"/>
                  </a:moveTo>
                  <a:lnTo>
                    <a:pt x="268" y="2277"/>
                  </a:lnTo>
                  <a:lnTo>
                    <a:pt x="261926" y="2277"/>
                  </a:lnTo>
                  <a:cubicBezTo>
                    <a:pt x="261926" y="2277"/>
                    <a:pt x="261926" y="2277"/>
                    <a:pt x="261926" y="1473"/>
                  </a:cubicBezTo>
                  <a:cubicBezTo>
                    <a:pt x="261926" y="670"/>
                    <a:pt x="261926" y="536"/>
                    <a:pt x="261926" y="0"/>
                  </a:cubicBezTo>
                  <a:lnTo>
                    <a:pt x="261926" y="0"/>
                  </a:lnTo>
                  <a:lnTo>
                    <a:pt x="0" y="0"/>
                  </a:lnTo>
                  <a:cubicBezTo>
                    <a:pt x="134" y="295"/>
                    <a:pt x="214" y="616"/>
                    <a:pt x="268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CC1F48BF-C8C2-09EA-8AC0-6E9584E4F43C}"/>
                </a:ext>
              </a:extLst>
            </p:cNvPr>
            <p:cNvSpPr/>
            <p:nvPr/>
          </p:nvSpPr>
          <p:spPr>
            <a:xfrm>
              <a:off x="8354035" y="6292166"/>
              <a:ext cx="13180" cy="14601"/>
            </a:xfrm>
            <a:custGeom>
              <a:avLst/>
              <a:gdLst>
                <a:gd name="connsiteX0" fmla="*/ 6833 w 13180"/>
                <a:gd name="connsiteY0" fmla="*/ 0 h 14601"/>
                <a:gd name="connsiteX1" fmla="*/ 804 w 13180"/>
                <a:gd name="connsiteY1" fmla="*/ 1206 h 14601"/>
                <a:gd name="connsiteX2" fmla="*/ 804 w 13180"/>
                <a:gd name="connsiteY2" fmla="*/ 1206 h 14601"/>
                <a:gd name="connsiteX3" fmla="*/ 0 w 13180"/>
                <a:gd name="connsiteY3" fmla="*/ 1206 h 14601"/>
                <a:gd name="connsiteX4" fmla="*/ 2144 w 13180"/>
                <a:gd name="connsiteY4" fmla="*/ 1206 h 14601"/>
                <a:gd name="connsiteX5" fmla="*/ 9513 w 13180"/>
                <a:gd name="connsiteY5" fmla="*/ 8573 h 14601"/>
                <a:gd name="connsiteX6" fmla="*/ 9513 w 13180"/>
                <a:gd name="connsiteY6" fmla="*/ 14601 h 14601"/>
                <a:gd name="connsiteX7" fmla="*/ 9513 w 13180"/>
                <a:gd name="connsiteY7" fmla="*/ 14601 h 14601"/>
                <a:gd name="connsiteX8" fmla="*/ 9513 w 13180"/>
                <a:gd name="connsiteY8" fmla="*/ 14601 h 14601"/>
                <a:gd name="connsiteX9" fmla="*/ 10986 w 13180"/>
                <a:gd name="connsiteY9" fmla="*/ 14601 h 14601"/>
                <a:gd name="connsiteX10" fmla="*/ 12058 w 13180"/>
                <a:gd name="connsiteY10" fmla="*/ 13798 h 14601"/>
                <a:gd name="connsiteX11" fmla="*/ 13130 w 13180"/>
                <a:gd name="connsiteY11" fmla="*/ 12860 h 14601"/>
                <a:gd name="connsiteX12" fmla="*/ 13130 w 13180"/>
                <a:gd name="connsiteY12" fmla="*/ 11654 h 14601"/>
                <a:gd name="connsiteX13" fmla="*/ 13130 w 13180"/>
                <a:gd name="connsiteY13" fmla="*/ 10449 h 14601"/>
                <a:gd name="connsiteX14" fmla="*/ 13130 w 13180"/>
                <a:gd name="connsiteY14" fmla="*/ 8975 h 14601"/>
                <a:gd name="connsiteX15" fmla="*/ 13130 w 13180"/>
                <a:gd name="connsiteY15" fmla="*/ 6832 h 14601"/>
                <a:gd name="connsiteX16" fmla="*/ 6833 w 13180"/>
                <a:gd name="connsiteY1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80" h="14601">
                  <a:moveTo>
                    <a:pt x="6833" y="0"/>
                  </a:moveTo>
                  <a:lnTo>
                    <a:pt x="804" y="1206"/>
                  </a:lnTo>
                  <a:lnTo>
                    <a:pt x="804" y="1206"/>
                  </a:lnTo>
                  <a:lnTo>
                    <a:pt x="0" y="1206"/>
                  </a:lnTo>
                  <a:cubicBezTo>
                    <a:pt x="711" y="1058"/>
                    <a:pt x="1433" y="1058"/>
                    <a:pt x="2144" y="1206"/>
                  </a:cubicBezTo>
                  <a:cubicBezTo>
                    <a:pt x="6217" y="1206"/>
                    <a:pt x="9513" y="4501"/>
                    <a:pt x="9513" y="8573"/>
                  </a:cubicBezTo>
                  <a:lnTo>
                    <a:pt x="9513" y="14601"/>
                  </a:lnTo>
                  <a:lnTo>
                    <a:pt x="9513" y="14601"/>
                  </a:lnTo>
                  <a:lnTo>
                    <a:pt x="9513" y="14601"/>
                  </a:lnTo>
                  <a:lnTo>
                    <a:pt x="10986" y="14601"/>
                  </a:lnTo>
                  <a:lnTo>
                    <a:pt x="12058" y="13798"/>
                  </a:lnTo>
                  <a:lnTo>
                    <a:pt x="13130" y="12860"/>
                  </a:lnTo>
                  <a:cubicBezTo>
                    <a:pt x="13170" y="12458"/>
                    <a:pt x="13170" y="12056"/>
                    <a:pt x="13130" y="11654"/>
                  </a:cubicBezTo>
                  <a:cubicBezTo>
                    <a:pt x="13184" y="11252"/>
                    <a:pt x="13184" y="10850"/>
                    <a:pt x="13130" y="10449"/>
                  </a:cubicBezTo>
                  <a:cubicBezTo>
                    <a:pt x="13197" y="9953"/>
                    <a:pt x="13197" y="9471"/>
                    <a:pt x="13130" y="8975"/>
                  </a:cubicBezTo>
                  <a:cubicBezTo>
                    <a:pt x="13197" y="8265"/>
                    <a:pt x="13197" y="7542"/>
                    <a:pt x="13130" y="6832"/>
                  </a:cubicBezTo>
                  <a:cubicBezTo>
                    <a:pt x="12916" y="3349"/>
                    <a:pt x="10290" y="496"/>
                    <a:pt x="68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A53D8080-DC63-EED5-C5A4-7BC87BF338CD}"/>
                </a:ext>
              </a:extLst>
            </p:cNvPr>
            <p:cNvSpPr/>
            <p:nvPr/>
          </p:nvSpPr>
          <p:spPr>
            <a:xfrm>
              <a:off x="7597330" y="6172945"/>
              <a:ext cx="1741" cy="2947"/>
            </a:xfrm>
            <a:custGeom>
              <a:avLst/>
              <a:gdLst>
                <a:gd name="connsiteX0" fmla="*/ 1742 w 1741"/>
                <a:gd name="connsiteY0" fmla="*/ 0 h 2947"/>
                <a:gd name="connsiteX1" fmla="*/ 1072 w 1741"/>
                <a:gd name="connsiteY1" fmla="*/ 938 h 2947"/>
                <a:gd name="connsiteX2" fmla="*/ 0 w 1741"/>
                <a:gd name="connsiteY2" fmla="*/ 2947 h 2947"/>
                <a:gd name="connsiteX3" fmla="*/ 0 w 1741"/>
                <a:gd name="connsiteY3" fmla="*/ 2947 h 2947"/>
                <a:gd name="connsiteX4" fmla="*/ 804 w 1741"/>
                <a:gd name="connsiteY4" fmla="*/ 1875 h 2947"/>
                <a:gd name="connsiteX5" fmla="*/ 1742 w 1741"/>
                <a:gd name="connsiteY5" fmla="*/ 0 h 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1" h="2947">
                  <a:moveTo>
                    <a:pt x="1742" y="0"/>
                  </a:moveTo>
                  <a:cubicBezTo>
                    <a:pt x="1742" y="0"/>
                    <a:pt x="1742" y="0"/>
                    <a:pt x="1072" y="938"/>
                  </a:cubicBezTo>
                  <a:lnTo>
                    <a:pt x="0" y="2947"/>
                  </a:lnTo>
                  <a:cubicBezTo>
                    <a:pt x="0" y="2947"/>
                    <a:pt x="0" y="2947"/>
                    <a:pt x="0" y="2947"/>
                  </a:cubicBezTo>
                  <a:lnTo>
                    <a:pt x="804" y="1875"/>
                  </a:lnTo>
                  <a:cubicBezTo>
                    <a:pt x="1058" y="1219"/>
                    <a:pt x="1366" y="589"/>
                    <a:pt x="17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50B50ED3-D0DC-CDC9-9F3D-E0CCCE956E5D}"/>
                </a:ext>
              </a:extLst>
            </p:cNvPr>
            <p:cNvSpPr/>
            <p:nvPr/>
          </p:nvSpPr>
          <p:spPr>
            <a:xfrm>
              <a:off x="8060357" y="4973497"/>
              <a:ext cx="13129" cy="17012"/>
            </a:xfrm>
            <a:custGeom>
              <a:avLst/>
              <a:gdLst>
                <a:gd name="connsiteX0" fmla="*/ 7369 w 13129"/>
                <a:gd name="connsiteY0" fmla="*/ 12592 h 17012"/>
                <a:gd name="connsiteX1" fmla="*/ 13130 w 13129"/>
                <a:gd name="connsiteY1" fmla="*/ 15673 h 17012"/>
                <a:gd name="connsiteX2" fmla="*/ 13130 w 13129"/>
                <a:gd name="connsiteY2" fmla="*/ 10047 h 17012"/>
                <a:gd name="connsiteX3" fmla="*/ 7101 w 13129"/>
                <a:gd name="connsiteY3" fmla="*/ 2947 h 17012"/>
                <a:gd name="connsiteX4" fmla="*/ 7101 w 13129"/>
                <a:gd name="connsiteY4" fmla="*/ 0 h 17012"/>
                <a:gd name="connsiteX5" fmla="*/ 7101 w 13129"/>
                <a:gd name="connsiteY5" fmla="*/ 0 h 17012"/>
                <a:gd name="connsiteX6" fmla="*/ 0 w 13129"/>
                <a:gd name="connsiteY6" fmla="*/ 17013 h 17012"/>
                <a:gd name="connsiteX7" fmla="*/ 7369 w 13129"/>
                <a:gd name="connsiteY7" fmla="*/ 12592 h 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29" h="17012">
                  <a:moveTo>
                    <a:pt x="7369" y="12592"/>
                  </a:moveTo>
                  <a:cubicBezTo>
                    <a:pt x="9660" y="12666"/>
                    <a:pt x="11790" y="13804"/>
                    <a:pt x="13130" y="15673"/>
                  </a:cubicBezTo>
                  <a:lnTo>
                    <a:pt x="13130" y="10047"/>
                  </a:lnTo>
                  <a:cubicBezTo>
                    <a:pt x="9687" y="9412"/>
                    <a:pt x="7168" y="6445"/>
                    <a:pt x="7101" y="2947"/>
                  </a:cubicBezTo>
                  <a:cubicBezTo>
                    <a:pt x="6900" y="1975"/>
                    <a:pt x="6900" y="973"/>
                    <a:pt x="7101" y="0"/>
                  </a:cubicBezTo>
                  <a:lnTo>
                    <a:pt x="7101" y="0"/>
                  </a:lnTo>
                  <a:lnTo>
                    <a:pt x="0" y="17013"/>
                  </a:lnTo>
                  <a:cubicBezTo>
                    <a:pt x="1286" y="14139"/>
                    <a:pt x="4233" y="12374"/>
                    <a:pt x="7369" y="1259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9F8079F0-8FF1-1D4A-5C34-4B5129A2A154}"/>
                </a:ext>
              </a:extLst>
            </p:cNvPr>
            <p:cNvSpPr/>
            <p:nvPr/>
          </p:nvSpPr>
          <p:spPr>
            <a:xfrm>
              <a:off x="8060892" y="4990643"/>
              <a:ext cx="0" cy="1581"/>
            </a:xfrm>
            <a:custGeom>
              <a:avLst/>
              <a:gdLst>
                <a:gd name="connsiteX0" fmla="*/ 0 w 0"/>
                <a:gd name="connsiteY0" fmla="*/ 0 h 1581"/>
                <a:gd name="connsiteX1" fmla="*/ 0 w 0"/>
                <a:gd name="connsiteY1" fmla="*/ 1474 h 1581"/>
                <a:gd name="connsiteX2" fmla="*/ 0 w 0"/>
                <a:gd name="connsiteY2" fmla="*/ 0 h 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1581">
                  <a:moveTo>
                    <a:pt x="0" y="0"/>
                  </a:moveTo>
                  <a:cubicBezTo>
                    <a:pt x="0" y="0"/>
                    <a:pt x="0" y="938"/>
                    <a:pt x="0" y="1474"/>
                  </a:cubicBezTo>
                  <a:cubicBezTo>
                    <a:pt x="0" y="2009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D5CF695B-753A-50E4-1B11-23F565142478}"/>
                </a:ext>
              </a:extLst>
            </p:cNvPr>
            <p:cNvSpPr/>
            <p:nvPr/>
          </p:nvSpPr>
          <p:spPr>
            <a:xfrm>
              <a:off x="8076166" y="4983811"/>
              <a:ext cx="3617" cy="8707"/>
            </a:xfrm>
            <a:custGeom>
              <a:avLst/>
              <a:gdLst>
                <a:gd name="connsiteX0" fmla="*/ 3618 w 3617"/>
                <a:gd name="connsiteY0" fmla="*/ 0 h 8707"/>
                <a:gd name="connsiteX1" fmla="*/ 0 w 3617"/>
                <a:gd name="connsiteY1" fmla="*/ 0 h 8707"/>
                <a:gd name="connsiteX2" fmla="*/ 0 w 3617"/>
                <a:gd name="connsiteY2" fmla="*/ 8707 h 8707"/>
                <a:gd name="connsiteX3" fmla="*/ 3618 w 3617"/>
                <a:gd name="connsiteY3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" h="8707">
                  <a:moveTo>
                    <a:pt x="3618" y="0"/>
                  </a:moveTo>
                  <a:lnTo>
                    <a:pt x="0" y="0"/>
                  </a:lnTo>
                  <a:lnTo>
                    <a:pt x="0" y="8707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B577758-5A2A-B010-90EC-1646DA2E9C6B}"/>
                </a:ext>
              </a:extLst>
            </p:cNvPr>
            <p:cNvSpPr/>
            <p:nvPr/>
          </p:nvSpPr>
          <p:spPr>
            <a:xfrm>
              <a:off x="8073486" y="4983811"/>
              <a:ext cx="2679" cy="1186052"/>
            </a:xfrm>
            <a:custGeom>
              <a:avLst/>
              <a:gdLst>
                <a:gd name="connsiteX0" fmla="*/ 1608 w 2679"/>
                <a:gd name="connsiteY0" fmla="*/ 9645 h 1186052"/>
                <a:gd name="connsiteX1" fmla="*/ 1608 w 2679"/>
                <a:gd name="connsiteY1" fmla="*/ 1076342 h 1186052"/>
                <a:gd name="connsiteX2" fmla="*/ 0 w 2679"/>
                <a:gd name="connsiteY2" fmla="*/ 1080763 h 1186052"/>
                <a:gd name="connsiteX3" fmla="*/ 0 w 2679"/>
                <a:gd name="connsiteY3" fmla="*/ 1080763 h 1186052"/>
                <a:gd name="connsiteX4" fmla="*/ 0 w 2679"/>
                <a:gd name="connsiteY4" fmla="*/ 1186053 h 1186052"/>
                <a:gd name="connsiteX5" fmla="*/ 2680 w 2679"/>
                <a:gd name="connsiteY5" fmla="*/ 1186053 h 1186052"/>
                <a:gd name="connsiteX6" fmla="*/ 2680 w 2679"/>
                <a:gd name="connsiteY6" fmla="*/ 0 h 1186052"/>
                <a:gd name="connsiteX7" fmla="*/ 1340 w 2679"/>
                <a:gd name="connsiteY7" fmla="*/ 0 h 1186052"/>
                <a:gd name="connsiteX8" fmla="*/ 0 w 2679"/>
                <a:gd name="connsiteY8" fmla="*/ 0 h 1186052"/>
                <a:gd name="connsiteX9" fmla="*/ 0 w 2679"/>
                <a:gd name="connsiteY9" fmla="*/ 5626 h 1186052"/>
                <a:gd name="connsiteX10" fmla="*/ 1608 w 2679"/>
                <a:gd name="connsiteY10" fmla="*/ 9645 h 118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9" h="1186052">
                  <a:moveTo>
                    <a:pt x="1608" y="9645"/>
                  </a:moveTo>
                  <a:lnTo>
                    <a:pt x="1608" y="1076342"/>
                  </a:lnTo>
                  <a:cubicBezTo>
                    <a:pt x="1595" y="1077955"/>
                    <a:pt x="1019" y="1079514"/>
                    <a:pt x="0" y="1080763"/>
                  </a:cubicBezTo>
                  <a:lnTo>
                    <a:pt x="0" y="1080763"/>
                  </a:lnTo>
                  <a:lnTo>
                    <a:pt x="0" y="1186053"/>
                  </a:lnTo>
                  <a:lnTo>
                    <a:pt x="2680" y="1186053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5626"/>
                  </a:lnTo>
                  <a:cubicBezTo>
                    <a:pt x="938" y="6766"/>
                    <a:pt x="1501" y="8170"/>
                    <a:pt x="1608" y="96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08E3F6CA-6978-2462-2A64-DC775FBA2255}"/>
                </a:ext>
              </a:extLst>
            </p:cNvPr>
            <p:cNvSpPr/>
            <p:nvPr/>
          </p:nvSpPr>
          <p:spPr>
            <a:xfrm>
              <a:off x="8066386" y="6067655"/>
              <a:ext cx="2679" cy="102610"/>
            </a:xfrm>
            <a:custGeom>
              <a:avLst/>
              <a:gdLst>
                <a:gd name="connsiteX0" fmla="*/ 1339 w 2679"/>
                <a:gd name="connsiteY0" fmla="*/ 102209 h 102610"/>
                <a:gd name="connsiteX1" fmla="*/ 2680 w 2679"/>
                <a:gd name="connsiteY1" fmla="*/ 102209 h 102610"/>
                <a:gd name="connsiteX2" fmla="*/ 2680 w 2679"/>
                <a:gd name="connsiteY2" fmla="*/ 0 h 102610"/>
                <a:gd name="connsiteX3" fmla="*/ 1339 w 2679"/>
                <a:gd name="connsiteY3" fmla="*/ 0 h 102610"/>
                <a:gd name="connsiteX4" fmla="*/ 0 w 2679"/>
                <a:gd name="connsiteY4" fmla="*/ 0 h 102610"/>
                <a:gd name="connsiteX5" fmla="*/ 0 w 2679"/>
                <a:gd name="connsiteY5" fmla="*/ 102611 h 10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02610">
                  <a:moveTo>
                    <a:pt x="1339" y="102209"/>
                  </a:moveTo>
                  <a:lnTo>
                    <a:pt x="2680" y="102209"/>
                  </a:lnTo>
                  <a:lnTo>
                    <a:pt x="268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10261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6D6EA01C-5356-3401-96EC-B7714C53CCC2}"/>
                </a:ext>
              </a:extLst>
            </p:cNvPr>
            <p:cNvSpPr/>
            <p:nvPr/>
          </p:nvSpPr>
          <p:spPr>
            <a:xfrm>
              <a:off x="6880819" y="6518687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1205 w 2679"/>
                <a:gd name="connsiteY1" fmla="*/ 0 h 150"/>
                <a:gd name="connsiteX2" fmla="*/ 2680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1205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55D81F9-92C3-27D8-5246-FA1B35FC7955}"/>
                </a:ext>
              </a:extLst>
            </p:cNvPr>
            <p:cNvSpPr/>
            <p:nvPr/>
          </p:nvSpPr>
          <p:spPr>
            <a:xfrm>
              <a:off x="6876451" y="6512123"/>
              <a:ext cx="80" cy="1607"/>
            </a:xfrm>
            <a:custGeom>
              <a:avLst/>
              <a:gdLst>
                <a:gd name="connsiteX0" fmla="*/ 80 w 80"/>
                <a:gd name="connsiteY0" fmla="*/ 1608 h 1607"/>
                <a:gd name="connsiteX1" fmla="*/ 80 w 80"/>
                <a:gd name="connsiteY1" fmla="*/ 0 h 1607"/>
                <a:gd name="connsiteX2" fmla="*/ 80 w 80"/>
                <a:gd name="connsiteY2" fmla="*/ 0 h 1607"/>
                <a:gd name="connsiteX3" fmla="*/ 80 w 80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" h="1607">
                  <a:moveTo>
                    <a:pt x="80" y="1608"/>
                  </a:moveTo>
                  <a:cubicBezTo>
                    <a:pt x="13" y="1072"/>
                    <a:pt x="13" y="536"/>
                    <a:pt x="80" y="0"/>
                  </a:cubicBezTo>
                  <a:lnTo>
                    <a:pt x="80" y="0"/>
                  </a:lnTo>
                  <a:cubicBezTo>
                    <a:pt x="-27" y="536"/>
                    <a:pt x="-27" y="1072"/>
                    <a:pt x="8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82B13CE1-2B66-A15E-EDA5-F4518A62650B}"/>
                </a:ext>
              </a:extLst>
            </p:cNvPr>
            <p:cNvSpPr/>
            <p:nvPr/>
          </p:nvSpPr>
          <p:spPr>
            <a:xfrm>
              <a:off x="6881890" y="6504220"/>
              <a:ext cx="7369" cy="13395"/>
            </a:xfrm>
            <a:custGeom>
              <a:avLst/>
              <a:gdLst>
                <a:gd name="connsiteX0" fmla="*/ 5225 w 7369"/>
                <a:gd name="connsiteY0" fmla="*/ 0 h 13395"/>
                <a:gd name="connsiteX1" fmla="*/ 1072 w 7369"/>
                <a:gd name="connsiteY1" fmla="*/ 0 h 13395"/>
                <a:gd name="connsiteX2" fmla="*/ 0 w 7369"/>
                <a:gd name="connsiteY2" fmla="*/ 0 h 13395"/>
                <a:gd name="connsiteX3" fmla="*/ 1608 w 7369"/>
                <a:gd name="connsiteY3" fmla="*/ 0 h 13395"/>
                <a:gd name="connsiteX4" fmla="*/ 7369 w 7369"/>
                <a:gd name="connsiteY4" fmla="*/ 0 h 13395"/>
                <a:gd name="connsiteX5" fmla="*/ 5494 w 7369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" h="13395">
                  <a:moveTo>
                    <a:pt x="5225" y="0"/>
                  </a:moveTo>
                  <a:lnTo>
                    <a:pt x="1072" y="0"/>
                  </a:lnTo>
                  <a:lnTo>
                    <a:pt x="0" y="0"/>
                  </a:lnTo>
                  <a:lnTo>
                    <a:pt x="1608" y="0"/>
                  </a:lnTo>
                  <a:lnTo>
                    <a:pt x="7369" y="0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34651A89-7BE8-219B-E3B7-9101F7381BD0}"/>
                </a:ext>
              </a:extLst>
            </p:cNvPr>
            <p:cNvSpPr/>
            <p:nvPr/>
          </p:nvSpPr>
          <p:spPr>
            <a:xfrm>
              <a:off x="6876749" y="6505292"/>
              <a:ext cx="82445" cy="12742"/>
            </a:xfrm>
            <a:custGeom>
              <a:avLst/>
              <a:gdLst>
                <a:gd name="connsiteX0" fmla="*/ 75077 w 82445"/>
                <a:gd name="connsiteY0" fmla="*/ 2813 h 12742"/>
                <a:gd name="connsiteX1" fmla="*/ 75881 w 82445"/>
                <a:gd name="connsiteY1" fmla="*/ 1742 h 12742"/>
                <a:gd name="connsiteX2" fmla="*/ 76953 w 82445"/>
                <a:gd name="connsiteY2" fmla="*/ 804 h 12742"/>
                <a:gd name="connsiteX3" fmla="*/ 78159 w 82445"/>
                <a:gd name="connsiteY3" fmla="*/ 0 h 12742"/>
                <a:gd name="connsiteX4" fmla="*/ 79632 w 82445"/>
                <a:gd name="connsiteY4" fmla="*/ 0 h 12742"/>
                <a:gd name="connsiteX5" fmla="*/ 80704 w 82445"/>
                <a:gd name="connsiteY5" fmla="*/ 0 h 12742"/>
                <a:gd name="connsiteX6" fmla="*/ 80704 w 82445"/>
                <a:gd name="connsiteY6" fmla="*/ 0 h 12742"/>
                <a:gd name="connsiteX7" fmla="*/ 82446 w 82445"/>
                <a:gd name="connsiteY7" fmla="*/ 0 h 12742"/>
                <a:gd name="connsiteX8" fmla="*/ 81241 w 82445"/>
                <a:gd name="connsiteY8" fmla="*/ 0 h 12742"/>
                <a:gd name="connsiteX9" fmla="*/ 6213 w 82445"/>
                <a:gd name="connsiteY9" fmla="*/ 0 h 12742"/>
                <a:gd name="connsiteX10" fmla="*/ 4605 w 82445"/>
                <a:gd name="connsiteY10" fmla="*/ 0 h 12742"/>
                <a:gd name="connsiteX11" fmla="*/ 3132 w 82445"/>
                <a:gd name="connsiteY11" fmla="*/ 0 h 12742"/>
                <a:gd name="connsiteX12" fmla="*/ 2059 w 82445"/>
                <a:gd name="connsiteY12" fmla="*/ 804 h 12742"/>
                <a:gd name="connsiteX13" fmla="*/ 854 w 82445"/>
                <a:gd name="connsiteY13" fmla="*/ 1607 h 12742"/>
                <a:gd name="connsiteX14" fmla="*/ 854 w 82445"/>
                <a:gd name="connsiteY14" fmla="*/ 2813 h 12742"/>
                <a:gd name="connsiteX15" fmla="*/ 50 w 82445"/>
                <a:gd name="connsiteY15" fmla="*/ 4019 h 12742"/>
                <a:gd name="connsiteX16" fmla="*/ 50 w 82445"/>
                <a:gd name="connsiteY16" fmla="*/ 5358 h 12742"/>
                <a:gd name="connsiteX17" fmla="*/ 50 w 82445"/>
                <a:gd name="connsiteY17" fmla="*/ 6564 h 12742"/>
                <a:gd name="connsiteX18" fmla="*/ 50 w 82445"/>
                <a:gd name="connsiteY18" fmla="*/ 6564 h 12742"/>
                <a:gd name="connsiteX19" fmla="*/ 50 w 82445"/>
                <a:gd name="connsiteY19" fmla="*/ 8171 h 12742"/>
                <a:gd name="connsiteX20" fmla="*/ 50 w 82445"/>
                <a:gd name="connsiteY20" fmla="*/ 9377 h 12742"/>
                <a:gd name="connsiteX21" fmla="*/ 854 w 82445"/>
                <a:gd name="connsiteY21" fmla="*/ 10717 h 12742"/>
                <a:gd name="connsiteX22" fmla="*/ 854 w 82445"/>
                <a:gd name="connsiteY22" fmla="*/ 11654 h 12742"/>
                <a:gd name="connsiteX23" fmla="*/ 2462 w 82445"/>
                <a:gd name="connsiteY23" fmla="*/ 12592 h 12742"/>
                <a:gd name="connsiteX24" fmla="*/ 3266 w 82445"/>
                <a:gd name="connsiteY24" fmla="*/ 12592 h 12742"/>
                <a:gd name="connsiteX25" fmla="*/ 5945 w 82445"/>
                <a:gd name="connsiteY25" fmla="*/ 12592 h 12742"/>
                <a:gd name="connsiteX26" fmla="*/ 72933 w 82445"/>
                <a:gd name="connsiteY26" fmla="*/ 12592 h 12742"/>
                <a:gd name="connsiteX27" fmla="*/ 72933 w 82445"/>
                <a:gd name="connsiteY27" fmla="*/ 5358 h 12742"/>
                <a:gd name="connsiteX28" fmla="*/ 72933 w 82445"/>
                <a:gd name="connsiteY28" fmla="*/ 4153 h 12742"/>
                <a:gd name="connsiteX29" fmla="*/ 72933 w 82445"/>
                <a:gd name="connsiteY29" fmla="*/ 2679 h 12742"/>
                <a:gd name="connsiteX30" fmla="*/ 75077 w 82445"/>
                <a:gd name="connsiteY30" fmla="*/ 2813 h 1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445" h="12742">
                  <a:moveTo>
                    <a:pt x="75077" y="2813"/>
                  </a:moveTo>
                  <a:lnTo>
                    <a:pt x="75881" y="1742"/>
                  </a:lnTo>
                  <a:lnTo>
                    <a:pt x="76953" y="804"/>
                  </a:lnTo>
                  <a:lnTo>
                    <a:pt x="78159" y="0"/>
                  </a:lnTo>
                  <a:lnTo>
                    <a:pt x="79632" y="0"/>
                  </a:lnTo>
                  <a:lnTo>
                    <a:pt x="80704" y="0"/>
                  </a:lnTo>
                  <a:lnTo>
                    <a:pt x="80704" y="0"/>
                  </a:lnTo>
                  <a:lnTo>
                    <a:pt x="82446" y="0"/>
                  </a:lnTo>
                  <a:lnTo>
                    <a:pt x="81241" y="0"/>
                  </a:lnTo>
                  <a:lnTo>
                    <a:pt x="6213" y="0"/>
                  </a:lnTo>
                  <a:lnTo>
                    <a:pt x="4605" y="0"/>
                  </a:lnTo>
                  <a:lnTo>
                    <a:pt x="3132" y="0"/>
                  </a:lnTo>
                  <a:cubicBezTo>
                    <a:pt x="2703" y="147"/>
                    <a:pt x="2328" y="429"/>
                    <a:pt x="2059" y="804"/>
                  </a:cubicBezTo>
                  <a:cubicBezTo>
                    <a:pt x="1631" y="1018"/>
                    <a:pt x="1229" y="1299"/>
                    <a:pt x="854" y="1607"/>
                  </a:cubicBezTo>
                  <a:cubicBezTo>
                    <a:pt x="813" y="2009"/>
                    <a:pt x="813" y="2411"/>
                    <a:pt x="854" y="2813"/>
                  </a:cubicBezTo>
                  <a:cubicBezTo>
                    <a:pt x="559" y="3188"/>
                    <a:pt x="291" y="3590"/>
                    <a:pt x="50" y="4019"/>
                  </a:cubicBezTo>
                  <a:cubicBezTo>
                    <a:pt x="50" y="4019"/>
                    <a:pt x="50" y="4956"/>
                    <a:pt x="50" y="5358"/>
                  </a:cubicBezTo>
                  <a:cubicBezTo>
                    <a:pt x="50" y="5760"/>
                    <a:pt x="50" y="6162"/>
                    <a:pt x="50" y="6564"/>
                  </a:cubicBezTo>
                  <a:lnTo>
                    <a:pt x="50" y="6564"/>
                  </a:lnTo>
                  <a:cubicBezTo>
                    <a:pt x="-17" y="7100"/>
                    <a:pt x="-17" y="7636"/>
                    <a:pt x="50" y="8171"/>
                  </a:cubicBezTo>
                  <a:cubicBezTo>
                    <a:pt x="-4" y="8573"/>
                    <a:pt x="-4" y="8975"/>
                    <a:pt x="50" y="9377"/>
                  </a:cubicBezTo>
                  <a:cubicBezTo>
                    <a:pt x="238" y="9873"/>
                    <a:pt x="506" y="10315"/>
                    <a:pt x="854" y="10717"/>
                  </a:cubicBezTo>
                  <a:lnTo>
                    <a:pt x="854" y="11654"/>
                  </a:lnTo>
                  <a:lnTo>
                    <a:pt x="2462" y="12592"/>
                  </a:lnTo>
                  <a:cubicBezTo>
                    <a:pt x="2462" y="12592"/>
                    <a:pt x="2462" y="12592"/>
                    <a:pt x="3266" y="12592"/>
                  </a:cubicBezTo>
                  <a:cubicBezTo>
                    <a:pt x="4150" y="12793"/>
                    <a:pt x="5061" y="12793"/>
                    <a:pt x="5945" y="12592"/>
                  </a:cubicBezTo>
                  <a:lnTo>
                    <a:pt x="72933" y="12592"/>
                  </a:lnTo>
                  <a:lnTo>
                    <a:pt x="72933" y="5358"/>
                  </a:lnTo>
                  <a:cubicBezTo>
                    <a:pt x="72933" y="5358"/>
                    <a:pt x="72933" y="4554"/>
                    <a:pt x="72933" y="4153"/>
                  </a:cubicBezTo>
                  <a:cubicBezTo>
                    <a:pt x="72933" y="3751"/>
                    <a:pt x="72933" y="3215"/>
                    <a:pt x="72933" y="2679"/>
                  </a:cubicBezTo>
                  <a:cubicBezTo>
                    <a:pt x="73630" y="2867"/>
                    <a:pt x="74354" y="2907"/>
                    <a:pt x="75077" y="28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401B885-DBEA-3213-8FC0-C516BB12E908}"/>
                </a:ext>
              </a:extLst>
            </p:cNvPr>
            <p:cNvSpPr/>
            <p:nvPr/>
          </p:nvSpPr>
          <p:spPr>
            <a:xfrm>
              <a:off x="6950654" y="6510516"/>
              <a:ext cx="14838" cy="342929"/>
            </a:xfrm>
            <a:custGeom>
              <a:avLst/>
              <a:gdLst>
                <a:gd name="connsiteX0" fmla="*/ 12159 w 14838"/>
                <a:gd name="connsiteY0" fmla="*/ 8439 h 342929"/>
                <a:gd name="connsiteX1" fmla="*/ 11489 w 14838"/>
                <a:gd name="connsiteY1" fmla="*/ 8439 h 342929"/>
                <a:gd name="connsiteX2" fmla="*/ 10283 w 14838"/>
                <a:gd name="connsiteY2" fmla="*/ 8439 h 342929"/>
                <a:gd name="connsiteX3" fmla="*/ 8541 w 14838"/>
                <a:gd name="connsiteY3" fmla="*/ 8439 h 342929"/>
                <a:gd name="connsiteX4" fmla="*/ 7336 w 14838"/>
                <a:gd name="connsiteY4" fmla="*/ 8439 h 342929"/>
                <a:gd name="connsiteX5" fmla="*/ 101 w 14838"/>
                <a:gd name="connsiteY5" fmla="*/ 1742 h 342929"/>
                <a:gd name="connsiteX6" fmla="*/ 101 w 14838"/>
                <a:gd name="connsiteY6" fmla="*/ 0 h 342929"/>
                <a:gd name="connsiteX7" fmla="*/ 101 w 14838"/>
                <a:gd name="connsiteY7" fmla="*/ 1206 h 342929"/>
                <a:gd name="connsiteX8" fmla="*/ 101 w 14838"/>
                <a:gd name="connsiteY8" fmla="*/ 342929 h 342929"/>
                <a:gd name="connsiteX9" fmla="*/ 14839 w 14838"/>
                <a:gd name="connsiteY9" fmla="*/ 342929 h 342929"/>
                <a:gd name="connsiteX10" fmla="*/ 14839 w 14838"/>
                <a:gd name="connsiteY10" fmla="*/ 8037 h 34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8" h="342929">
                  <a:moveTo>
                    <a:pt x="12159" y="8439"/>
                  </a:moveTo>
                  <a:lnTo>
                    <a:pt x="11489" y="8439"/>
                  </a:lnTo>
                  <a:lnTo>
                    <a:pt x="10283" y="8439"/>
                  </a:lnTo>
                  <a:cubicBezTo>
                    <a:pt x="9707" y="8573"/>
                    <a:pt x="9118" y="8573"/>
                    <a:pt x="8541" y="8439"/>
                  </a:cubicBezTo>
                  <a:lnTo>
                    <a:pt x="7336" y="8439"/>
                  </a:lnTo>
                  <a:cubicBezTo>
                    <a:pt x="3544" y="8453"/>
                    <a:pt x="382" y="5533"/>
                    <a:pt x="101" y="1742"/>
                  </a:cubicBezTo>
                  <a:cubicBezTo>
                    <a:pt x="-34" y="1165"/>
                    <a:pt x="-34" y="576"/>
                    <a:pt x="101" y="0"/>
                  </a:cubicBezTo>
                  <a:cubicBezTo>
                    <a:pt x="101" y="0"/>
                    <a:pt x="101" y="0"/>
                    <a:pt x="101" y="1206"/>
                  </a:cubicBezTo>
                  <a:lnTo>
                    <a:pt x="101" y="342929"/>
                  </a:lnTo>
                  <a:lnTo>
                    <a:pt x="14839" y="342929"/>
                  </a:lnTo>
                  <a:lnTo>
                    <a:pt x="14839" y="803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A8AB948E-5116-BE66-32EA-ECD36DD719B6}"/>
                </a:ext>
              </a:extLst>
            </p:cNvPr>
            <p:cNvSpPr/>
            <p:nvPr/>
          </p:nvSpPr>
          <p:spPr>
            <a:xfrm>
              <a:off x="7611264" y="6510650"/>
              <a:ext cx="460883" cy="2545"/>
            </a:xfrm>
            <a:custGeom>
              <a:avLst/>
              <a:gdLst>
                <a:gd name="connsiteX0" fmla="*/ 460615 w 460883"/>
                <a:gd name="connsiteY0" fmla="*/ 1206 h 2545"/>
                <a:gd name="connsiteX1" fmla="*/ 460615 w 460883"/>
                <a:gd name="connsiteY1" fmla="*/ 0 h 2545"/>
                <a:gd name="connsiteX2" fmla="*/ 0 w 460883"/>
                <a:gd name="connsiteY2" fmla="*/ 0 h 2545"/>
                <a:gd name="connsiteX3" fmla="*/ 0 w 460883"/>
                <a:gd name="connsiteY3" fmla="*/ 938 h 2545"/>
                <a:gd name="connsiteX4" fmla="*/ 0 w 460883"/>
                <a:gd name="connsiteY4" fmla="*/ 2545 h 2545"/>
                <a:gd name="connsiteX5" fmla="*/ 460883 w 460883"/>
                <a:gd name="connsiteY5" fmla="*/ 2545 h 2545"/>
                <a:gd name="connsiteX6" fmla="*/ 460615 w 460883"/>
                <a:gd name="connsiteY6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883" h="2545">
                  <a:moveTo>
                    <a:pt x="460615" y="1206"/>
                  </a:moveTo>
                  <a:lnTo>
                    <a:pt x="460615" y="0"/>
                  </a:lnTo>
                  <a:lnTo>
                    <a:pt x="0" y="0"/>
                  </a:lnTo>
                  <a:lnTo>
                    <a:pt x="0" y="938"/>
                  </a:lnTo>
                  <a:cubicBezTo>
                    <a:pt x="54" y="1473"/>
                    <a:pt x="54" y="2009"/>
                    <a:pt x="0" y="2545"/>
                  </a:cubicBezTo>
                  <a:lnTo>
                    <a:pt x="460883" y="2545"/>
                  </a:lnTo>
                  <a:cubicBezTo>
                    <a:pt x="460883" y="2545"/>
                    <a:pt x="460615" y="1607"/>
                    <a:pt x="460615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471A106C-234E-02D2-F8C6-FBCE34D493C5}"/>
                </a:ext>
              </a:extLst>
            </p:cNvPr>
            <p:cNvSpPr/>
            <p:nvPr/>
          </p:nvSpPr>
          <p:spPr>
            <a:xfrm>
              <a:off x="8073189" y="6515338"/>
              <a:ext cx="14633" cy="338776"/>
            </a:xfrm>
            <a:custGeom>
              <a:avLst/>
              <a:gdLst>
                <a:gd name="connsiteX0" fmla="*/ 8604 w 14633"/>
                <a:gd name="connsiteY0" fmla="*/ 3617 h 338776"/>
                <a:gd name="connsiteX1" fmla="*/ 6863 w 14633"/>
                <a:gd name="connsiteY1" fmla="*/ 3617 h 338776"/>
                <a:gd name="connsiteX2" fmla="*/ 5657 w 14633"/>
                <a:gd name="connsiteY2" fmla="*/ 3617 h 338776"/>
                <a:gd name="connsiteX3" fmla="*/ 4451 w 14633"/>
                <a:gd name="connsiteY3" fmla="*/ 3617 h 338776"/>
                <a:gd name="connsiteX4" fmla="*/ 2977 w 14633"/>
                <a:gd name="connsiteY4" fmla="*/ 3617 h 338776"/>
                <a:gd name="connsiteX5" fmla="*/ 1905 w 14633"/>
                <a:gd name="connsiteY5" fmla="*/ 2813 h 338776"/>
                <a:gd name="connsiteX6" fmla="*/ 834 w 14633"/>
                <a:gd name="connsiteY6" fmla="*/ 2009 h 338776"/>
                <a:gd name="connsiteX7" fmla="*/ 30 w 14633"/>
                <a:gd name="connsiteY7" fmla="*/ 804 h 338776"/>
                <a:gd name="connsiteX8" fmla="*/ 30 w 14633"/>
                <a:gd name="connsiteY8" fmla="*/ 0 h 338776"/>
                <a:gd name="connsiteX9" fmla="*/ 30 w 14633"/>
                <a:gd name="connsiteY9" fmla="*/ 338777 h 338776"/>
                <a:gd name="connsiteX10" fmla="*/ 14633 w 14633"/>
                <a:gd name="connsiteY10" fmla="*/ 338777 h 338776"/>
                <a:gd name="connsiteX11" fmla="*/ 14633 w 14633"/>
                <a:gd name="connsiteY11" fmla="*/ 3885 h 33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3" h="338776">
                  <a:moveTo>
                    <a:pt x="8604" y="3617"/>
                  </a:moveTo>
                  <a:lnTo>
                    <a:pt x="6863" y="3617"/>
                  </a:lnTo>
                  <a:lnTo>
                    <a:pt x="5657" y="3617"/>
                  </a:lnTo>
                  <a:lnTo>
                    <a:pt x="4451" y="3617"/>
                  </a:lnTo>
                  <a:lnTo>
                    <a:pt x="2977" y="3617"/>
                  </a:lnTo>
                  <a:lnTo>
                    <a:pt x="1905" y="2813"/>
                  </a:lnTo>
                  <a:lnTo>
                    <a:pt x="834" y="2009"/>
                  </a:lnTo>
                  <a:cubicBezTo>
                    <a:pt x="526" y="1634"/>
                    <a:pt x="244" y="1232"/>
                    <a:pt x="30" y="804"/>
                  </a:cubicBezTo>
                  <a:cubicBezTo>
                    <a:pt x="-10" y="536"/>
                    <a:pt x="-10" y="268"/>
                    <a:pt x="30" y="0"/>
                  </a:cubicBezTo>
                  <a:lnTo>
                    <a:pt x="30" y="338777"/>
                  </a:lnTo>
                  <a:lnTo>
                    <a:pt x="14633" y="338777"/>
                  </a:lnTo>
                  <a:lnTo>
                    <a:pt x="14633" y="388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2C798597-D901-372F-A106-1EAC927E6934}"/>
                </a:ext>
              </a:extLst>
            </p:cNvPr>
            <p:cNvSpPr/>
            <p:nvPr/>
          </p:nvSpPr>
          <p:spPr>
            <a:xfrm>
              <a:off x="6959731" y="6503818"/>
              <a:ext cx="7770" cy="2009"/>
            </a:xfrm>
            <a:custGeom>
              <a:avLst/>
              <a:gdLst>
                <a:gd name="connsiteX0" fmla="*/ 0 w 7770"/>
                <a:gd name="connsiteY0" fmla="*/ 938 h 2009"/>
                <a:gd name="connsiteX1" fmla="*/ 2948 w 7770"/>
                <a:gd name="connsiteY1" fmla="*/ 2009 h 2009"/>
                <a:gd name="connsiteX2" fmla="*/ 7771 w 7770"/>
                <a:gd name="connsiteY2" fmla="*/ 0 h 2009"/>
                <a:gd name="connsiteX3" fmla="*/ 7771 w 7770"/>
                <a:gd name="connsiteY3" fmla="*/ 0 h 2009"/>
                <a:gd name="connsiteX4" fmla="*/ 2412 w 7770"/>
                <a:gd name="connsiteY4" fmla="*/ 0 h 2009"/>
                <a:gd name="connsiteX5" fmla="*/ 2412 w 7770"/>
                <a:gd name="connsiteY5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0" h="2009">
                  <a:moveTo>
                    <a:pt x="0" y="938"/>
                  </a:moveTo>
                  <a:cubicBezTo>
                    <a:pt x="1045" y="1085"/>
                    <a:pt x="2050" y="1460"/>
                    <a:pt x="2948" y="2009"/>
                  </a:cubicBezTo>
                  <a:cubicBezTo>
                    <a:pt x="4261" y="777"/>
                    <a:pt x="5976" y="67"/>
                    <a:pt x="7771" y="0"/>
                  </a:cubicBezTo>
                  <a:lnTo>
                    <a:pt x="7771" y="0"/>
                  </a:lnTo>
                  <a:lnTo>
                    <a:pt x="2412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A3D1D5BB-16A2-1AA7-CA06-5CA2F1C01F8C}"/>
                </a:ext>
              </a:extLst>
            </p:cNvPr>
            <p:cNvSpPr/>
            <p:nvPr/>
          </p:nvSpPr>
          <p:spPr>
            <a:xfrm>
              <a:off x="6960937" y="6517080"/>
              <a:ext cx="7234" cy="1607"/>
            </a:xfrm>
            <a:custGeom>
              <a:avLst/>
              <a:gdLst>
                <a:gd name="connsiteX0" fmla="*/ 2814 w 7234"/>
                <a:gd name="connsiteY0" fmla="*/ 0 h 1607"/>
                <a:gd name="connsiteX1" fmla="*/ 0 w 7234"/>
                <a:gd name="connsiteY1" fmla="*/ 1607 h 1607"/>
                <a:gd name="connsiteX2" fmla="*/ 1206 w 7234"/>
                <a:gd name="connsiteY2" fmla="*/ 1607 h 1607"/>
                <a:gd name="connsiteX3" fmla="*/ 1876 w 7234"/>
                <a:gd name="connsiteY3" fmla="*/ 1607 h 1607"/>
                <a:gd name="connsiteX4" fmla="*/ 4421 w 7234"/>
                <a:gd name="connsiteY4" fmla="*/ 1607 h 1607"/>
                <a:gd name="connsiteX5" fmla="*/ 7234 w 7234"/>
                <a:gd name="connsiteY5" fmla="*/ 1607 h 1607"/>
                <a:gd name="connsiteX6" fmla="*/ 7234 w 7234"/>
                <a:gd name="connsiteY6" fmla="*/ 1607 h 1607"/>
                <a:gd name="connsiteX7" fmla="*/ 2814 w 7234"/>
                <a:gd name="connsiteY7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4" h="1607">
                  <a:moveTo>
                    <a:pt x="2814" y="0"/>
                  </a:moveTo>
                  <a:cubicBezTo>
                    <a:pt x="1969" y="697"/>
                    <a:pt x="1018" y="1232"/>
                    <a:pt x="0" y="1607"/>
                  </a:cubicBezTo>
                  <a:lnTo>
                    <a:pt x="1206" y="1607"/>
                  </a:lnTo>
                  <a:lnTo>
                    <a:pt x="1876" y="1607"/>
                  </a:lnTo>
                  <a:lnTo>
                    <a:pt x="4421" y="1607"/>
                  </a:lnTo>
                  <a:lnTo>
                    <a:pt x="7234" y="1607"/>
                  </a:lnTo>
                  <a:lnTo>
                    <a:pt x="7234" y="1607"/>
                  </a:lnTo>
                  <a:cubicBezTo>
                    <a:pt x="5614" y="1607"/>
                    <a:pt x="4046" y="1045"/>
                    <a:pt x="281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FD30262C-BAB0-6648-E6E6-46477F1645BF}"/>
                </a:ext>
              </a:extLst>
            </p:cNvPr>
            <p:cNvSpPr/>
            <p:nvPr/>
          </p:nvSpPr>
          <p:spPr>
            <a:xfrm>
              <a:off x="6952262" y="6504756"/>
              <a:ext cx="13096" cy="14031"/>
            </a:xfrm>
            <a:custGeom>
              <a:avLst/>
              <a:gdLst>
                <a:gd name="connsiteX0" fmla="*/ 8140 w 13096"/>
                <a:gd name="connsiteY0" fmla="*/ 6296 h 14031"/>
                <a:gd name="connsiteX1" fmla="*/ 10417 w 13096"/>
                <a:gd name="connsiteY1" fmla="*/ 1072 h 14031"/>
                <a:gd name="connsiteX2" fmla="*/ 7469 w 13096"/>
                <a:gd name="connsiteY2" fmla="*/ 0 h 14031"/>
                <a:gd name="connsiteX3" fmla="*/ 7469 w 13096"/>
                <a:gd name="connsiteY3" fmla="*/ 0 h 14031"/>
                <a:gd name="connsiteX4" fmla="*/ 5728 w 13096"/>
                <a:gd name="connsiteY4" fmla="*/ 0 h 14031"/>
                <a:gd name="connsiteX5" fmla="*/ 5728 w 13096"/>
                <a:gd name="connsiteY5" fmla="*/ 0 h 14031"/>
                <a:gd name="connsiteX6" fmla="*/ 4656 w 13096"/>
                <a:gd name="connsiteY6" fmla="*/ 0 h 14031"/>
                <a:gd name="connsiteX7" fmla="*/ 3183 w 13096"/>
                <a:gd name="connsiteY7" fmla="*/ 0 h 14031"/>
                <a:gd name="connsiteX8" fmla="*/ 1976 w 13096"/>
                <a:gd name="connsiteY8" fmla="*/ 804 h 14031"/>
                <a:gd name="connsiteX9" fmla="*/ 904 w 13096"/>
                <a:gd name="connsiteY9" fmla="*/ 1741 h 14031"/>
                <a:gd name="connsiteX10" fmla="*/ 101 w 13096"/>
                <a:gd name="connsiteY10" fmla="*/ 2813 h 14031"/>
                <a:gd name="connsiteX11" fmla="*/ 101 w 13096"/>
                <a:gd name="connsiteY11" fmla="*/ 4019 h 14031"/>
                <a:gd name="connsiteX12" fmla="*/ 101 w 13096"/>
                <a:gd name="connsiteY12" fmla="*/ 5492 h 14031"/>
                <a:gd name="connsiteX13" fmla="*/ 101 w 13096"/>
                <a:gd name="connsiteY13" fmla="*/ 7234 h 14031"/>
                <a:gd name="connsiteX14" fmla="*/ 7336 w 13096"/>
                <a:gd name="connsiteY14" fmla="*/ 13931 h 14031"/>
                <a:gd name="connsiteX15" fmla="*/ 8541 w 13096"/>
                <a:gd name="connsiteY15" fmla="*/ 13931 h 14031"/>
                <a:gd name="connsiteX16" fmla="*/ 10283 w 13096"/>
                <a:gd name="connsiteY16" fmla="*/ 13931 h 14031"/>
                <a:gd name="connsiteX17" fmla="*/ 13097 w 13096"/>
                <a:gd name="connsiteY17" fmla="*/ 12324 h 14031"/>
                <a:gd name="connsiteX18" fmla="*/ 8140 w 13096"/>
                <a:gd name="connsiteY18" fmla="*/ 6296 h 1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6" h="14031">
                  <a:moveTo>
                    <a:pt x="8140" y="6296"/>
                  </a:moveTo>
                  <a:cubicBezTo>
                    <a:pt x="8180" y="4327"/>
                    <a:pt x="8997" y="2451"/>
                    <a:pt x="10417" y="1072"/>
                  </a:cubicBezTo>
                  <a:cubicBezTo>
                    <a:pt x="9519" y="522"/>
                    <a:pt x="8514" y="147"/>
                    <a:pt x="7469" y="0"/>
                  </a:cubicBezTo>
                  <a:lnTo>
                    <a:pt x="7469" y="0"/>
                  </a:lnTo>
                  <a:lnTo>
                    <a:pt x="5728" y="0"/>
                  </a:lnTo>
                  <a:lnTo>
                    <a:pt x="5728" y="0"/>
                  </a:lnTo>
                  <a:lnTo>
                    <a:pt x="4656" y="0"/>
                  </a:lnTo>
                  <a:lnTo>
                    <a:pt x="3183" y="0"/>
                  </a:lnTo>
                  <a:lnTo>
                    <a:pt x="1976" y="804"/>
                  </a:lnTo>
                  <a:lnTo>
                    <a:pt x="904" y="1741"/>
                  </a:lnTo>
                  <a:lnTo>
                    <a:pt x="101" y="2813"/>
                  </a:lnTo>
                  <a:cubicBezTo>
                    <a:pt x="141" y="3215"/>
                    <a:pt x="141" y="3617"/>
                    <a:pt x="101" y="4019"/>
                  </a:cubicBezTo>
                  <a:cubicBezTo>
                    <a:pt x="101" y="4019"/>
                    <a:pt x="101" y="4956"/>
                    <a:pt x="101" y="5492"/>
                  </a:cubicBezTo>
                  <a:cubicBezTo>
                    <a:pt x="-34" y="6068"/>
                    <a:pt x="-34" y="6658"/>
                    <a:pt x="101" y="7234"/>
                  </a:cubicBezTo>
                  <a:cubicBezTo>
                    <a:pt x="382" y="11025"/>
                    <a:pt x="3544" y="13945"/>
                    <a:pt x="7336" y="13931"/>
                  </a:cubicBezTo>
                  <a:lnTo>
                    <a:pt x="8541" y="13931"/>
                  </a:lnTo>
                  <a:cubicBezTo>
                    <a:pt x="9118" y="14065"/>
                    <a:pt x="9707" y="14065"/>
                    <a:pt x="10283" y="13931"/>
                  </a:cubicBezTo>
                  <a:cubicBezTo>
                    <a:pt x="11301" y="13556"/>
                    <a:pt x="12253" y="13021"/>
                    <a:pt x="13097" y="12324"/>
                  </a:cubicBezTo>
                  <a:cubicBezTo>
                    <a:pt x="10404" y="11453"/>
                    <a:pt x="8474" y="9096"/>
                    <a:pt x="8140" y="6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80350314-A1C9-246C-7D62-478C844D67A7}"/>
                </a:ext>
              </a:extLst>
            </p:cNvPr>
            <p:cNvSpPr/>
            <p:nvPr/>
          </p:nvSpPr>
          <p:spPr>
            <a:xfrm>
              <a:off x="8072147" y="6513061"/>
              <a:ext cx="13397" cy="1547"/>
            </a:xfrm>
            <a:custGeom>
              <a:avLst/>
              <a:gdLst>
                <a:gd name="connsiteX0" fmla="*/ 0 w 13397"/>
                <a:gd name="connsiteY0" fmla="*/ 134 h 1547"/>
                <a:gd name="connsiteX1" fmla="*/ 0 w 13397"/>
                <a:gd name="connsiteY1" fmla="*/ 1474 h 1547"/>
                <a:gd name="connsiteX2" fmla="*/ 0 w 13397"/>
                <a:gd name="connsiteY2" fmla="*/ 0 h 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547">
                  <a:moveTo>
                    <a:pt x="0" y="134"/>
                  </a:moveTo>
                  <a:cubicBezTo>
                    <a:pt x="0" y="134"/>
                    <a:pt x="0" y="1072"/>
                    <a:pt x="0" y="1474"/>
                  </a:cubicBezTo>
                  <a:cubicBezTo>
                    <a:pt x="0" y="1875"/>
                    <a:pt x="0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F31C8A73-4ACA-1F16-7F1D-D68F4AB4E986}"/>
                </a:ext>
              </a:extLst>
            </p:cNvPr>
            <p:cNvSpPr/>
            <p:nvPr/>
          </p:nvSpPr>
          <p:spPr>
            <a:xfrm>
              <a:off x="8077238" y="6519223"/>
              <a:ext cx="4153" cy="13395"/>
            </a:xfrm>
            <a:custGeom>
              <a:avLst/>
              <a:gdLst>
                <a:gd name="connsiteX0" fmla="*/ 1608 w 4153"/>
                <a:gd name="connsiteY0" fmla="*/ 0 h 13395"/>
                <a:gd name="connsiteX1" fmla="*/ 0 w 4153"/>
                <a:gd name="connsiteY1" fmla="*/ 0 h 13395"/>
                <a:gd name="connsiteX2" fmla="*/ 1205 w 4153"/>
                <a:gd name="connsiteY2" fmla="*/ 0 h 13395"/>
                <a:gd name="connsiteX3" fmla="*/ 2411 w 4153"/>
                <a:gd name="connsiteY3" fmla="*/ 0 h 13395"/>
                <a:gd name="connsiteX4" fmla="*/ 4153 w 4153"/>
                <a:gd name="connsiteY4" fmla="*/ 0 h 13395"/>
                <a:gd name="connsiteX5" fmla="*/ 3215 w 415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3" h="13395">
                  <a:moveTo>
                    <a:pt x="1608" y="0"/>
                  </a:moveTo>
                  <a:lnTo>
                    <a:pt x="0" y="0"/>
                  </a:lnTo>
                  <a:lnTo>
                    <a:pt x="1205" y="0"/>
                  </a:lnTo>
                  <a:lnTo>
                    <a:pt x="2411" y="0"/>
                  </a:lnTo>
                  <a:lnTo>
                    <a:pt x="4153" y="0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8EC52B4B-109D-CDBC-4555-9B79512545DF}"/>
                </a:ext>
              </a:extLst>
            </p:cNvPr>
            <p:cNvSpPr/>
            <p:nvPr/>
          </p:nvSpPr>
          <p:spPr>
            <a:xfrm>
              <a:off x="6193380" y="6583790"/>
              <a:ext cx="14739" cy="269922"/>
            </a:xfrm>
            <a:custGeom>
              <a:avLst/>
              <a:gdLst>
                <a:gd name="connsiteX0" fmla="*/ 7369 w 14739"/>
                <a:gd name="connsiteY0" fmla="*/ 7368 h 269922"/>
                <a:gd name="connsiteX1" fmla="*/ 0 w 14739"/>
                <a:gd name="connsiteY1" fmla="*/ 7368 h 269922"/>
                <a:gd name="connsiteX2" fmla="*/ 0 w 14739"/>
                <a:gd name="connsiteY2" fmla="*/ 269923 h 269922"/>
                <a:gd name="connsiteX3" fmla="*/ 14738 w 14739"/>
                <a:gd name="connsiteY3" fmla="*/ 269923 h 269922"/>
                <a:gd name="connsiteX4" fmla="*/ 14738 w 14739"/>
                <a:gd name="connsiteY4" fmla="*/ 0 h 269922"/>
                <a:gd name="connsiteX5" fmla="*/ 7637 w 14739"/>
                <a:gd name="connsiteY5" fmla="*/ 7368 h 269922"/>
                <a:gd name="connsiteX6" fmla="*/ 7369 w 14739"/>
                <a:gd name="connsiteY6" fmla="*/ 7368 h 2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9" h="269922">
                  <a:moveTo>
                    <a:pt x="7369" y="7368"/>
                  </a:moveTo>
                  <a:lnTo>
                    <a:pt x="0" y="7368"/>
                  </a:lnTo>
                  <a:lnTo>
                    <a:pt x="0" y="269923"/>
                  </a:lnTo>
                  <a:lnTo>
                    <a:pt x="14738" y="269923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A56BEE49-5696-87C4-28A4-F3F6FF7F0950}"/>
                </a:ext>
              </a:extLst>
            </p:cNvPr>
            <p:cNvSpPr/>
            <p:nvPr/>
          </p:nvSpPr>
          <p:spPr>
            <a:xfrm>
              <a:off x="5837803" y="6576690"/>
              <a:ext cx="369676" cy="14767"/>
            </a:xfrm>
            <a:custGeom>
              <a:avLst/>
              <a:gdLst>
                <a:gd name="connsiteX0" fmla="*/ 361739 w 369676"/>
                <a:gd name="connsiteY0" fmla="*/ 0 h 14767"/>
                <a:gd name="connsiteX1" fmla="*/ 0 w 369676"/>
                <a:gd name="connsiteY1" fmla="*/ 0 h 14767"/>
                <a:gd name="connsiteX2" fmla="*/ 7369 w 369676"/>
                <a:gd name="connsiteY2" fmla="*/ 7368 h 14767"/>
                <a:gd name="connsiteX3" fmla="*/ 268 w 369676"/>
                <a:gd name="connsiteY3" fmla="*/ 14735 h 14767"/>
                <a:gd name="connsiteX4" fmla="*/ 0 w 369676"/>
                <a:gd name="connsiteY4" fmla="*/ 14735 h 14767"/>
                <a:gd name="connsiteX5" fmla="*/ 361739 w 369676"/>
                <a:gd name="connsiteY5" fmla="*/ 14735 h 14767"/>
                <a:gd name="connsiteX6" fmla="*/ 369644 w 369676"/>
                <a:gd name="connsiteY6" fmla="*/ 8171 h 14767"/>
                <a:gd name="connsiteX7" fmla="*/ 363079 w 369676"/>
                <a:gd name="connsiteY7" fmla="*/ 268 h 14767"/>
                <a:gd name="connsiteX8" fmla="*/ 361739 w 369676"/>
                <a:gd name="connsiteY8" fmla="*/ 268 h 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76" h="14767">
                  <a:moveTo>
                    <a:pt x="361739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49" y="11360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361739" y="14735"/>
                  </a:lnTo>
                  <a:cubicBezTo>
                    <a:pt x="365732" y="15110"/>
                    <a:pt x="369269" y="12163"/>
                    <a:pt x="369644" y="8171"/>
                  </a:cubicBezTo>
                  <a:cubicBezTo>
                    <a:pt x="370019" y="4179"/>
                    <a:pt x="367071" y="643"/>
                    <a:pt x="363079" y="268"/>
                  </a:cubicBezTo>
                  <a:lnTo>
                    <a:pt x="361739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BDF9E01-6CCB-3324-AF3A-C7C90B494C81}"/>
                </a:ext>
              </a:extLst>
            </p:cNvPr>
            <p:cNvSpPr/>
            <p:nvPr/>
          </p:nvSpPr>
          <p:spPr>
            <a:xfrm>
              <a:off x="5803639" y="6576422"/>
              <a:ext cx="42202" cy="14736"/>
            </a:xfrm>
            <a:custGeom>
              <a:avLst/>
              <a:gdLst>
                <a:gd name="connsiteX0" fmla="*/ 0 w 42202"/>
                <a:gd name="connsiteY0" fmla="*/ 4153 h 14736"/>
                <a:gd name="connsiteX1" fmla="*/ 0 w 42202"/>
                <a:gd name="connsiteY1" fmla="*/ 14735 h 14736"/>
                <a:gd name="connsiteX2" fmla="*/ 34834 w 42202"/>
                <a:gd name="connsiteY2" fmla="*/ 14735 h 14736"/>
                <a:gd name="connsiteX3" fmla="*/ 42203 w 42202"/>
                <a:gd name="connsiteY3" fmla="*/ 7636 h 14736"/>
                <a:gd name="connsiteX4" fmla="*/ 42203 w 42202"/>
                <a:gd name="connsiteY4" fmla="*/ 7368 h 14736"/>
                <a:gd name="connsiteX5" fmla="*/ 34834 w 42202"/>
                <a:gd name="connsiteY5" fmla="*/ 0 h 14736"/>
                <a:gd name="connsiteX6" fmla="*/ 0 w 42202"/>
                <a:gd name="connsiteY6" fmla="*/ 0 h 14736"/>
                <a:gd name="connsiteX7" fmla="*/ 0 w 42202"/>
                <a:gd name="connsiteY7" fmla="*/ 4153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02" h="14736">
                  <a:moveTo>
                    <a:pt x="0" y="4153"/>
                  </a:moveTo>
                  <a:lnTo>
                    <a:pt x="0" y="14735"/>
                  </a:lnTo>
                  <a:lnTo>
                    <a:pt x="34834" y="14735"/>
                  </a:lnTo>
                  <a:cubicBezTo>
                    <a:pt x="38827" y="14816"/>
                    <a:pt x="42123" y="11628"/>
                    <a:pt x="42203" y="7636"/>
                  </a:cubicBezTo>
                  <a:cubicBezTo>
                    <a:pt x="42203" y="7542"/>
                    <a:pt x="42203" y="7461"/>
                    <a:pt x="42203" y="7368"/>
                  </a:cubicBezTo>
                  <a:cubicBezTo>
                    <a:pt x="42203" y="3295"/>
                    <a:pt x="38907" y="0"/>
                    <a:pt x="34834" y="0"/>
                  </a:cubicBezTo>
                  <a:lnTo>
                    <a:pt x="0" y="0"/>
                  </a:lnTo>
                  <a:lnTo>
                    <a:pt x="0" y="415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9DA25BB5-D8E2-9A3E-2CD7-FCFBA9676FBF}"/>
                </a:ext>
              </a:extLst>
            </p:cNvPr>
            <p:cNvSpPr/>
            <p:nvPr/>
          </p:nvSpPr>
          <p:spPr>
            <a:xfrm>
              <a:off x="8641552" y="5623387"/>
              <a:ext cx="114203" cy="14736"/>
            </a:xfrm>
            <a:custGeom>
              <a:avLst/>
              <a:gdLst>
                <a:gd name="connsiteX0" fmla="*/ 7905 w 114203"/>
                <a:gd name="connsiteY0" fmla="*/ 7435 h 14736"/>
                <a:gd name="connsiteX1" fmla="*/ 670 w 114203"/>
                <a:gd name="connsiteY1" fmla="*/ 14670 h 14736"/>
                <a:gd name="connsiteX2" fmla="*/ 536 w 114203"/>
                <a:gd name="connsiteY2" fmla="*/ 14669 h 14736"/>
                <a:gd name="connsiteX3" fmla="*/ 105843 w 114203"/>
                <a:gd name="connsiteY3" fmla="*/ 14669 h 14736"/>
                <a:gd name="connsiteX4" fmla="*/ 114135 w 114203"/>
                <a:gd name="connsiteY4" fmla="*/ 8359 h 14736"/>
                <a:gd name="connsiteX5" fmla="*/ 107825 w 114203"/>
                <a:gd name="connsiteY5" fmla="*/ 67 h 14736"/>
                <a:gd name="connsiteX6" fmla="*/ 105843 w 114203"/>
                <a:gd name="connsiteY6" fmla="*/ 67 h 14736"/>
                <a:gd name="connsiteX7" fmla="*/ 0 w 114203"/>
                <a:gd name="connsiteY7" fmla="*/ 67 h 14736"/>
                <a:gd name="connsiteX8" fmla="*/ 7878 w 114203"/>
                <a:gd name="connsiteY8" fmla="*/ 6598 h 14736"/>
                <a:gd name="connsiteX9" fmla="*/ 7905 w 114203"/>
                <a:gd name="connsiteY9" fmla="*/ 74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203" h="14736">
                  <a:moveTo>
                    <a:pt x="7905" y="7435"/>
                  </a:moveTo>
                  <a:cubicBezTo>
                    <a:pt x="7905" y="11430"/>
                    <a:pt x="4663" y="14669"/>
                    <a:pt x="670" y="14670"/>
                  </a:cubicBezTo>
                  <a:cubicBezTo>
                    <a:pt x="630" y="14670"/>
                    <a:pt x="577" y="14670"/>
                    <a:pt x="536" y="14669"/>
                  </a:cubicBezTo>
                  <a:lnTo>
                    <a:pt x="105843" y="14669"/>
                  </a:lnTo>
                  <a:cubicBezTo>
                    <a:pt x="109875" y="15217"/>
                    <a:pt x="113587" y="12391"/>
                    <a:pt x="114135" y="8359"/>
                  </a:cubicBezTo>
                  <a:cubicBezTo>
                    <a:pt x="114685" y="4327"/>
                    <a:pt x="111858" y="615"/>
                    <a:pt x="107825" y="67"/>
                  </a:cubicBezTo>
                  <a:cubicBezTo>
                    <a:pt x="107169" y="-22"/>
                    <a:pt x="106498" y="-22"/>
                    <a:pt x="105843" y="67"/>
                  </a:cubicBezTo>
                  <a:lnTo>
                    <a:pt x="0" y="67"/>
                  </a:lnTo>
                  <a:cubicBezTo>
                    <a:pt x="3979" y="-304"/>
                    <a:pt x="7503" y="2621"/>
                    <a:pt x="7878" y="6598"/>
                  </a:cubicBezTo>
                  <a:cubicBezTo>
                    <a:pt x="7905" y="6876"/>
                    <a:pt x="7918" y="7155"/>
                    <a:pt x="7905" y="74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DC6DFE5D-D7EF-6D90-C39B-953D7CDE8138}"/>
                </a:ext>
              </a:extLst>
            </p:cNvPr>
            <p:cNvSpPr/>
            <p:nvPr/>
          </p:nvSpPr>
          <p:spPr>
            <a:xfrm>
              <a:off x="8687238" y="6018895"/>
              <a:ext cx="14738" cy="126053"/>
            </a:xfrm>
            <a:custGeom>
              <a:avLst/>
              <a:gdLst>
                <a:gd name="connsiteX0" fmla="*/ 0 w 14738"/>
                <a:gd name="connsiteY0" fmla="*/ 7368 h 126053"/>
                <a:gd name="connsiteX1" fmla="*/ 0 w 14738"/>
                <a:gd name="connsiteY1" fmla="*/ 126053 h 126053"/>
                <a:gd name="connsiteX2" fmla="*/ 7369 w 14738"/>
                <a:gd name="connsiteY2" fmla="*/ 118686 h 126053"/>
                <a:gd name="connsiteX3" fmla="*/ 14738 w 14738"/>
                <a:gd name="connsiteY3" fmla="*/ 125785 h 126053"/>
                <a:gd name="connsiteX4" fmla="*/ 14738 w 14738"/>
                <a:gd name="connsiteY4" fmla="*/ 126053 h 126053"/>
                <a:gd name="connsiteX5" fmla="*/ 14738 w 14738"/>
                <a:gd name="connsiteY5" fmla="*/ 7368 h 126053"/>
                <a:gd name="connsiteX6" fmla="*/ 7369 w 14738"/>
                <a:gd name="connsiteY6" fmla="*/ 0 h 126053"/>
                <a:gd name="connsiteX7" fmla="*/ 0 w 14738"/>
                <a:gd name="connsiteY7" fmla="*/ 7368 h 1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8" h="126053">
                  <a:moveTo>
                    <a:pt x="0" y="7368"/>
                  </a:moveTo>
                  <a:lnTo>
                    <a:pt x="0" y="126053"/>
                  </a:lnTo>
                  <a:cubicBezTo>
                    <a:pt x="0" y="121981"/>
                    <a:pt x="3296" y="118686"/>
                    <a:pt x="7369" y="118686"/>
                  </a:cubicBezTo>
                  <a:cubicBezTo>
                    <a:pt x="11362" y="118605"/>
                    <a:pt x="14658" y="121793"/>
                    <a:pt x="14738" y="125785"/>
                  </a:cubicBezTo>
                  <a:cubicBezTo>
                    <a:pt x="14738" y="125879"/>
                    <a:pt x="14738" y="125959"/>
                    <a:pt x="14738" y="126053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0467F9DF-B79F-F095-E0FC-2395DFBC8585}"/>
                </a:ext>
              </a:extLst>
            </p:cNvPr>
            <p:cNvSpPr/>
            <p:nvPr/>
          </p:nvSpPr>
          <p:spPr>
            <a:xfrm>
              <a:off x="8687774" y="6137580"/>
              <a:ext cx="14738" cy="365031"/>
            </a:xfrm>
            <a:custGeom>
              <a:avLst/>
              <a:gdLst>
                <a:gd name="connsiteX0" fmla="*/ 7369 w 14738"/>
                <a:gd name="connsiteY0" fmla="*/ 0 h 365031"/>
                <a:gd name="connsiteX1" fmla="*/ 0 w 14738"/>
                <a:gd name="connsiteY1" fmla="*/ 7368 h 365031"/>
                <a:gd name="connsiteX2" fmla="*/ 0 w 14738"/>
                <a:gd name="connsiteY2" fmla="*/ 365032 h 365031"/>
                <a:gd name="connsiteX3" fmla="*/ 14737 w 14738"/>
                <a:gd name="connsiteY3" fmla="*/ 365032 h 365031"/>
                <a:gd name="connsiteX4" fmla="*/ 14737 w 14738"/>
                <a:gd name="connsiteY4" fmla="*/ 7368 h 365031"/>
                <a:gd name="connsiteX5" fmla="*/ 7637 w 14738"/>
                <a:gd name="connsiteY5" fmla="*/ 0 h 365031"/>
                <a:gd name="connsiteX6" fmla="*/ 7369 w 14738"/>
                <a:gd name="connsiteY6" fmla="*/ 0 h 36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65031">
                  <a:moveTo>
                    <a:pt x="7369" y="0"/>
                  </a:moveTo>
                  <a:cubicBezTo>
                    <a:pt x="3295" y="0"/>
                    <a:pt x="0" y="3295"/>
                    <a:pt x="0" y="7368"/>
                  </a:cubicBezTo>
                  <a:lnTo>
                    <a:pt x="0" y="365032"/>
                  </a:lnTo>
                  <a:lnTo>
                    <a:pt x="14737" y="365032"/>
                  </a:lnTo>
                  <a:lnTo>
                    <a:pt x="14737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0C770E32-9A9D-363A-80EC-C79CE7E2EA58}"/>
                </a:ext>
              </a:extLst>
            </p:cNvPr>
            <p:cNvSpPr/>
            <p:nvPr/>
          </p:nvSpPr>
          <p:spPr>
            <a:xfrm>
              <a:off x="5803371" y="6581915"/>
              <a:ext cx="30" cy="1875"/>
            </a:xfrm>
            <a:custGeom>
              <a:avLst/>
              <a:gdLst>
                <a:gd name="connsiteX0" fmla="*/ 0 w 30"/>
                <a:gd name="connsiteY0" fmla="*/ 938 h 1875"/>
                <a:gd name="connsiteX1" fmla="*/ 0 w 30"/>
                <a:gd name="connsiteY1" fmla="*/ 1875 h 1875"/>
                <a:gd name="connsiteX2" fmla="*/ 0 w 30"/>
                <a:gd name="connsiteY2" fmla="*/ 0 h 1875"/>
                <a:gd name="connsiteX3" fmla="*/ 0 w 30"/>
                <a:gd name="connsiteY3" fmla="*/ 938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" h="1875">
                  <a:moveTo>
                    <a:pt x="0" y="938"/>
                  </a:moveTo>
                  <a:cubicBezTo>
                    <a:pt x="40" y="1246"/>
                    <a:pt x="40" y="1567"/>
                    <a:pt x="0" y="1875"/>
                  </a:cubicBezTo>
                  <a:lnTo>
                    <a:pt x="0" y="0"/>
                  </a:lnTo>
                  <a:cubicBezTo>
                    <a:pt x="40" y="308"/>
                    <a:pt x="40" y="630"/>
                    <a:pt x="0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4419E8C9-43B8-34BD-4BF8-5E238DA42352}"/>
                </a:ext>
              </a:extLst>
            </p:cNvPr>
            <p:cNvSpPr/>
            <p:nvPr/>
          </p:nvSpPr>
          <p:spPr>
            <a:xfrm>
              <a:off x="8751815" y="6510918"/>
              <a:ext cx="113077" cy="14735"/>
            </a:xfrm>
            <a:custGeom>
              <a:avLst/>
              <a:gdLst>
                <a:gd name="connsiteX0" fmla="*/ 2948 w 113077"/>
                <a:gd name="connsiteY0" fmla="*/ 9109 h 14735"/>
                <a:gd name="connsiteX1" fmla="*/ 0 w 113077"/>
                <a:gd name="connsiteY1" fmla="*/ 14735 h 14735"/>
                <a:gd name="connsiteX2" fmla="*/ 113077 w 113077"/>
                <a:gd name="connsiteY2" fmla="*/ 14735 h 14735"/>
                <a:gd name="connsiteX3" fmla="*/ 105843 w 113077"/>
                <a:gd name="connsiteY3" fmla="*/ 7502 h 14735"/>
                <a:gd name="connsiteX4" fmla="*/ 105843 w 113077"/>
                <a:gd name="connsiteY4" fmla="*/ 7368 h 14735"/>
                <a:gd name="connsiteX5" fmla="*/ 113077 w 113077"/>
                <a:gd name="connsiteY5" fmla="*/ 0 h 14735"/>
                <a:gd name="connsiteX6" fmla="*/ 2948 w 113077"/>
                <a:gd name="connsiteY6" fmla="*/ 0 h 14735"/>
                <a:gd name="connsiteX7" fmla="*/ 2948 w 113077"/>
                <a:gd name="connsiteY7" fmla="*/ 9109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077" h="14735">
                  <a:moveTo>
                    <a:pt x="2948" y="9109"/>
                  </a:moveTo>
                  <a:cubicBezTo>
                    <a:pt x="2881" y="11333"/>
                    <a:pt x="1796" y="13409"/>
                    <a:pt x="0" y="14735"/>
                  </a:cubicBezTo>
                  <a:lnTo>
                    <a:pt x="113077" y="14735"/>
                  </a:lnTo>
                  <a:cubicBezTo>
                    <a:pt x="109085" y="14735"/>
                    <a:pt x="105843" y="11494"/>
                    <a:pt x="105843" y="7502"/>
                  </a:cubicBezTo>
                  <a:cubicBezTo>
                    <a:pt x="105843" y="7461"/>
                    <a:pt x="105843" y="7408"/>
                    <a:pt x="105843" y="7368"/>
                  </a:cubicBezTo>
                  <a:cubicBezTo>
                    <a:pt x="105843" y="3349"/>
                    <a:pt x="109058" y="67"/>
                    <a:pt x="113077" y="0"/>
                  </a:cubicBezTo>
                  <a:lnTo>
                    <a:pt x="2948" y="0"/>
                  </a:lnTo>
                  <a:lnTo>
                    <a:pt x="2948" y="91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9ABB41F-0DBE-D248-453C-85C1DCD668B2}"/>
                </a:ext>
              </a:extLst>
            </p:cNvPr>
            <p:cNvSpPr/>
            <p:nvPr/>
          </p:nvSpPr>
          <p:spPr>
            <a:xfrm>
              <a:off x="9317603" y="6519625"/>
              <a:ext cx="14738" cy="8439"/>
            </a:xfrm>
            <a:custGeom>
              <a:avLst/>
              <a:gdLst>
                <a:gd name="connsiteX0" fmla="*/ 14737 w 14738"/>
                <a:gd name="connsiteY0" fmla="*/ 1339 h 8439"/>
                <a:gd name="connsiteX1" fmla="*/ 14737 w 14738"/>
                <a:gd name="connsiteY1" fmla="*/ 0 h 8439"/>
                <a:gd name="connsiteX2" fmla="*/ 7637 w 14738"/>
                <a:gd name="connsiteY2" fmla="*/ 7367 h 8439"/>
                <a:gd name="connsiteX3" fmla="*/ 7369 w 14738"/>
                <a:gd name="connsiteY3" fmla="*/ 7367 h 8439"/>
                <a:gd name="connsiteX4" fmla="*/ 0 w 14738"/>
                <a:gd name="connsiteY4" fmla="*/ 0 h 8439"/>
                <a:gd name="connsiteX5" fmla="*/ 0 w 14738"/>
                <a:gd name="connsiteY5" fmla="*/ 1607 h 8439"/>
                <a:gd name="connsiteX6" fmla="*/ 0 w 14738"/>
                <a:gd name="connsiteY6" fmla="*/ 2947 h 8439"/>
                <a:gd name="connsiteX7" fmla="*/ 0 w 14738"/>
                <a:gd name="connsiteY7" fmla="*/ 2947 h 8439"/>
                <a:gd name="connsiteX8" fmla="*/ 6966 w 14738"/>
                <a:gd name="connsiteY8" fmla="*/ 8439 h 8439"/>
                <a:gd name="connsiteX9" fmla="*/ 14067 w 14738"/>
                <a:gd name="connsiteY9" fmla="*/ 2947 h 8439"/>
                <a:gd name="connsiteX10" fmla="*/ 14067 w 14738"/>
                <a:gd name="connsiteY10" fmla="*/ 1072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38" h="8439">
                  <a:moveTo>
                    <a:pt x="14737" y="1339"/>
                  </a:moveTo>
                  <a:lnTo>
                    <a:pt x="14737" y="0"/>
                  </a:lnTo>
                  <a:cubicBezTo>
                    <a:pt x="14817" y="3992"/>
                    <a:pt x="11629" y="7287"/>
                    <a:pt x="7637" y="7367"/>
                  </a:cubicBezTo>
                  <a:cubicBezTo>
                    <a:pt x="7543" y="7367"/>
                    <a:pt x="7463" y="7367"/>
                    <a:pt x="7369" y="7367"/>
                  </a:cubicBezTo>
                  <a:cubicBezTo>
                    <a:pt x="3295" y="7367"/>
                    <a:pt x="0" y="4072"/>
                    <a:pt x="0" y="0"/>
                  </a:cubicBezTo>
                  <a:lnTo>
                    <a:pt x="0" y="1607"/>
                  </a:lnTo>
                  <a:cubicBezTo>
                    <a:pt x="0" y="1607"/>
                    <a:pt x="0" y="2411"/>
                    <a:pt x="0" y="2947"/>
                  </a:cubicBezTo>
                  <a:cubicBezTo>
                    <a:pt x="0" y="3483"/>
                    <a:pt x="0" y="2947"/>
                    <a:pt x="0" y="2947"/>
                  </a:cubicBezTo>
                  <a:cubicBezTo>
                    <a:pt x="830" y="6122"/>
                    <a:pt x="3684" y="8372"/>
                    <a:pt x="6966" y="8439"/>
                  </a:cubicBezTo>
                  <a:cubicBezTo>
                    <a:pt x="10290" y="8386"/>
                    <a:pt x="13183" y="6149"/>
                    <a:pt x="14067" y="2947"/>
                  </a:cubicBezTo>
                  <a:cubicBezTo>
                    <a:pt x="14135" y="2317"/>
                    <a:pt x="14135" y="1701"/>
                    <a:pt x="14067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B0CDECF-173A-7E95-4ED0-5442CDA56C8E}"/>
                </a:ext>
              </a:extLst>
            </p:cNvPr>
            <p:cNvSpPr/>
            <p:nvPr/>
          </p:nvSpPr>
          <p:spPr>
            <a:xfrm>
              <a:off x="8904147" y="6518285"/>
              <a:ext cx="12326" cy="9377"/>
            </a:xfrm>
            <a:custGeom>
              <a:avLst/>
              <a:gdLst>
                <a:gd name="connsiteX0" fmla="*/ 12327 w 12326"/>
                <a:gd name="connsiteY0" fmla="*/ 2009 h 9377"/>
                <a:gd name="connsiteX1" fmla="*/ 12327 w 12326"/>
                <a:gd name="connsiteY1" fmla="*/ 0 h 9377"/>
                <a:gd name="connsiteX2" fmla="*/ 4957 w 12326"/>
                <a:gd name="connsiteY2" fmla="*/ 7368 h 9377"/>
                <a:gd name="connsiteX3" fmla="*/ 0 w 12326"/>
                <a:gd name="connsiteY3" fmla="*/ 7368 h 9377"/>
                <a:gd name="connsiteX4" fmla="*/ 4957 w 12326"/>
                <a:gd name="connsiteY4" fmla="*/ 9377 h 9377"/>
                <a:gd name="connsiteX5" fmla="*/ 11790 w 12326"/>
                <a:gd name="connsiteY5" fmla="*/ 4822 h 9377"/>
                <a:gd name="connsiteX6" fmla="*/ 11790 w 12326"/>
                <a:gd name="connsiteY6" fmla="*/ 3617 h 9377"/>
                <a:gd name="connsiteX7" fmla="*/ 12327 w 12326"/>
                <a:gd name="connsiteY7" fmla="*/ 2009 h 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6" h="9377">
                  <a:moveTo>
                    <a:pt x="12327" y="2009"/>
                  </a:moveTo>
                  <a:lnTo>
                    <a:pt x="12327" y="0"/>
                  </a:lnTo>
                  <a:cubicBezTo>
                    <a:pt x="12327" y="4072"/>
                    <a:pt x="9030" y="7368"/>
                    <a:pt x="4957" y="7368"/>
                  </a:cubicBezTo>
                  <a:lnTo>
                    <a:pt x="0" y="7368"/>
                  </a:lnTo>
                  <a:cubicBezTo>
                    <a:pt x="1313" y="8667"/>
                    <a:pt x="3108" y="9390"/>
                    <a:pt x="4957" y="9377"/>
                  </a:cubicBezTo>
                  <a:cubicBezTo>
                    <a:pt x="7932" y="9350"/>
                    <a:pt x="10625" y="7569"/>
                    <a:pt x="11790" y="4822"/>
                  </a:cubicBezTo>
                  <a:cubicBezTo>
                    <a:pt x="11857" y="4421"/>
                    <a:pt x="11857" y="4019"/>
                    <a:pt x="11790" y="3617"/>
                  </a:cubicBezTo>
                  <a:cubicBezTo>
                    <a:pt x="12031" y="3108"/>
                    <a:pt x="12205" y="2558"/>
                    <a:pt x="12327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CA539991-4575-A39D-C291-7AC057429140}"/>
                </a:ext>
              </a:extLst>
            </p:cNvPr>
            <p:cNvSpPr/>
            <p:nvPr/>
          </p:nvSpPr>
          <p:spPr>
            <a:xfrm>
              <a:off x="9479179" y="6518285"/>
              <a:ext cx="14337" cy="8562"/>
            </a:xfrm>
            <a:custGeom>
              <a:avLst/>
              <a:gdLst>
                <a:gd name="connsiteX0" fmla="*/ 7369 w 14337"/>
                <a:gd name="connsiteY0" fmla="*/ 7368 h 8562"/>
                <a:gd name="connsiteX1" fmla="*/ 0 w 14337"/>
                <a:gd name="connsiteY1" fmla="*/ 0 h 8562"/>
                <a:gd name="connsiteX2" fmla="*/ 0 w 14337"/>
                <a:gd name="connsiteY2" fmla="*/ 0 h 8562"/>
                <a:gd name="connsiteX3" fmla="*/ 0 w 14337"/>
                <a:gd name="connsiteY3" fmla="*/ 1206 h 8562"/>
                <a:gd name="connsiteX4" fmla="*/ 0 w 14337"/>
                <a:gd name="connsiteY4" fmla="*/ 2545 h 8562"/>
                <a:gd name="connsiteX5" fmla="*/ 670 w 14337"/>
                <a:gd name="connsiteY5" fmla="*/ 4689 h 8562"/>
                <a:gd name="connsiteX6" fmla="*/ 10437 w 14337"/>
                <a:gd name="connsiteY6" fmla="*/ 7729 h 8562"/>
                <a:gd name="connsiteX7" fmla="*/ 11254 w 14337"/>
                <a:gd name="connsiteY7" fmla="*/ 7234 h 8562"/>
                <a:gd name="connsiteX8" fmla="*/ 13532 w 14337"/>
                <a:gd name="connsiteY8" fmla="*/ 4689 h 8562"/>
                <a:gd name="connsiteX9" fmla="*/ 14336 w 14337"/>
                <a:gd name="connsiteY9" fmla="*/ 2009 h 8562"/>
                <a:gd name="connsiteX10" fmla="*/ 14336 w 14337"/>
                <a:gd name="connsiteY10" fmla="*/ 1206 h 8562"/>
                <a:gd name="connsiteX11" fmla="*/ 14336 w 14337"/>
                <a:gd name="connsiteY11" fmla="*/ 1206 h 8562"/>
                <a:gd name="connsiteX12" fmla="*/ 14336 w 14337"/>
                <a:gd name="connsiteY12" fmla="*/ 0 h 8562"/>
                <a:gd name="connsiteX13" fmla="*/ 7369 w 14337"/>
                <a:gd name="connsiteY13" fmla="*/ 7368 h 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37" h="8562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143"/>
                    <a:pt x="0" y="2545"/>
                  </a:cubicBezTo>
                  <a:cubicBezTo>
                    <a:pt x="147" y="3282"/>
                    <a:pt x="361" y="4005"/>
                    <a:pt x="670" y="4689"/>
                  </a:cubicBezTo>
                  <a:cubicBezTo>
                    <a:pt x="2532" y="8225"/>
                    <a:pt x="6899" y="9591"/>
                    <a:pt x="10437" y="7729"/>
                  </a:cubicBezTo>
                  <a:cubicBezTo>
                    <a:pt x="10718" y="7582"/>
                    <a:pt x="10999" y="7421"/>
                    <a:pt x="11254" y="7234"/>
                  </a:cubicBezTo>
                  <a:cubicBezTo>
                    <a:pt x="12219" y="6591"/>
                    <a:pt x="12995" y="5706"/>
                    <a:pt x="13532" y="4689"/>
                  </a:cubicBezTo>
                  <a:cubicBezTo>
                    <a:pt x="14000" y="3871"/>
                    <a:pt x="14269" y="2947"/>
                    <a:pt x="14336" y="2009"/>
                  </a:cubicBezTo>
                  <a:cubicBezTo>
                    <a:pt x="14336" y="2009"/>
                    <a:pt x="14336" y="2009"/>
                    <a:pt x="14336" y="1206"/>
                  </a:cubicBezTo>
                  <a:lnTo>
                    <a:pt x="14336" y="1206"/>
                  </a:lnTo>
                  <a:lnTo>
                    <a:pt x="14336" y="0"/>
                  </a:lnTo>
                  <a:cubicBezTo>
                    <a:pt x="14416" y="3938"/>
                    <a:pt x="11308" y="7220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1053D000-33BB-F75B-21C9-AA4B0E4F9EF6}"/>
                </a:ext>
              </a:extLst>
            </p:cNvPr>
            <p:cNvSpPr/>
            <p:nvPr/>
          </p:nvSpPr>
          <p:spPr>
            <a:xfrm>
              <a:off x="8744312" y="6518285"/>
              <a:ext cx="10452" cy="8975"/>
            </a:xfrm>
            <a:custGeom>
              <a:avLst/>
              <a:gdLst>
                <a:gd name="connsiteX0" fmla="*/ 3082 w 10452"/>
                <a:gd name="connsiteY0" fmla="*/ 8975 h 8975"/>
                <a:gd name="connsiteX1" fmla="*/ 10451 w 10452"/>
                <a:gd name="connsiteY1" fmla="*/ 1742 h 8975"/>
                <a:gd name="connsiteX2" fmla="*/ 10451 w 10452"/>
                <a:gd name="connsiteY2" fmla="*/ 0 h 8975"/>
                <a:gd name="connsiteX3" fmla="*/ 3349 w 10452"/>
                <a:gd name="connsiteY3" fmla="*/ 7368 h 8975"/>
                <a:gd name="connsiteX4" fmla="*/ 3082 w 10452"/>
                <a:gd name="connsiteY4" fmla="*/ 7368 h 8975"/>
                <a:gd name="connsiteX5" fmla="*/ 0 w 10452"/>
                <a:gd name="connsiteY5" fmla="*/ 6564 h 8975"/>
                <a:gd name="connsiteX6" fmla="*/ 0 w 10452"/>
                <a:gd name="connsiteY6" fmla="*/ 8305 h 8975"/>
                <a:gd name="connsiteX7" fmla="*/ 3082 w 10452"/>
                <a:gd name="connsiteY7" fmla="*/ 8975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52" h="8975">
                  <a:moveTo>
                    <a:pt x="3082" y="8975"/>
                  </a:moveTo>
                  <a:cubicBezTo>
                    <a:pt x="7047" y="8841"/>
                    <a:pt x="10249" y="5693"/>
                    <a:pt x="10451" y="1742"/>
                  </a:cubicBezTo>
                  <a:lnTo>
                    <a:pt x="10451" y="0"/>
                  </a:lnTo>
                  <a:cubicBezTo>
                    <a:pt x="10531" y="3992"/>
                    <a:pt x="7342" y="7287"/>
                    <a:pt x="3349" y="7368"/>
                  </a:cubicBezTo>
                  <a:cubicBezTo>
                    <a:pt x="3269" y="7368"/>
                    <a:pt x="3175" y="7368"/>
                    <a:pt x="3082" y="7368"/>
                  </a:cubicBezTo>
                  <a:cubicBezTo>
                    <a:pt x="1996" y="7368"/>
                    <a:pt x="938" y="7100"/>
                    <a:pt x="0" y="6564"/>
                  </a:cubicBezTo>
                  <a:lnTo>
                    <a:pt x="0" y="8305"/>
                  </a:lnTo>
                  <a:cubicBezTo>
                    <a:pt x="965" y="8734"/>
                    <a:pt x="2023" y="8962"/>
                    <a:pt x="3082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7076431A-A0B2-582E-32F1-37D4AEC7515E}"/>
                </a:ext>
              </a:extLst>
            </p:cNvPr>
            <p:cNvSpPr/>
            <p:nvPr/>
          </p:nvSpPr>
          <p:spPr>
            <a:xfrm>
              <a:off x="8695143" y="6502880"/>
              <a:ext cx="14311" cy="14735"/>
            </a:xfrm>
            <a:custGeom>
              <a:avLst/>
              <a:gdLst>
                <a:gd name="connsiteX0" fmla="*/ 14202 w 14311"/>
                <a:gd name="connsiteY0" fmla="*/ 9511 h 14735"/>
                <a:gd name="connsiteX1" fmla="*/ 14202 w 14311"/>
                <a:gd name="connsiteY1" fmla="*/ 7100 h 14735"/>
                <a:gd name="connsiteX2" fmla="*/ 14202 w 14311"/>
                <a:gd name="connsiteY2" fmla="*/ 7100 h 14735"/>
                <a:gd name="connsiteX3" fmla="*/ 6967 w 14311"/>
                <a:gd name="connsiteY3" fmla="*/ 0 h 14735"/>
                <a:gd name="connsiteX4" fmla="*/ 0 w 14311"/>
                <a:gd name="connsiteY4" fmla="*/ 0 h 14735"/>
                <a:gd name="connsiteX5" fmla="*/ 7369 w 14311"/>
                <a:gd name="connsiteY5" fmla="*/ 7367 h 14735"/>
                <a:gd name="connsiteX6" fmla="*/ 268 w 14311"/>
                <a:gd name="connsiteY6" fmla="*/ 14735 h 14735"/>
                <a:gd name="connsiteX7" fmla="*/ 0 w 14311"/>
                <a:gd name="connsiteY7" fmla="*/ 14735 h 14735"/>
                <a:gd name="connsiteX8" fmla="*/ 7905 w 14311"/>
                <a:gd name="connsiteY8" fmla="*/ 14735 h 14735"/>
                <a:gd name="connsiteX9" fmla="*/ 14202 w 14311"/>
                <a:gd name="connsiteY9" fmla="*/ 9511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1" h="14735">
                  <a:moveTo>
                    <a:pt x="14202" y="9511"/>
                  </a:moveTo>
                  <a:cubicBezTo>
                    <a:pt x="14349" y="8721"/>
                    <a:pt x="14349" y="7890"/>
                    <a:pt x="14202" y="7100"/>
                  </a:cubicBezTo>
                  <a:lnTo>
                    <a:pt x="14202" y="7100"/>
                  </a:lnTo>
                  <a:cubicBezTo>
                    <a:pt x="14135" y="3161"/>
                    <a:pt x="10906" y="0"/>
                    <a:pt x="6967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7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7905" y="14735"/>
                  </a:lnTo>
                  <a:cubicBezTo>
                    <a:pt x="10892" y="14494"/>
                    <a:pt x="13425" y="12404"/>
                    <a:pt x="14202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CECD9D96-3FF0-D31A-941B-DF6EE33D19E8}"/>
                </a:ext>
              </a:extLst>
            </p:cNvPr>
            <p:cNvSpPr/>
            <p:nvPr/>
          </p:nvSpPr>
          <p:spPr>
            <a:xfrm>
              <a:off x="8363012" y="6502344"/>
              <a:ext cx="338964" cy="14735"/>
            </a:xfrm>
            <a:custGeom>
              <a:avLst/>
              <a:gdLst>
                <a:gd name="connsiteX0" fmla="*/ 338963 w 338964"/>
                <a:gd name="connsiteY0" fmla="*/ 7368 h 14735"/>
                <a:gd name="connsiteX1" fmla="*/ 331594 w 338964"/>
                <a:gd name="connsiteY1" fmla="*/ 0 h 14735"/>
                <a:gd name="connsiteX2" fmla="*/ 0 w 338964"/>
                <a:gd name="connsiteY2" fmla="*/ 0 h 14735"/>
                <a:gd name="connsiteX3" fmla="*/ 0 w 338964"/>
                <a:gd name="connsiteY3" fmla="*/ 14735 h 14735"/>
                <a:gd name="connsiteX4" fmla="*/ 332130 w 338964"/>
                <a:gd name="connsiteY4" fmla="*/ 14735 h 14735"/>
                <a:gd name="connsiteX5" fmla="*/ 338963 w 338964"/>
                <a:gd name="connsiteY5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964" h="14735">
                  <a:moveTo>
                    <a:pt x="338963" y="7368"/>
                  </a:moveTo>
                  <a:cubicBezTo>
                    <a:pt x="338963" y="3295"/>
                    <a:pt x="335667" y="0"/>
                    <a:pt x="331594" y="0"/>
                  </a:cubicBezTo>
                  <a:lnTo>
                    <a:pt x="0" y="0"/>
                  </a:lnTo>
                  <a:lnTo>
                    <a:pt x="0" y="14735"/>
                  </a:lnTo>
                  <a:lnTo>
                    <a:pt x="332130" y="14735"/>
                  </a:lnTo>
                  <a:cubicBezTo>
                    <a:pt x="336015" y="14521"/>
                    <a:pt x="339043" y="11266"/>
                    <a:pt x="33896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50A772B5-796C-A2F2-CC4C-292EAC7EE448}"/>
                </a:ext>
              </a:extLst>
            </p:cNvPr>
            <p:cNvSpPr/>
            <p:nvPr/>
          </p:nvSpPr>
          <p:spPr>
            <a:xfrm>
              <a:off x="7276320" y="5863505"/>
              <a:ext cx="344438" cy="14735"/>
            </a:xfrm>
            <a:custGeom>
              <a:avLst/>
              <a:gdLst>
                <a:gd name="connsiteX0" fmla="*/ 0 w 344438"/>
                <a:gd name="connsiteY0" fmla="*/ 0 h 14735"/>
                <a:gd name="connsiteX1" fmla="*/ 7369 w 344438"/>
                <a:gd name="connsiteY1" fmla="*/ 7368 h 14735"/>
                <a:gd name="connsiteX2" fmla="*/ 0 w 344438"/>
                <a:gd name="connsiteY2" fmla="*/ 14735 h 14735"/>
                <a:gd name="connsiteX3" fmla="*/ 337088 w 344438"/>
                <a:gd name="connsiteY3" fmla="*/ 14735 h 14735"/>
                <a:gd name="connsiteX4" fmla="*/ 338427 w 344438"/>
                <a:gd name="connsiteY4" fmla="*/ 14735 h 14735"/>
                <a:gd name="connsiteX5" fmla="*/ 339231 w 344438"/>
                <a:gd name="connsiteY5" fmla="*/ 14735 h 14735"/>
                <a:gd name="connsiteX6" fmla="*/ 341911 w 344438"/>
                <a:gd name="connsiteY6" fmla="*/ 13262 h 14735"/>
                <a:gd name="connsiteX7" fmla="*/ 342702 w 344438"/>
                <a:gd name="connsiteY7" fmla="*/ 3062 h 14735"/>
                <a:gd name="connsiteX8" fmla="*/ 341911 w 344438"/>
                <a:gd name="connsiteY8" fmla="*/ 2277 h 14735"/>
                <a:gd name="connsiteX9" fmla="*/ 339231 w 344438"/>
                <a:gd name="connsiteY9" fmla="*/ 804 h 14735"/>
                <a:gd name="connsiteX10" fmla="*/ 337088 w 344438"/>
                <a:gd name="connsiteY10" fmla="*/ 804 h 14735"/>
                <a:gd name="connsiteX11" fmla="*/ 0 w 344438"/>
                <a:gd name="connsiteY11" fmla="*/ 80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438" h="14735">
                  <a:moveTo>
                    <a:pt x="0" y="0"/>
                  </a:moveTo>
                  <a:cubicBezTo>
                    <a:pt x="4073" y="0"/>
                    <a:pt x="7369" y="3298"/>
                    <a:pt x="7369" y="7368"/>
                  </a:cubicBezTo>
                  <a:cubicBezTo>
                    <a:pt x="7369" y="11437"/>
                    <a:pt x="4073" y="14735"/>
                    <a:pt x="0" y="14735"/>
                  </a:cubicBezTo>
                  <a:lnTo>
                    <a:pt x="337088" y="14735"/>
                  </a:lnTo>
                  <a:lnTo>
                    <a:pt x="338427" y="14735"/>
                  </a:lnTo>
                  <a:lnTo>
                    <a:pt x="339231" y="14735"/>
                  </a:lnTo>
                  <a:cubicBezTo>
                    <a:pt x="340209" y="14408"/>
                    <a:pt x="341107" y="13910"/>
                    <a:pt x="341911" y="13262"/>
                  </a:cubicBezTo>
                  <a:cubicBezTo>
                    <a:pt x="344939" y="10662"/>
                    <a:pt x="345300" y="6095"/>
                    <a:pt x="342702" y="3062"/>
                  </a:cubicBezTo>
                  <a:cubicBezTo>
                    <a:pt x="342461" y="2781"/>
                    <a:pt x="342192" y="2518"/>
                    <a:pt x="341911" y="2277"/>
                  </a:cubicBezTo>
                  <a:cubicBezTo>
                    <a:pt x="341107" y="1629"/>
                    <a:pt x="340209" y="1131"/>
                    <a:pt x="339231" y="804"/>
                  </a:cubicBezTo>
                  <a:cubicBezTo>
                    <a:pt x="338521" y="729"/>
                    <a:pt x="337798" y="729"/>
                    <a:pt x="337088" y="804"/>
                  </a:cubicBez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B1D3E41B-47AE-CD3A-3C20-12F283A8D645}"/>
                </a:ext>
              </a:extLst>
            </p:cNvPr>
            <p:cNvSpPr/>
            <p:nvPr/>
          </p:nvSpPr>
          <p:spPr>
            <a:xfrm>
              <a:off x="4575065" y="6577628"/>
              <a:ext cx="15139" cy="14735"/>
            </a:xfrm>
            <a:custGeom>
              <a:avLst/>
              <a:gdLst>
                <a:gd name="connsiteX0" fmla="*/ 15139 w 15139"/>
                <a:gd name="connsiteY0" fmla="*/ 14735 h 14735"/>
                <a:gd name="connsiteX1" fmla="*/ 7771 w 15139"/>
                <a:gd name="connsiteY1" fmla="*/ 7367 h 14735"/>
                <a:gd name="connsiteX2" fmla="*/ 15139 w 15139"/>
                <a:gd name="connsiteY2" fmla="*/ 0 h 14735"/>
                <a:gd name="connsiteX3" fmla="*/ 0 w 15139"/>
                <a:gd name="connsiteY3" fmla="*/ 0 h 14735"/>
                <a:gd name="connsiteX4" fmla="*/ 0 w 15139"/>
                <a:gd name="connsiteY4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9" h="14735">
                  <a:moveTo>
                    <a:pt x="15139" y="14735"/>
                  </a:moveTo>
                  <a:cubicBezTo>
                    <a:pt x="11066" y="14735"/>
                    <a:pt x="7771" y="11440"/>
                    <a:pt x="7771" y="7367"/>
                  </a:cubicBezTo>
                  <a:cubicBezTo>
                    <a:pt x="7771" y="3295"/>
                    <a:pt x="11066" y="0"/>
                    <a:pt x="15139" y="0"/>
                  </a:cubicBezTo>
                  <a:lnTo>
                    <a:pt x="0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CC19560B-AB50-7F23-9C1C-6D20904C15D1}"/>
                </a:ext>
              </a:extLst>
            </p:cNvPr>
            <p:cNvSpPr/>
            <p:nvPr/>
          </p:nvSpPr>
          <p:spPr>
            <a:xfrm>
              <a:off x="4582836" y="6577628"/>
              <a:ext cx="165194" cy="14735"/>
            </a:xfrm>
            <a:custGeom>
              <a:avLst/>
              <a:gdLst>
                <a:gd name="connsiteX0" fmla="*/ 99813 w 165194"/>
                <a:gd name="connsiteY0" fmla="*/ 14735 h 14735"/>
                <a:gd name="connsiteX1" fmla="*/ 157826 w 165194"/>
                <a:gd name="connsiteY1" fmla="*/ 14735 h 14735"/>
                <a:gd name="connsiteX2" fmla="*/ 165195 w 165194"/>
                <a:gd name="connsiteY2" fmla="*/ 7367 h 14735"/>
                <a:gd name="connsiteX3" fmla="*/ 157826 w 165194"/>
                <a:gd name="connsiteY3" fmla="*/ 0 h 14735"/>
                <a:gd name="connsiteX4" fmla="*/ 7369 w 165194"/>
                <a:gd name="connsiteY4" fmla="*/ 0 h 14735"/>
                <a:gd name="connsiteX5" fmla="*/ 0 w 165194"/>
                <a:gd name="connsiteY5" fmla="*/ 7367 h 14735"/>
                <a:gd name="connsiteX6" fmla="*/ 7369 w 165194"/>
                <a:gd name="connsiteY6" fmla="*/ 14735 h 14735"/>
                <a:gd name="connsiteX7" fmla="*/ 99813 w 165194"/>
                <a:gd name="connsiteY7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94" h="14735">
                  <a:moveTo>
                    <a:pt x="99813" y="14735"/>
                  </a:moveTo>
                  <a:lnTo>
                    <a:pt x="157826" y="14735"/>
                  </a:lnTo>
                  <a:cubicBezTo>
                    <a:pt x="161899" y="14735"/>
                    <a:pt x="165195" y="11440"/>
                    <a:pt x="165195" y="7367"/>
                  </a:cubicBezTo>
                  <a:cubicBezTo>
                    <a:pt x="165195" y="3295"/>
                    <a:pt x="161899" y="0"/>
                    <a:pt x="157826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0" y="11440"/>
                    <a:pt x="3296" y="14735"/>
                    <a:pt x="7369" y="14735"/>
                  </a:cubicBezTo>
                  <a:lnTo>
                    <a:pt x="99813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47594D6-BDDC-24B2-15B5-802C8431E91E}"/>
                </a:ext>
              </a:extLst>
            </p:cNvPr>
            <p:cNvSpPr/>
            <p:nvPr/>
          </p:nvSpPr>
          <p:spPr>
            <a:xfrm>
              <a:off x="8462424" y="5587822"/>
              <a:ext cx="14787" cy="36168"/>
            </a:xfrm>
            <a:custGeom>
              <a:avLst/>
              <a:gdLst>
                <a:gd name="connsiteX0" fmla="*/ 0 w 14787"/>
                <a:gd name="connsiteY0" fmla="*/ 22773 h 36168"/>
                <a:gd name="connsiteX1" fmla="*/ 0 w 14787"/>
                <a:gd name="connsiteY1" fmla="*/ 36168 h 36168"/>
                <a:gd name="connsiteX2" fmla="*/ 14737 w 14787"/>
                <a:gd name="connsiteY2" fmla="*/ 36168 h 36168"/>
                <a:gd name="connsiteX3" fmla="*/ 14737 w 14787"/>
                <a:gd name="connsiteY3" fmla="*/ 6698 h 36168"/>
                <a:gd name="connsiteX4" fmla="*/ 14737 w 14787"/>
                <a:gd name="connsiteY4" fmla="*/ 5626 h 36168"/>
                <a:gd name="connsiteX5" fmla="*/ 14737 w 14787"/>
                <a:gd name="connsiteY5" fmla="*/ 4153 h 36168"/>
                <a:gd name="connsiteX6" fmla="*/ 13933 w 14787"/>
                <a:gd name="connsiteY6" fmla="*/ 2813 h 36168"/>
                <a:gd name="connsiteX7" fmla="*/ 13933 w 14787"/>
                <a:gd name="connsiteY7" fmla="*/ 1741 h 36168"/>
                <a:gd name="connsiteX8" fmla="*/ 12728 w 14787"/>
                <a:gd name="connsiteY8" fmla="*/ 804 h 36168"/>
                <a:gd name="connsiteX9" fmla="*/ 11656 w 14787"/>
                <a:gd name="connsiteY9" fmla="*/ 0 h 36168"/>
                <a:gd name="connsiteX10" fmla="*/ 10450 w 14787"/>
                <a:gd name="connsiteY10" fmla="*/ 0 h 36168"/>
                <a:gd name="connsiteX11" fmla="*/ 8842 w 14787"/>
                <a:gd name="connsiteY11" fmla="*/ 0 h 36168"/>
                <a:gd name="connsiteX12" fmla="*/ 8842 w 14787"/>
                <a:gd name="connsiteY12" fmla="*/ 0 h 36168"/>
                <a:gd name="connsiteX13" fmla="*/ 7771 w 14787"/>
                <a:gd name="connsiteY13" fmla="*/ 0 h 36168"/>
                <a:gd name="connsiteX14" fmla="*/ 6297 w 14787"/>
                <a:gd name="connsiteY14" fmla="*/ 0 h 36168"/>
                <a:gd name="connsiteX15" fmla="*/ 4957 w 14787"/>
                <a:gd name="connsiteY15" fmla="*/ 804 h 36168"/>
                <a:gd name="connsiteX16" fmla="*/ 1474 w 14787"/>
                <a:gd name="connsiteY16" fmla="*/ 6832 h 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87" h="36168">
                  <a:moveTo>
                    <a:pt x="0" y="22773"/>
                  </a:moveTo>
                  <a:lnTo>
                    <a:pt x="0" y="36168"/>
                  </a:lnTo>
                  <a:lnTo>
                    <a:pt x="14737" y="36168"/>
                  </a:lnTo>
                  <a:lnTo>
                    <a:pt x="14737" y="6698"/>
                  </a:lnTo>
                  <a:cubicBezTo>
                    <a:pt x="14791" y="6343"/>
                    <a:pt x="14791" y="5981"/>
                    <a:pt x="14737" y="5626"/>
                  </a:cubicBezTo>
                  <a:cubicBezTo>
                    <a:pt x="14804" y="5137"/>
                    <a:pt x="14804" y="4642"/>
                    <a:pt x="14737" y="4153"/>
                  </a:cubicBezTo>
                  <a:cubicBezTo>
                    <a:pt x="14550" y="3662"/>
                    <a:pt x="14282" y="3208"/>
                    <a:pt x="13933" y="2813"/>
                  </a:cubicBezTo>
                  <a:cubicBezTo>
                    <a:pt x="14000" y="2459"/>
                    <a:pt x="14000" y="2095"/>
                    <a:pt x="13933" y="1741"/>
                  </a:cubicBezTo>
                  <a:lnTo>
                    <a:pt x="12728" y="804"/>
                  </a:lnTo>
                  <a:lnTo>
                    <a:pt x="11656" y="0"/>
                  </a:lnTo>
                  <a:lnTo>
                    <a:pt x="10450" y="0"/>
                  </a:lnTo>
                  <a:lnTo>
                    <a:pt x="8842" y="0"/>
                  </a:lnTo>
                  <a:lnTo>
                    <a:pt x="8842" y="0"/>
                  </a:lnTo>
                  <a:lnTo>
                    <a:pt x="7771" y="0"/>
                  </a:lnTo>
                  <a:lnTo>
                    <a:pt x="6297" y="0"/>
                  </a:lnTo>
                  <a:cubicBezTo>
                    <a:pt x="5788" y="137"/>
                    <a:pt x="5319" y="415"/>
                    <a:pt x="4957" y="804"/>
                  </a:cubicBezTo>
                  <a:cubicBezTo>
                    <a:pt x="2827" y="2067"/>
                    <a:pt x="1501" y="4352"/>
                    <a:pt x="1474" y="683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E0128C2D-6109-B37F-62B3-4C8FC4DF66B1}"/>
                </a:ext>
              </a:extLst>
            </p:cNvPr>
            <p:cNvSpPr/>
            <p:nvPr/>
          </p:nvSpPr>
          <p:spPr>
            <a:xfrm>
              <a:off x="7650787" y="5663106"/>
              <a:ext cx="14738" cy="202006"/>
            </a:xfrm>
            <a:custGeom>
              <a:avLst/>
              <a:gdLst>
                <a:gd name="connsiteX0" fmla="*/ 0 w 14738"/>
                <a:gd name="connsiteY0" fmla="*/ 194639 h 202006"/>
                <a:gd name="connsiteX1" fmla="*/ 7369 w 14738"/>
                <a:gd name="connsiteY1" fmla="*/ 202007 h 202006"/>
                <a:gd name="connsiteX2" fmla="*/ 14738 w 14738"/>
                <a:gd name="connsiteY2" fmla="*/ 194639 h 202006"/>
                <a:gd name="connsiteX3" fmla="*/ 14738 w 14738"/>
                <a:gd name="connsiteY3" fmla="*/ 0 h 202006"/>
                <a:gd name="connsiteX4" fmla="*/ 7369 w 14738"/>
                <a:gd name="connsiteY4" fmla="*/ 7368 h 202006"/>
                <a:gd name="connsiteX5" fmla="*/ 0 w 14738"/>
                <a:gd name="connsiteY5" fmla="*/ 0 h 202006"/>
                <a:gd name="connsiteX6" fmla="*/ 0 w 14738"/>
                <a:gd name="connsiteY6" fmla="*/ 194639 h 20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202006">
                  <a:moveTo>
                    <a:pt x="0" y="194639"/>
                  </a:moveTo>
                  <a:cubicBezTo>
                    <a:pt x="0" y="198709"/>
                    <a:pt x="3296" y="202007"/>
                    <a:pt x="7369" y="202007"/>
                  </a:cubicBezTo>
                  <a:cubicBezTo>
                    <a:pt x="11442" y="202007"/>
                    <a:pt x="14738" y="198709"/>
                    <a:pt x="14738" y="194639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946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0744FC82-E7BC-41E7-7F78-EF6B4BBEC357}"/>
                </a:ext>
              </a:extLst>
            </p:cNvPr>
            <p:cNvSpPr/>
            <p:nvPr/>
          </p:nvSpPr>
          <p:spPr>
            <a:xfrm>
              <a:off x="7650787" y="5638056"/>
              <a:ext cx="14738" cy="32417"/>
            </a:xfrm>
            <a:custGeom>
              <a:avLst/>
              <a:gdLst>
                <a:gd name="connsiteX0" fmla="*/ 0 w 14738"/>
                <a:gd name="connsiteY0" fmla="*/ 7368 h 32417"/>
                <a:gd name="connsiteX1" fmla="*/ 0 w 14738"/>
                <a:gd name="connsiteY1" fmla="*/ 25050 h 32417"/>
                <a:gd name="connsiteX2" fmla="*/ 7369 w 14738"/>
                <a:gd name="connsiteY2" fmla="*/ 32417 h 32417"/>
                <a:gd name="connsiteX3" fmla="*/ 14738 w 14738"/>
                <a:gd name="connsiteY3" fmla="*/ 25050 h 32417"/>
                <a:gd name="connsiteX4" fmla="*/ 14738 w 14738"/>
                <a:gd name="connsiteY4" fmla="*/ 7368 h 32417"/>
                <a:gd name="connsiteX5" fmla="*/ 7369 w 14738"/>
                <a:gd name="connsiteY5" fmla="*/ 0 h 32417"/>
                <a:gd name="connsiteX6" fmla="*/ 0 w 14738"/>
                <a:gd name="connsiteY6" fmla="*/ 7368 h 3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2417">
                  <a:moveTo>
                    <a:pt x="0" y="7368"/>
                  </a:moveTo>
                  <a:lnTo>
                    <a:pt x="0" y="25050"/>
                  </a:lnTo>
                  <a:cubicBezTo>
                    <a:pt x="0" y="29119"/>
                    <a:pt x="3296" y="32417"/>
                    <a:pt x="7369" y="32417"/>
                  </a:cubicBezTo>
                  <a:cubicBezTo>
                    <a:pt x="11442" y="32417"/>
                    <a:pt x="14738" y="29119"/>
                    <a:pt x="14738" y="2505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15CC7AB5-D875-6371-37A6-BCCAAE464B30}"/>
                </a:ext>
              </a:extLst>
            </p:cNvPr>
            <p:cNvSpPr/>
            <p:nvPr/>
          </p:nvSpPr>
          <p:spPr>
            <a:xfrm>
              <a:off x="7077230" y="5829346"/>
              <a:ext cx="195748" cy="14736"/>
            </a:xfrm>
            <a:custGeom>
              <a:avLst/>
              <a:gdLst>
                <a:gd name="connsiteX0" fmla="*/ 188238 w 195748"/>
                <a:gd name="connsiteY0" fmla="*/ 13932 h 14736"/>
                <a:gd name="connsiteX1" fmla="*/ 195608 w 195748"/>
                <a:gd name="connsiteY1" fmla="*/ 6834 h 14736"/>
                <a:gd name="connsiteX2" fmla="*/ 195608 w 195748"/>
                <a:gd name="connsiteY2" fmla="*/ 6564 h 14736"/>
                <a:gd name="connsiteX3" fmla="*/ 195608 w 195748"/>
                <a:gd name="connsiteY3" fmla="*/ 4153 h 14736"/>
                <a:gd name="connsiteX4" fmla="*/ 195608 w 195748"/>
                <a:gd name="connsiteY4" fmla="*/ 2813 h 14736"/>
                <a:gd name="connsiteX5" fmla="*/ 195608 w 195748"/>
                <a:gd name="connsiteY5" fmla="*/ 1741 h 14736"/>
                <a:gd name="connsiteX6" fmla="*/ 194536 w 195748"/>
                <a:gd name="connsiteY6" fmla="*/ 804 h 14736"/>
                <a:gd name="connsiteX7" fmla="*/ 193330 w 195748"/>
                <a:gd name="connsiteY7" fmla="*/ 0 h 14736"/>
                <a:gd name="connsiteX8" fmla="*/ 191990 w 195748"/>
                <a:gd name="connsiteY8" fmla="*/ 0 h 14736"/>
                <a:gd name="connsiteX9" fmla="*/ 190517 w 195748"/>
                <a:gd name="connsiteY9" fmla="*/ 0 h 14736"/>
                <a:gd name="connsiteX10" fmla="*/ 0 w 195748"/>
                <a:gd name="connsiteY10" fmla="*/ 0 h 14736"/>
                <a:gd name="connsiteX11" fmla="*/ 7369 w 195748"/>
                <a:gd name="connsiteY11" fmla="*/ 7368 h 14736"/>
                <a:gd name="connsiteX12" fmla="*/ 268 w 195748"/>
                <a:gd name="connsiteY12" fmla="*/ 14735 h 14736"/>
                <a:gd name="connsiteX13" fmla="*/ 0 w 195748"/>
                <a:gd name="connsiteY13" fmla="*/ 14735 h 14736"/>
                <a:gd name="connsiteX14" fmla="*/ 187569 w 195748"/>
                <a:gd name="connsiteY14" fmla="*/ 147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48" h="14736">
                  <a:moveTo>
                    <a:pt x="188238" y="13932"/>
                  </a:moveTo>
                  <a:cubicBezTo>
                    <a:pt x="192231" y="14007"/>
                    <a:pt x="195527" y="10829"/>
                    <a:pt x="195608" y="6834"/>
                  </a:cubicBezTo>
                  <a:cubicBezTo>
                    <a:pt x="195608" y="6745"/>
                    <a:pt x="195608" y="6654"/>
                    <a:pt x="195608" y="6564"/>
                  </a:cubicBezTo>
                  <a:cubicBezTo>
                    <a:pt x="195795" y="5771"/>
                    <a:pt x="195795" y="4946"/>
                    <a:pt x="195608" y="4153"/>
                  </a:cubicBezTo>
                  <a:cubicBezTo>
                    <a:pt x="195674" y="3709"/>
                    <a:pt x="195674" y="3257"/>
                    <a:pt x="195608" y="2813"/>
                  </a:cubicBezTo>
                  <a:cubicBezTo>
                    <a:pt x="195634" y="2457"/>
                    <a:pt x="195634" y="2098"/>
                    <a:pt x="195608" y="1741"/>
                  </a:cubicBezTo>
                  <a:lnTo>
                    <a:pt x="194536" y="804"/>
                  </a:lnTo>
                  <a:lnTo>
                    <a:pt x="193330" y="0"/>
                  </a:lnTo>
                  <a:lnTo>
                    <a:pt x="191990" y="0"/>
                  </a:lnTo>
                  <a:lnTo>
                    <a:pt x="190517" y="0"/>
                  </a:ln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87569" y="147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18B24E52-7F38-737B-4C50-4C66E5442D9D}"/>
                </a:ext>
              </a:extLst>
            </p:cNvPr>
            <p:cNvSpPr/>
            <p:nvPr/>
          </p:nvSpPr>
          <p:spPr>
            <a:xfrm>
              <a:off x="7058205" y="5828542"/>
              <a:ext cx="26393" cy="14736"/>
            </a:xfrm>
            <a:custGeom>
              <a:avLst/>
              <a:gdLst>
                <a:gd name="connsiteX0" fmla="*/ 7369 w 26393"/>
                <a:gd name="connsiteY0" fmla="*/ 7368 h 14736"/>
                <a:gd name="connsiteX1" fmla="*/ 7369 w 26393"/>
                <a:gd name="connsiteY1" fmla="*/ 14735 h 14736"/>
                <a:gd name="connsiteX2" fmla="*/ 19025 w 26393"/>
                <a:gd name="connsiteY2" fmla="*/ 14735 h 14736"/>
                <a:gd name="connsiteX3" fmla="*/ 26393 w 26393"/>
                <a:gd name="connsiteY3" fmla="*/ 7638 h 14736"/>
                <a:gd name="connsiteX4" fmla="*/ 26393 w 26393"/>
                <a:gd name="connsiteY4" fmla="*/ 7368 h 14736"/>
                <a:gd name="connsiteX5" fmla="*/ 19025 w 26393"/>
                <a:gd name="connsiteY5" fmla="*/ 0 h 14736"/>
                <a:gd name="connsiteX6" fmla="*/ 0 w 26393"/>
                <a:gd name="connsiteY6" fmla="*/ 0 h 14736"/>
                <a:gd name="connsiteX7" fmla="*/ 7369 w 26393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" h="14736">
                  <a:moveTo>
                    <a:pt x="7369" y="7368"/>
                  </a:moveTo>
                  <a:lnTo>
                    <a:pt x="7369" y="14735"/>
                  </a:lnTo>
                  <a:lnTo>
                    <a:pt x="19025" y="14735"/>
                  </a:lnTo>
                  <a:cubicBezTo>
                    <a:pt x="23018" y="14810"/>
                    <a:pt x="26313" y="11633"/>
                    <a:pt x="26393" y="7638"/>
                  </a:cubicBezTo>
                  <a:cubicBezTo>
                    <a:pt x="26393" y="7548"/>
                    <a:pt x="26393" y="7457"/>
                    <a:pt x="26393" y="7368"/>
                  </a:cubicBezTo>
                  <a:cubicBezTo>
                    <a:pt x="26393" y="3298"/>
                    <a:pt x="23098" y="0"/>
                    <a:pt x="19025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E487876D-BB20-865B-3EE9-94A014480715}"/>
                </a:ext>
              </a:extLst>
            </p:cNvPr>
            <p:cNvSpPr/>
            <p:nvPr/>
          </p:nvSpPr>
          <p:spPr>
            <a:xfrm>
              <a:off x="7050836" y="5828542"/>
              <a:ext cx="14737" cy="58940"/>
            </a:xfrm>
            <a:custGeom>
              <a:avLst/>
              <a:gdLst>
                <a:gd name="connsiteX0" fmla="*/ 7369 w 14737"/>
                <a:gd name="connsiteY0" fmla="*/ 51573 h 58940"/>
                <a:gd name="connsiteX1" fmla="*/ 14737 w 14737"/>
                <a:gd name="connsiteY1" fmla="*/ 58941 h 58940"/>
                <a:gd name="connsiteX2" fmla="*/ 14737 w 14737"/>
                <a:gd name="connsiteY2" fmla="*/ 7368 h 58940"/>
                <a:gd name="connsiteX3" fmla="*/ 7369 w 14737"/>
                <a:gd name="connsiteY3" fmla="*/ 0 h 58940"/>
                <a:gd name="connsiteX4" fmla="*/ 0 w 14737"/>
                <a:gd name="connsiteY4" fmla="*/ 7368 h 58940"/>
                <a:gd name="connsiteX5" fmla="*/ 0 w 14737"/>
                <a:gd name="connsiteY5" fmla="*/ 58673 h 58940"/>
                <a:gd name="connsiteX6" fmla="*/ 7369 w 14737"/>
                <a:gd name="connsiteY6" fmla="*/ 51573 h 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58940">
                  <a:moveTo>
                    <a:pt x="7369" y="51573"/>
                  </a:moveTo>
                  <a:cubicBezTo>
                    <a:pt x="11442" y="51573"/>
                    <a:pt x="14737" y="54871"/>
                    <a:pt x="14737" y="58941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58673"/>
                  </a:lnTo>
                  <a:cubicBezTo>
                    <a:pt x="147" y="54709"/>
                    <a:pt x="3403" y="51571"/>
                    <a:pt x="7369" y="515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F82363EA-6B9E-120B-A00B-D979DE407DA1}"/>
                </a:ext>
              </a:extLst>
            </p:cNvPr>
            <p:cNvSpPr/>
            <p:nvPr/>
          </p:nvSpPr>
          <p:spPr>
            <a:xfrm>
              <a:off x="7050836" y="5880116"/>
              <a:ext cx="14737" cy="623568"/>
            </a:xfrm>
            <a:custGeom>
              <a:avLst/>
              <a:gdLst>
                <a:gd name="connsiteX0" fmla="*/ 7369 w 14737"/>
                <a:gd name="connsiteY0" fmla="*/ 623568 h 623568"/>
                <a:gd name="connsiteX1" fmla="*/ 14737 w 14737"/>
                <a:gd name="connsiteY1" fmla="*/ 623568 h 623568"/>
                <a:gd name="connsiteX2" fmla="*/ 14737 w 14737"/>
                <a:gd name="connsiteY2" fmla="*/ 7368 h 623568"/>
                <a:gd name="connsiteX3" fmla="*/ 7369 w 14737"/>
                <a:gd name="connsiteY3" fmla="*/ 0 h 623568"/>
                <a:gd name="connsiteX4" fmla="*/ 0 w 14737"/>
                <a:gd name="connsiteY4" fmla="*/ 7368 h 623568"/>
                <a:gd name="connsiteX5" fmla="*/ 0 w 14737"/>
                <a:gd name="connsiteY5" fmla="*/ 623568 h 62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623568">
                  <a:moveTo>
                    <a:pt x="7369" y="623568"/>
                  </a:moveTo>
                  <a:lnTo>
                    <a:pt x="14737" y="623568"/>
                  </a:ln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lnTo>
                    <a:pt x="0" y="6235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C30C10FC-DC8F-CBCE-8532-B5BD6185FE36}"/>
                </a:ext>
              </a:extLst>
            </p:cNvPr>
            <p:cNvSpPr/>
            <p:nvPr/>
          </p:nvSpPr>
          <p:spPr>
            <a:xfrm>
              <a:off x="8349212" y="6293262"/>
              <a:ext cx="14738" cy="215512"/>
            </a:xfrm>
            <a:custGeom>
              <a:avLst/>
              <a:gdLst>
                <a:gd name="connsiteX0" fmla="*/ 13800 w 14738"/>
                <a:gd name="connsiteY0" fmla="*/ 7478 h 215512"/>
                <a:gd name="connsiteX1" fmla="*/ 6431 w 14738"/>
                <a:gd name="connsiteY1" fmla="*/ 111 h 215512"/>
                <a:gd name="connsiteX2" fmla="*/ 4287 w 14738"/>
                <a:gd name="connsiteY2" fmla="*/ 111 h 215512"/>
                <a:gd name="connsiteX3" fmla="*/ 2948 w 14738"/>
                <a:gd name="connsiteY3" fmla="*/ 111 h 215512"/>
                <a:gd name="connsiteX4" fmla="*/ 1876 w 14738"/>
                <a:gd name="connsiteY4" fmla="*/ 914 h 215512"/>
                <a:gd name="connsiteX5" fmla="*/ 804 w 14738"/>
                <a:gd name="connsiteY5" fmla="*/ 1852 h 215512"/>
                <a:gd name="connsiteX6" fmla="*/ 0 w 14738"/>
                <a:gd name="connsiteY6" fmla="*/ 3058 h 215512"/>
                <a:gd name="connsiteX7" fmla="*/ 0 w 14738"/>
                <a:gd name="connsiteY7" fmla="*/ 3995 h 215512"/>
                <a:gd name="connsiteX8" fmla="*/ 0 w 14738"/>
                <a:gd name="connsiteY8" fmla="*/ 3995 h 215512"/>
                <a:gd name="connsiteX9" fmla="*/ 0 w 14738"/>
                <a:gd name="connsiteY9" fmla="*/ 5469 h 215512"/>
                <a:gd name="connsiteX10" fmla="*/ 0 w 14738"/>
                <a:gd name="connsiteY10" fmla="*/ 6273 h 215512"/>
                <a:gd name="connsiteX11" fmla="*/ 0 w 14738"/>
                <a:gd name="connsiteY11" fmla="*/ 6273 h 215512"/>
                <a:gd name="connsiteX12" fmla="*/ 0 w 14738"/>
                <a:gd name="connsiteY12" fmla="*/ 209753 h 215512"/>
                <a:gd name="connsiteX13" fmla="*/ 3081 w 14738"/>
                <a:gd name="connsiteY13" fmla="*/ 209753 h 215512"/>
                <a:gd name="connsiteX14" fmla="*/ 7369 w 14738"/>
                <a:gd name="connsiteY14" fmla="*/ 208145 h 215512"/>
                <a:gd name="connsiteX15" fmla="*/ 14738 w 14738"/>
                <a:gd name="connsiteY15" fmla="*/ 215513 h 215512"/>
                <a:gd name="connsiteX16" fmla="*/ 14738 w 14738"/>
                <a:gd name="connsiteY16" fmla="*/ 7478 h 21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38" h="215512">
                  <a:moveTo>
                    <a:pt x="13800" y="7478"/>
                  </a:moveTo>
                  <a:cubicBezTo>
                    <a:pt x="13800" y="3406"/>
                    <a:pt x="10504" y="111"/>
                    <a:pt x="6431" y="111"/>
                  </a:cubicBezTo>
                  <a:cubicBezTo>
                    <a:pt x="5721" y="-37"/>
                    <a:pt x="4997" y="-37"/>
                    <a:pt x="4287" y="111"/>
                  </a:cubicBezTo>
                  <a:lnTo>
                    <a:pt x="2948" y="111"/>
                  </a:lnTo>
                  <a:cubicBezTo>
                    <a:pt x="2533" y="298"/>
                    <a:pt x="2170" y="579"/>
                    <a:pt x="1876" y="914"/>
                  </a:cubicBezTo>
                  <a:lnTo>
                    <a:pt x="804" y="1852"/>
                  </a:lnTo>
                  <a:lnTo>
                    <a:pt x="0" y="3058"/>
                  </a:lnTo>
                  <a:lnTo>
                    <a:pt x="0" y="3995"/>
                  </a:lnTo>
                  <a:lnTo>
                    <a:pt x="0" y="3995"/>
                  </a:lnTo>
                  <a:cubicBezTo>
                    <a:pt x="0" y="3995"/>
                    <a:pt x="0" y="4933"/>
                    <a:pt x="0" y="5469"/>
                  </a:cubicBezTo>
                  <a:cubicBezTo>
                    <a:pt x="0" y="6005"/>
                    <a:pt x="0" y="5469"/>
                    <a:pt x="0" y="6273"/>
                  </a:cubicBezTo>
                  <a:lnTo>
                    <a:pt x="0" y="6273"/>
                  </a:lnTo>
                  <a:lnTo>
                    <a:pt x="0" y="209753"/>
                  </a:lnTo>
                  <a:lnTo>
                    <a:pt x="3081" y="209753"/>
                  </a:lnTo>
                  <a:cubicBezTo>
                    <a:pt x="4287" y="208761"/>
                    <a:pt x="5801" y="208199"/>
                    <a:pt x="7369" y="208145"/>
                  </a:cubicBezTo>
                  <a:cubicBezTo>
                    <a:pt x="11442" y="208145"/>
                    <a:pt x="14738" y="211441"/>
                    <a:pt x="14738" y="215513"/>
                  </a:cubicBezTo>
                  <a:lnTo>
                    <a:pt x="14738" y="747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C86B79E8-2979-70CA-CE38-0B0A5344464C}"/>
                </a:ext>
              </a:extLst>
            </p:cNvPr>
            <p:cNvSpPr/>
            <p:nvPr/>
          </p:nvSpPr>
          <p:spPr>
            <a:xfrm>
              <a:off x="8345461" y="6518285"/>
              <a:ext cx="2947" cy="669"/>
            </a:xfrm>
            <a:custGeom>
              <a:avLst/>
              <a:gdLst>
                <a:gd name="connsiteX0" fmla="*/ 1339 w 2947"/>
                <a:gd name="connsiteY0" fmla="*/ 670 h 669"/>
                <a:gd name="connsiteX1" fmla="*/ 2947 w 2947"/>
                <a:gd name="connsiteY1" fmla="*/ 670 h 669"/>
                <a:gd name="connsiteX2" fmla="*/ 2947 w 2947"/>
                <a:gd name="connsiteY2" fmla="*/ 0 h 669"/>
                <a:gd name="connsiteX3" fmla="*/ 0 w 2947"/>
                <a:gd name="connsiteY3" fmla="*/ 67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7" h="669">
                  <a:moveTo>
                    <a:pt x="1339" y="670"/>
                  </a:moveTo>
                  <a:lnTo>
                    <a:pt x="2947" y="670"/>
                  </a:lnTo>
                  <a:lnTo>
                    <a:pt x="2947" y="0"/>
                  </a:lnTo>
                  <a:cubicBezTo>
                    <a:pt x="2023" y="429"/>
                    <a:pt x="1018" y="656"/>
                    <a:pt x="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995854DF-935B-FB5D-EB44-049D5BC7161B}"/>
                </a:ext>
              </a:extLst>
            </p:cNvPr>
            <p:cNvSpPr/>
            <p:nvPr/>
          </p:nvSpPr>
          <p:spPr>
            <a:xfrm>
              <a:off x="8345327" y="6504220"/>
              <a:ext cx="6029" cy="1607"/>
            </a:xfrm>
            <a:custGeom>
              <a:avLst/>
              <a:gdLst>
                <a:gd name="connsiteX0" fmla="*/ 2947 w 6029"/>
                <a:gd name="connsiteY0" fmla="*/ 0 h 1607"/>
                <a:gd name="connsiteX1" fmla="*/ 0 w 6029"/>
                <a:gd name="connsiteY1" fmla="*/ 0 h 1607"/>
                <a:gd name="connsiteX2" fmla="*/ 4421 w 6029"/>
                <a:gd name="connsiteY2" fmla="*/ 1608 h 1607"/>
                <a:gd name="connsiteX3" fmla="*/ 6029 w 6029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" h="1607">
                  <a:moveTo>
                    <a:pt x="2947" y="0"/>
                  </a:moveTo>
                  <a:lnTo>
                    <a:pt x="0" y="0"/>
                  </a:lnTo>
                  <a:cubicBezTo>
                    <a:pt x="1608" y="13"/>
                    <a:pt x="3175" y="589"/>
                    <a:pt x="4421" y="1608"/>
                  </a:cubicBezTo>
                  <a:cubicBezTo>
                    <a:pt x="4810" y="938"/>
                    <a:pt x="5373" y="389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10479E31-45D9-7AC9-9E4D-D185D581CF95}"/>
                </a:ext>
              </a:extLst>
            </p:cNvPr>
            <p:cNvSpPr/>
            <p:nvPr/>
          </p:nvSpPr>
          <p:spPr>
            <a:xfrm>
              <a:off x="8080856" y="6503952"/>
              <a:ext cx="268892" cy="14735"/>
            </a:xfrm>
            <a:custGeom>
              <a:avLst/>
              <a:gdLst>
                <a:gd name="connsiteX0" fmla="*/ 267419 w 268892"/>
                <a:gd name="connsiteY0" fmla="*/ 5760 h 14735"/>
                <a:gd name="connsiteX1" fmla="*/ 268892 w 268892"/>
                <a:gd name="connsiteY1" fmla="*/ 1607 h 14735"/>
                <a:gd name="connsiteX2" fmla="*/ 264472 w 268892"/>
                <a:gd name="connsiteY2" fmla="*/ 0 h 14735"/>
                <a:gd name="connsiteX3" fmla="*/ 5761 w 268892"/>
                <a:gd name="connsiteY3" fmla="*/ 0 h 14735"/>
                <a:gd name="connsiteX4" fmla="*/ 5761 w 268892"/>
                <a:gd name="connsiteY4" fmla="*/ 7635 h 14735"/>
                <a:gd name="connsiteX5" fmla="*/ 0 w 268892"/>
                <a:gd name="connsiteY5" fmla="*/ 14735 h 14735"/>
                <a:gd name="connsiteX6" fmla="*/ 264472 w 268892"/>
                <a:gd name="connsiteY6" fmla="*/ 14735 h 14735"/>
                <a:gd name="connsiteX7" fmla="*/ 267419 w 268892"/>
                <a:gd name="connsiteY7" fmla="*/ 14065 h 14735"/>
                <a:gd name="connsiteX8" fmla="*/ 267419 w 268892"/>
                <a:gd name="connsiteY8" fmla="*/ 576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892" h="14735">
                  <a:moveTo>
                    <a:pt x="267419" y="5760"/>
                  </a:moveTo>
                  <a:cubicBezTo>
                    <a:pt x="267473" y="4260"/>
                    <a:pt x="267995" y="2813"/>
                    <a:pt x="268892" y="1607"/>
                  </a:cubicBezTo>
                  <a:cubicBezTo>
                    <a:pt x="267647" y="589"/>
                    <a:pt x="266079" y="13"/>
                    <a:pt x="264472" y="0"/>
                  </a:cubicBezTo>
                  <a:lnTo>
                    <a:pt x="5761" y="0"/>
                  </a:lnTo>
                  <a:lnTo>
                    <a:pt x="5761" y="7635"/>
                  </a:lnTo>
                  <a:cubicBezTo>
                    <a:pt x="5774" y="11065"/>
                    <a:pt x="3363" y="14039"/>
                    <a:pt x="0" y="14735"/>
                  </a:cubicBezTo>
                  <a:lnTo>
                    <a:pt x="264472" y="14735"/>
                  </a:lnTo>
                  <a:cubicBezTo>
                    <a:pt x="265490" y="14722"/>
                    <a:pt x="266495" y="14494"/>
                    <a:pt x="267419" y="14065"/>
                  </a:cubicBezTo>
                  <a:lnTo>
                    <a:pt x="267419" y="57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1C3C5E33-8C9D-617E-8F5A-4CF7D1284829}"/>
                </a:ext>
              </a:extLst>
            </p:cNvPr>
            <p:cNvSpPr/>
            <p:nvPr/>
          </p:nvSpPr>
          <p:spPr>
            <a:xfrm>
              <a:off x="8348274" y="6026262"/>
              <a:ext cx="14738" cy="143601"/>
            </a:xfrm>
            <a:custGeom>
              <a:avLst/>
              <a:gdLst>
                <a:gd name="connsiteX0" fmla="*/ 13934 w 14738"/>
                <a:gd name="connsiteY0" fmla="*/ 143601 h 143601"/>
                <a:gd name="connsiteX1" fmla="*/ 14738 w 14738"/>
                <a:gd name="connsiteY1" fmla="*/ 143601 h 143601"/>
                <a:gd name="connsiteX2" fmla="*/ 14738 w 14738"/>
                <a:gd name="connsiteY2" fmla="*/ 0 h 143601"/>
                <a:gd name="connsiteX3" fmla="*/ 7369 w 14738"/>
                <a:gd name="connsiteY3" fmla="*/ 7368 h 143601"/>
                <a:gd name="connsiteX4" fmla="*/ 0 w 14738"/>
                <a:gd name="connsiteY4" fmla="*/ 0 h 143601"/>
                <a:gd name="connsiteX5" fmla="*/ 0 w 14738"/>
                <a:gd name="connsiteY5" fmla="*/ 143601 h 143601"/>
                <a:gd name="connsiteX6" fmla="*/ 13398 w 14738"/>
                <a:gd name="connsiteY6" fmla="*/ 143601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43601">
                  <a:moveTo>
                    <a:pt x="13934" y="143601"/>
                  </a:moveTo>
                  <a:lnTo>
                    <a:pt x="14738" y="143601"/>
                  </a:ln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143601"/>
                  </a:lnTo>
                  <a:lnTo>
                    <a:pt x="13398" y="143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FE4C0315-416F-A10B-69E8-42CD5A03B8E1}"/>
                </a:ext>
              </a:extLst>
            </p:cNvPr>
            <p:cNvSpPr/>
            <p:nvPr/>
          </p:nvSpPr>
          <p:spPr>
            <a:xfrm>
              <a:off x="8174506" y="4969076"/>
              <a:ext cx="181539" cy="14735"/>
            </a:xfrm>
            <a:custGeom>
              <a:avLst/>
              <a:gdLst>
                <a:gd name="connsiteX0" fmla="*/ 7369 w 181539"/>
                <a:gd name="connsiteY0" fmla="*/ 7368 h 14735"/>
                <a:gd name="connsiteX1" fmla="*/ 0 w 181539"/>
                <a:gd name="connsiteY1" fmla="*/ 14735 h 14735"/>
                <a:gd name="connsiteX2" fmla="*/ 174171 w 181539"/>
                <a:gd name="connsiteY2" fmla="*/ 14735 h 14735"/>
                <a:gd name="connsiteX3" fmla="*/ 174171 w 181539"/>
                <a:gd name="connsiteY3" fmla="*/ 7368 h 14735"/>
                <a:gd name="connsiteX4" fmla="*/ 181539 w 181539"/>
                <a:gd name="connsiteY4" fmla="*/ 0 h 14735"/>
                <a:gd name="connsiteX5" fmla="*/ 0 w 181539"/>
                <a:gd name="connsiteY5" fmla="*/ 0 h 14735"/>
                <a:gd name="connsiteX6" fmla="*/ 7369 w 181539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539" h="14735">
                  <a:moveTo>
                    <a:pt x="7369" y="7368"/>
                  </a:moveTo>
                  <a:cubicBezTo>
                    <a:pt x="7369" y="11437"/>
                    <a:pt x="4072" y="14735"/>
                    <a:pt x="0" y="14735"/>
                  </a:cubicBezTo>
                  <a:lnTo>
                    <a:pt x="174171" y="14735"/>
                  </a:lnTo>
                  <a:lnTo>
                    <a:pt x="174171" y="7368"/>
                  </a:lnTo>
                  <a:cubicBezTo>
                    <a:pt x="174171" y="3298"/>
                    <a:pt x="177466" y="0"/>
                    <a:pt x="181539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100E170-1809-71E1-EB3E-3585851A56B8}"/>
                </a:ext>
              </a:extLst>
            </p:cNvPr>
            <p:cNvSpPr/>
            <p:nvPr/>
          </p:nvSpPr>
          <p:spPr>
            <a:xfrm>
              <a:off x="8067843" y="4968406"/>
              <a:ext cx="114567" cy="14735"/>
            </a:xfrm>
            <a:custGeom>
              <a:avLst/>
              <a:gdLst>
                <a:gd name="connsiteX0" fmla="*/ 6984 w 114567"/>
                <a:gd name="connsiteY0" fmla="*/ 804 h 14735"/>
                <a:gd name="connsiteX1" fmla="*/ 4170 w 114567"/>
                <a:gd name="connsiteY1" fmla="*/ 804 h 14735"/>
                <a:gd name="connsiteX2" fmla="*/ 2965 w 114567"/>
                <a:gd name="connsiteY2" fmla="*/ 1607 h 14735"/>
                <a:gd name="connsiteX3" fmla="*/ 1759 w 114567"/>
                <a:gd name="connsiteY3" fmla="*/ 2411 h 14735"/>
                <a:gd name="connsiteX4" fmla="*/ 151 w 114567"/>
                <a:gd name="connsiteY4" fmla="*/ 4689 h 14735"/>
                <a:gd name="connsiteX5" fmla="*/ 151 w 114567"/>
                <a:gd name="connsiteY5" fmla="*/ 7636 h 14735"/>
                <a:gd name="connsiteX6" fmla="*/ 6180 w 114567"/>
                <a:gd name="connsiteY6" fmla="*/ 14735 h 14735"/>
                <a:gd name="connsiteX7" fmla="*/ 7519 w 114567"/>
                <a:gd name="connsiteY7" fmla="*/ 14735 h 14735"/>
                <a:gd name="connsiteX8" fmla="*/ 107199 w 114567"/>
                <a:gd name="connsiteY8" fmla="*/ 14735 h 14735"/>
                <a:gd name="connsiteX9" fmla="*/ 114567 w 114567"/>
                <a:gd name="connsiteY9" fmla="*/ 7368 h 14735"/>
                <a:gd name="connsiteX10" fmla="*/ 107199 w 114567"/>
                <a:gd name="connsiteY10" fmla="*/ 0 h 14735"/>
                <a:gd name="connsiteX11" fmla="*/ 6984 w 114567"/>
                <a:gd name="connsiteY11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567" h="14735">
                  <a:moveTo>
                    <a:pt x="6984" y="804"/>
                  </a:moveTo>
                  <a:cubicBezTo>
                    <a:pt x="6059" y="587"/>
                    <a:pt x="5095" y="587"/>
                    <a:pt x="4170" y="804"/>
                  </a:cubicBezTo>
                  <a:cubicBezTo>
                    <a:pt x="4170" y="804"/>
                    <a:pt x="3366" y="804"/>
                    <a:pt x="2965" y="1607"/>
                  </a:cubicBezTo>
                  <a:lnTo>
                    <a:pt x="1759" y="2411"/>
                  </a:lnTo>
                  <a:cubicBezTo>
                    <a:pt x="1102" y="3081"/>
                    <a:pt x="566" y="3849"/>
                    <a:pt x="151" y="4689"/>
                  </a:cubicBezTo>
                  <a:cubicBezTo>
                    <a:pt x="-50" y="5661"/>
                    <a:pt x="-50" y="6663"/>
                    <a:pt x="151" y="7636"/>
                  </a:cubicBezTo>
                  <a:cubicBezTo>
                    <a:pt x="218" y="11133"/>
                    <a:pt x="2737" y="14100"/>
                    <a:pt x="6180" y="14735"/>
                  </a:cubicBezTo>
                  <a:lnTo>
                    <a:pt x="7519" y="14735"/>
                  </a:lnTo>
                  <a:lnTo>
                    <a:pt x="107199" y="14735"/>
                  </a:lnTo>
                  <a:cubicBezTo>
                    <a:pt x="111272" y="14735"/>
                    <a:pt x="114567" y="11437"/>
                    <a:pt x="114567" y="7368"/>
                  </a:cubicBezTo>
                  <a:cubicBezTo>
                    <a:pt x="114567" y="3298"/>
                    <a:pt x="111272" y="0"/>
                    <a:pt x="107199" y="0"/>
                  </a:cubicBezTo>
                  <a:lnTo>
                    <a:pt x="698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C3CFF30A-E32B-84DC-2DF9-D66ECE18E50E}"/>
                </a:ext>
              </a:extLst>
            </p:cNvPr>
            <p:cNvSpPr/>
            <p:nvPr/>
          </p:nvSpPr>
          <p:spPr>
            <a:xfrm>
              <a:off x="7904675" y="6165036"/>
              <a:ext cx="142149" cy="4827"/>
            </a:xfrm>
            <a:custGeom>
              <a:avLst/>
              <a:gdLst>
                <a:gd name="connsiteX0" fmla="*/ 7101 w 142149"/>
                <a:gd name="connsiteY0" fmla="*/ 4828 h 4827"/>
                <a:gd name="connsiteX1" fmla="*/ 142150 w 142149"/>
                <a:gd name="connsiteY1" fmla="*/ 4828 h 4827"/>
                <a:gd name="connsiteX2" fmla="*/ 142150 w 142149"/>
                <a:gd name="connsiteY2" fmla="*/ 5 h 4827"/>
                <a:gd name="connsiteX3" fmla="*/ 0 w 142149"/>
                <a:gd name="connsiteY3" fmla="*/ 5 h 4827"/>
                <a:gd name="connsiteX4" fmla="*/ 7101 w 142149"/>
                <a:gd name="connsiteY4" fmla="*/ 4828 h 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149" h="4827">
                  <a:moveTo>
                    <a:pt x="7101" y="4828"/>
                  </a:moveTo>
                  <a:lnTo>
                    <a:pt x="142150" y="4828"/>
                  </a:lnTo>
                  <a:lnTo>
                    <a:pt x="142150" y="5"/>
                  </a:lnTo>
                  <a:lnTo>
                    <a:pt x="0" y="5"/>
                  </a:lnTo>
                  <a:cubicBezTo>
                    <a:pt x="3162" y="-115"/>
                    <a:pt x="6042" y="1840"/>
                    <a:pt x="7101" y="48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21C51F2E-70AE-1B38-E5A9-6CEDD70AB479}"/>
                </a:ext>
              </a:extLst>
            </p:cNvPr>
            <p:cNvSpPr/>
            <p:nvPr/>
          </p:nvSpPr>
          <p:spPr>
            <a:xfrm>
              <a:off x="7828248" y="6158598"/>
              <a:ext cx="13860" cy="10328"/>
            </a:xfrm>
            <a:custGeom>
              <a:avLst/>
              <a:gdLst>
                <a:gd name="connsiteX0" fmla="*/ 6625 w 13860"/>
                <a:gd name="connsiteY0" fmla="*/ 6443 h 10328"/>
                <a:gd name="connsiteX1" fmla="*/ 13860 w 13860"/>
                <a:gd name="connsiteY1" fmla="*/ 6443 h 10328"/>
                <a:gd name="connsiteX2" fmla="*/ 13056 w 13860"/>
                <a:gd name="connsiteY2" fmla="*/ 3898 h 10328"/>
                <a:gd name="connsiteX3" fmla="*/ 11449 w 13860"/>
                <a:gd name="connsiteY3" fmla="*/ 1889 h 10328"/>
                <a:gd name="connsiteX4" fmla="*/ 1802 w 13860"/>
                <a:gd name="connsiteY4" fmla="*/ 1889 h 10328"/>
                <a:gd name="connsiteX5" fmla="*/ 864 w 13860"/>
                <a:gd name="connsiteY5" fmla="*/ 3094 h 10328"/>
                <a:gd name="connsiteX6" fmla="*/ 60 w 13860"/>
                <a:gd name="connsiteY6" fmla="*/ 4166 h 10328"/>
                <a:gd name="connsiteX7" fmla="*/ 60 w 13860"/>
                <a:gd name="connsiteY7" fmla="*/ 4970 h 10328"/>
                <a:gd name="connsiteX8" fmla="*/ 60 w 13860"/>
                <a:gd name="connsiteY8" fmla="*/ 6443 h 10328"/>
                <a:gd name="connsiteX9" fmla="*/ 60 w 13860"/>
                <a:gd name="connsiteY9" fmla="*/ 6443 h 10328"/>
                <a:gd name="connsiteX10" fmla="*/ 60 w 13860"/>
                <a:gd name="connsiteY10" fmla="*/ 10328 h 10328"/>
                <a:gd name="connsiteX11" fmla="*/ 60 w 13860"/>
                <a:gd name="connsiteY11" fmla="*/ 10328 h 10328"/>
                <a:gd name="connsiteX12" fmla="*/ 6625 w 13860"/>
                <a:gd name="connsiteY12" fmla="*/ 6443 h 1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60" h="10328">
                  <a:moveTo>
                    <a:pt x="6625" y="6443"/>
                  </a:moveTo>
                  <a:lnTo>
                    <a:pt x="13860" y="6443"/>
                  </a:lnTo>
                  <a:cubicBezTo>
                    <a:pt x="13739" y="5559"/>
                    <a:pt x="13458" y="4702"/>
                    <a:pt x="13056" y="3898"/>
                  </a:cubicBezTo>
                  <a:cubicBezTo>
                    <a:pt x="12681" y="3121"/>
                    <a:pt x="12131" y="2438"/>
                    <a:pt x="11449" y="1889"/>
                  </a:cubicBezTo>
                  <a:cubicBezTo>
                    <a:pt x="8729" y="-630"/>
                    <a:pt x="4522" y="-630"/>
                    <a:pt x="1802" y="1889"/>
                  </a:cubicBezTo>
                  <a:lnTo>
                    <a:pt x="864" y="3094"/>
                  </a:lnTo>
                  <a:lnTo>
                    <a:pt x="60" y="4166"/>
                  </a:lnTo>
                  <a:cubicBezTo>
                    <a:pt x="127" y="4434"/>
                    <a:pt x="127" y="4702"/>
                    <a:pt x="60" y="4970"/>
                  </a:cubicBezTo>
                  <a:cubicBezTo>
                    <a:pt x="-20" y="5452"/>
                    <a:pt x="-20" y="5961"/>
                    <a:pt x="60" y="6443"/>
                  </a:cubicBezTo>
                  <a:cubicBezTo>
                    <a:pt x="60" y="6443"/>
                    <a:pt x="60" y="6443"/>
                    <a:pt x="60" y="6443"/>
                  </a:cubicBezTo>
                  <a:lnTo>
                    <a:pt x="60" y="10328"/>
                  </a:lnTo>
                  <a:lnTo>
                    <a:pt x="60" y="10328"/>
                  </a:lnTo>
                  <a:cubicBezTo>
                    <a:pt x="1359" y="7917"/>
                    <a:pt x="3879" y="6417"/>
                    <a:pt x="6625" y="64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35E9AF6A-C1E7-54BF-C166-2DE1D2606CC0}"/>
                </a:ext>
              </a:extLst>
            </p:cNvPr>
            <p:cNvSpPr/>
            <p:nvPr/>
          </p:nvSpPr>
          <p:spPr>
            <a:xfrm>
              <a:off x="8747394" y="5808047"/>
              <a:ext cx="60959" cy="14736"/>
            </a:xfrm>
            <a:custGeom>
              <a:avLst/>
              <a:gdLst>
                <a:gd name="connsiteX0" fmla="*/ 7369 w 60959"/>
                <a:gd name="connsiteY0" fmla="*/ 7368 h 14736"/>
                <a:gd name="connsiteX1" fmla="*/ 267 w 60959"/>
                <a:gd name="connsiteY1" fmla="*/ 14735 h 14736"/>
                <a:gd name="connsiteX2" fmla="*/ 0 w 60959"/>
                <a:gd name="connsiteY2" fmla="*/ 14735 h 14736"/>
                <a:gd name="connsiteX3" fmla="*/ 53591 w 60959"/>
                <a:gd name="connsiteY3" fmla="*/ 14735 h 14736"/>
                <a:gd name="connsiteX4" fmla="*/ 60960 w 60959"/>
                <a:gd name="connsiteY4" fmla="*/ 7368 h 14736"/>
                <a:gd name="connsiteX5" fmla="*/ 53591 w 60959"/>
                <a:gd name="connsiteY5" fmla="*/ 0 h 14736"/>
                <a:gd name="connsiteX6" fmla="*/ 0 w 60959"/>
                <a:gd name="connsiteY6" fmla="*/ 0 h 14736"/>
                <a:gd name="connsiteX7" fmla="*/ 7369 w 60959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59" h="14736">
                  <a:moveTo>
                    <a:pt x="7369" y="7368"/>
                  </a:moveTo>
                  <a:cubicBezTo>
                    <a:pt x="7449" y="11362"/>
                    <a:pt x="4260" y="14660"/>
                    <a:pt x="267" y="14735"/>
                  </a:cubicBezTo>
                  <a:cubicBezTo>
                    <a:pt x="187" y="14737"/>
                    <a:pt x="93" y="14737"/>
                    <a:pt x="0" y="14735"/>
                  </a:cubicBezTo>
                  <a:lnTo>
                    <a:pt x="53591" y="14735"/>
                  </a:lnTo>
                  <a:cubicBezTo>
                    <a:pt x="57663" y="14735"/>
                    <a:pt x="60960" y="11437"/>
                    <a:pt x="60960" y="7368"/>
                  </a:cubicBezTo>
                  <a:cubicBezTo>
                    <a:pt x="60960" y="3298"/>
                    <a:pt x="57663" y="0"/>
                    <a:pt x="53591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213B190F-5284-02E9-59BD-A84D0A202F60}"/>
                </a:ext>
              </a:extLst>
            </p:cNvPr>
            <p:cNvSpPr/>
            <p:nvPr/>
          </p:nvSpPr>
          <p:spPr>
            <a:xfrm>
              <a:off x="8363012" y="5808047"/>
              <a:ext cx="391750" cy="14736"/>
            </a:xfrm>
            <a:custGeom>
              <a:avLst/>
              <a:gdLst>
                <a:gd name="connsiteX0" fmla="*/ 0 w 391750"/>
                <a:gd name="connsiteY0" fmla="*/ 7368 h 14736"/>
                <a:gd name="connsiteX1" fmla="*/ 0 w 391750"/>
                <a:gd name="connsiteY1" fmla="*/ 14735 h 14736"/>
                <a:gd name="connsiteX2" fmla="*/ 384382 w 391750"/>
                <a:gd name="connsiteY2" fmla="*/ 14735 h 14736"/>
                <a:gd name="connsiteX3" fmla="*/ 391750 w 391750"/>
                <a:gd name="connsiteY3" fmla="*/ 7638 h 14736"/>
                <a:gd name="connsiteX4" fmla="*/ 391750 w 391750"/>
                <a:gd name="connsiteY4" fmla="*/ 7368 h 14736"/>
                <a:gd name="connsiteX5" fmla="*/ 384382 w 391750"/>
                <a:gd name="connsiteY5" fmla="*/ 0 h 14736"/>
                <a:gd name="connsiteX6" fmla="*/ 0 w 391750"/>
                <a:gd name="connsiteY6" fmla="*/ 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750" h="14736">
                  <a:moveTo>
                    <a:pt x="0" y="7368"/>
                  </a:moveTo>
                  <a:lnTo>
                    <a:pt x="0" y="14735"/>
                  </a:lnTo>
                  <a:lnTo>
                    <a:pt x="384382" y="14735"/>
                  </a:lnTo>
                  <a:cubicBezTo>
                    <a:pt x="388374" y="14810"/>
                    <a:pt x="391669" y="11633"/>
                    <a:pt x="391750" y="7638"/>
                  </a:cubicBezTo>
                  <a:cubicBezTo>
                    <a:pt x="391750" y="7548"/>
                    <a:pt x="391750" y="7457"/>
                    <a:pt x="391750" y="7368"/>
                  </a:cubicBezTo>
                  <a:cubicBezTo>
                    <a:pt x="391750" y="3298"/>
                    <a:pt x="388454" y="0"/>
                    <a:pt x="3843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199E8F9E-F53D-0E2D-7031-ED5724E03F54}"/>
                </a:ext>
              </a:extLst>
            </p:cNvPr>
            <p:cNvSpPr/>
            <p:nvPr/>
          </p:nvSpPr>
          <p:spPr>
            <a:xfrm>
              <a:off x="7904675" y="5808047"/>
              <a:ext cx="155681" cy="14736"/>
            </a:xfrm>
            <a:custGeom>
              <a:avLst/>
              <a:gdLst>
                <a:gd name="connsiteX0" fmla="*/ 155682 w 155681"/>
                <a:gd name="connsiteY0" fmla="*/ 0 h 14736"/>
                <a:gd name="connsiteX1" fmla="*/ 0 w 155681"/>
                <a:gd name="connsiteY1" fmla="*/ 0 h 14736"/>
                <a:gd name="connsiteX2" fmla="*/ 7369 w 155681"/>
                <a:gd name="connsiteY2" fmla="*/ 7368 h 14736"/>
                <a:gd name="connsiteX3" fmla="*/ 268 w 155681"/>
                <a:gd name="connsiteY3" fmla="*/ 14735 h 14736"/>
                <a:gd name="connsiteX4" fmla="*/ 0 w 155681"/>
                <a:gd name="connsiteY4" fmla="*/ 14735 h 14736"/>
                <a:gd name="connsiteX5" fmla="*/ 155414 w 155681"/>
                <a:gd name="connsiteY5" fmla="*/ 14735 h 14736"/>
                <a:gd name="connsiteX6" fmla="*/ 155414 w 155681"/>
                <a:gd name="connsiteY6" fmla="*/ 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681" h="14736">
                  <a:moveTo>
                    <a:pt x="155682" y="0"/>
                  </a:move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ubicBezTo>
                    <a:pt x="7450" y="11362"/>
                    <a:pt x="4260" y="14660"/>
                    <a:pt x="268" y="14735"/>
                  </a:cubicBezTo>
                  <a:cubicBezTo>
                    <a:pt x="174" y="14737"/>
                    <a:pt x="94" y="14737"/>
                    <a:pt x="0" y="14735"/>
                  </a:cubicBezTo>
                  <a:lnTo>
                    <a:pt x="155414" y="14735"/>
                  </a:lnTo>
                  <a:lnTo>
                    <a:pt x="1554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05B0C08-3305-78A1-1D49-DAE5E5E82BC7}"/>
                </a:ext>
              </a:extLst>
            </p:cNvPr>
            <p:cNvSpPr/>
            <p:nvPr/>
          </p:nvSpPr>
          <p:spPr>
            <a:xfrm>
              <a:off x="6700217" y="6580575"/>
              <a:ext cx="14737" cy="8439"/>
            </a:xfrm>
            <a:custGeom>
              <a:avLst/>
              <a:gdLst>
                <a:gd name="connsiteX0" fmla="*/ 14738 w 14737"/>
                <a:gd name="connsiteY0" fmla="*/ 0 h 8439"/>
                <a:gd name="connsiteX1" fmla="*/ 7369 w 14737"/>
                <a:gd name="connsiteY1" fmla="*/ 7368 h 8439"/>
                <a:gd name="connsiteX2" fmla="*/ 0 w 14737"/>
                <a:gd name="connsiteY2" fmla="*/ 0 h 8439"/>
                <a:gd name="connsiteX3" fmla="*/ 0 w 14737"/>
                <a:gd name="connsiteY3" fmla="*/ 1340 h 8439"/>
                <a:gd name="connsiteX4" fmla="*/ 1608 w 14737"/>
                <a:gd name="connsiteY4" fmla="*/ 5626 h 8439"/>
                <a:gd name="connsiteX5" fmla="*/ 6163 w 14737"/>
                <a:gd name="connsiteY5" fmla="*/ 8439 h 8439"/>
                <a:gd name="connsiteX6" fmla="*/ 7369 w 14737"/>
                <a:gd name="connsiteY6" fmla="*/ 8439 h 8439"/>
                <a:gd name="connsiteX7" fmla="*/ 8708 w 14737"/>
                <a:gd name="connsiteY7" fmla="*/ 8439 h 8439"/>
                <a:gd name="connsiteX8" fmla="*/ 14469 w 14737"/>
                <a:gd name="connsiteY8" fmla="*/ 2545 h 8439"/>
                <a:gd name="connsiteX9" fmla="*/ 14469 w 14737"/>
                <a:gd name="connsiteY9" fmla="*/ 1340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7" h="8439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54" y="2907"/>
                    <a:pt x="616" y="4421"/>
                    <a:pt x="1608" y="5626"/>
                  </a:cubicBezTo>
                  <a:cubicBezTo>
                    <a:pt x="2746" y="7073"/>
                    <a:pt x="4354" y="8064"/>
                    <a:pt x="6163" y="8439"/>
                  </a:cubicBezTo>
                  <a:lnTo>
                    <a:pt x="7369" y="8439"/>
                  </a:lnTo>
                  <a:lnTo>
                    <a:pt x="8708" y="8439"/>
                  </a:lnTo>
                  <a:cubicBezTo>
                    <a:pt x="11696" y="7904"/>
                    <a:pt x="14000" y="5533"/>
                    <a:pt x="14469" y="2545"/>
                  </a:cubicBezTo>
                  <a:cubicBezTo>
                    <a:pt x="14536" y="2143"/>
                    <a:pt x="14536" y="1742"/>
                    <a:pt x="14469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81E0D771-6C47-5F86-07A1-9BC6DB139348}"/>
                </a:ext>
              </a:extLst>
            </p:cNvPr>
            <p:cNvSpPr/>
            <p:nvPr/>
          </p:nvSpPr>
          <p:spPr>
            <a:xfrm>
              <a:off x="4807342" y="5978172"/>
              <a:ext cx="14509" cy="11788"/>
            </a:xfrm>
            <a:custGeom>
              <a:avLst/>
              <a:gdLst>
                <a:gd name="connsiteX0" fmla="*/ 7141 w 14509"/>
                <a:gd name="connsiteY0" fmla="*/ 4421 h 11788"/>
                <a:gd name="connsiteX1" fmla="*/ 14510 w 14509"/>
                <a:gd name="connsiteY1" fmla="*/ 11788 h 11788"/>
                <a:gd name="connsiteX2" fmla="*/ 14510 w 14509"/>
                <a:gd name="connsiteY2" fmla="*/ 7100 h 11788"/>
                <a:gd name="connsiteX3" fmla="*/ 14510 w 14509"/>
                <a:gd name="connsiteY3" fmla="*/ 7100 h 11788"/>
                <a:gd name="connsiteX4" fmla="*/ 8481 w 14509"/>
                <a:gd name="connsiteY4" fmla="*/ 0 h 11788"/>
                <a:gd name="connsiteX5" fmla="*/ 7141 w 14509"/>
                <a:gd name="connsiteY5" fmla="*/ 0 h 11788"/>
                <a:gd name="connsiteX6" fmla="*/ 5801 w 14509"/>
                <a:gd name="connsiteY6" fmla="*/ 0 h 11788"/>
                <a:gd name="connsiteX7" fmla="*/ 40 w 14509"/>
                <a:gd name="connsiteY7" fmla="*/ 5760 h 11788"/>
                <a:gd name="connsiteX8" fmla="*/ 40 w 14509"/>
                <a:gd name="connsiteY8" fmla="*/ 7100 h 11788"/>
                <a:gd name="connsiteX9" fmla="*/ 40 w 14509"/>
                <a:gd name="connsiteY9" fmla="*/ 11788 h 11788"/>
                <a:gd name="connsiteX10" fmla="*/ 7141 w 14509"/>
                <a:gd name="connsiteY10" fmla="*/ 4421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09" h="11788">
                  <a:moveTo>
                    <a:pt x="7141" y="4421"/>
                  </a:moveTo>
                  <a:cubicBezTo>
                    <a:pt x="11214" y="4421"/>
                    <a:pt x="14510" y="7719"/>
                    <a:pt x="14510" y="11788"/>
                  </a:cubicBezTo>
                  <a:lnTo>
                    <a:pt x="14510" y="7100"/>
                  </a:lnTo>
                  <a:lnTo>
                    <a:pt x="14510" y="7100"/>
                  </a:lnTo>
                  <a:cubicBezTo>
                    <a:pt x="14443" y="3602"/>
                    <a:pt x="11924" y="635"/>
                    <a:pt x="8481" y="0"/>
                  </a:cubicBezTo>
                  <a:lnTo>
                    <a:pt x="7141" y="0"/>
                  </a:lnTo>
                  <a:lnTo>
                    <a:pt x="5801" y="0"/>
                  </a:lnTo>
                  <a:cubicBezTo>
                    <a:pt x="2867" y="518"/>
                    <a:pt x="563" y="2820"/>
                    <a:pt x="40" y="5760"/>
                  </a:cubicBezTo>
                  <a:cubicBezTo>
                    <a:pt x="-13" y="6205"/>
                    <a:pt x="-13" y="6655"/>
                    <a:pt x="40" y="7100"/>
                  </a:cubicBezTo>
                  <a:lnTo>
                    <a:pt x="40" y="11788"/>
                  </a:lnTo>
                  <a:cubicBezTo>
                    <a:pt x="40" y="7822"/>
                    <a:pt x="3175" y="4565"/>
                    <a:pt x="7141" y="44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DEB9425D-1595-EE5D-562D-4BCC8433F2A0}"/>
                </a:ext>
              </a:extLst>
            </p:cNvPr>
            <p:cNvSpPr/>
            <p:nvPr/>
          </p:nvSpPr>
          <p:spPr>
            <a:xfrm>
              <a:off x="4807064" y="5982593"/>
              <a:ext cx="14787" cy="605350"/>
            </a:xfrm>
            <a:custGeom>
              <a:avLst/>
              <a:gdLst>
                <a:gd name="connsiteX0" fmla="*/ 14788 w 14787"/>
                <a:gd name="connsiteY0" fmla="*/ 599322 h 605350"/>
                <a:gd name="connsiteX1" fmla="*/ 14788 w 14787"/>
                <a:gd name="connsiteY1" fmla="*/ 7368 h 605350"/>
                <a:gd name="connsiteX2" fmla="*/ 7419 w 14787"/>
                <a:gd name="connsiteY2" fmla="*/ 0 h 605350"/>
                <a:gd name="connsiteX3" fmla="*/ 50 w 14787"/>
                <a:gd name="connsiteY3" fmla="*/ 7368 h 605350"/>
                <a:gd name="connsiteX4" fmla="*/ 50 w 14787"/>
                <a:gd name="connsiteY4" fmla="*/ 599322 h 605350"/>
                <a:gd name="connsiteX5" fmla="*/ 50 w 14787"/>
                <a:gd name="connsiteY5" fmla="*/ 599322 h 605350"/>
                <a:gd name="connsiteX6" fmla="*/ 50 w 14787"/>
                <a:gd name="connsiteY6" fmla="*/ 600930 h 605350"/>
                <a:gd name="connsiteX7" fmla="*/ 50 w 14787"/>
                <a:gd name="connsiteY7" fmla="*/ 602135 h 605350"/>
                <a:gd name="connsiteX8" fmla="*/ 988 w 14787"/>
                <a:gd name="connsiteY8" fmla="*/ 603475 h 605350"/>
                <a:gd name="connsiteX9" fmla="*/ 1658 w 14787"/>
                <a:gd name="connsiteY9" fmla="*/ 604413 h 605350"/>
                <a:gd name="connsiteX10" fmla="*/ 3132 w 14787"/>
                <a:gd name="connsiteY10" fmla="*/ 605350 h 605350"/>
                <a:gd name="connsiteX11" fmla="*/ 3935 w 14787"/>
                <a:gd name="connsiteY11" fmla="*/ 605350 h 605350"/>
                <a:gd name="connsiteX12" fmla="*/ 5409 w 14787"/>
                <a:gd name="connsiteY12" fmla="*/ 605350 h 605350"/>
                <a:gd name="connsiteX13" fmla="*/ 5409 w 14787"/>
                <a:gd name="connsiteY13" fmla="*/ 598251 h 605350"/>
                <a:gd name="connsiteX14" fmla="*/ 6749 w 14787"/>
                <a:gd name="connsiteY14" fmla="*/ 596911 h 605350"/>
                <a:gd name="connsiteX15" fmla="*/ 8089 w 14787"/>
                <a:gd name="connsiteY15" fmla="*/ 598251 h 605350"/>
                <a:gd name="connsiteX16" fmla="*/ 8089 w 14787"/>
                <a:gd name="connsiteY16" fmla="*/ 605350 h 605350"/>
                <a:gd name="connsiteX17" fmla="*/ 14788 w 14787"/>
                <a:gd name="connsiteY17" fmla="*/ 599322 h 60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87" h="605350">
                  <a:moveTo>
                    <a:pt x="14788" y="599322"/>
                  </a:moveTo>
                  <a:lnTo>
                    <a:pt x="14788" y="7368"/>
                  </a:lnTo>
                  <a:cubicBezTo>
                    <a:pt x="14788" y="3298"/>
                    <a:pt x="11492" y="0"/>
                    <a:pt x="7419" y="0"/>
                  </a:cubicBezTo>
                  <a:cubicBezTo>
                    <a:pt x="3346" y="0"/>
                    <a:pt x="50" y="3298"/>
                    <a:pt x="50" y="7368"/>
                  </a:cubicBezTo>
                  <a:lnTo>
                    <a:pt x="50" y="599322"/>
                  </a:lnTo>
                  <a:lnTo>
                    <a:pt x="50" y="599322"/>
                  </a:lnTo>
                  <a:cubicBezTo>
                    <a:pt x="-17" y="599858"/>
                    <a:pt x="-17" y="600394"/>
                    <a:pt x="50" y="600930"/>
                  </a:cubicBezTo>
                  <a:cubicBezTo>
                    <a:pt x="50" y="600930"/>
                    <a:pt x="50" y="601734"/>
                    <a:pt x="50" y="602135"/>
                  </a:cubicBezTo>
                  <a:cubicBezTo>
                    <a:pt x="278" y="602631"/>
                    <a:pt x="600" y="603086"/>
                    <a:pt x="988" y="603475"/>
                  </a:cubicBezTo>
                  <a:lnTo>
                    <a:pt x="1658" y="604413"/>
                  </a:lnTo>
                  <a:cubicBezTo>
                    <a:pt x="2100" y="604801"/>
                    <a:pt x="2596" y="605123"/>
                    <a:pt x="3132" y="605350"/>
                  </a:cubicBezTo>
                  <a:lnTo>
                    <a:pt x="3935" y="605350"/>
                  </a:lnTo>
                  <a:lnTo>
                    <a:pt x="5409" y="605350"/>
                  </a:lnTo>
                  <a:lnTo>
                    <a:pt x="5409" y="598251"/>
                  </a:lnTo>
                  <a:cubicBezTo>
                    <a:pt x="5409" y="597514"/>
                    <a:pt x="6012" y="596911"/>
                    <a:pt x="6749" y="596911"/>
                  </a:cubicBezTo>
                  <a:cubicBezTo>
                    <a:pt x="7486" y="596911"/>
                    <a:pt x="8089" y="597514"/>
                    <a:pt x="8089" y="598251"/>
                  </a:cubicBezTo>
                  <a:lnTo>
                    <a:pt x="8089" y="605350"/>
                  </a:lnTo>
                  <a:cubicBezTo>
                    <a:pt x="11438" y="605096"/>
                    <a:pt x="14185" y="602618"/>
                    <a:pt x="14788" y="5993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155A42AB-AD31-C50F-BC18-EC7A5A9BC0EF}"/>
                </a:ext>
              </a:extLst>
            </p:cNvPr>
            <p:cNvSpPr/>
            <p:nvPr/>
          </p:nvSpPr>
          <p:spPr>
            <a:xfrm>
              <a:off x="5602807" y="6571466"/>
              <a:ext cx="186365" cy="14735"/>
            </a:xfrm>
            <a:custGeom>
              <a:avLst/>
              <a:gdLst>
                <a:gd name="connsiteX0" fmla="*/ 7369 w 186365"/>
                <a:gd name="connsiteY0" fmla="*/ 7368 h 14735"/>
                <a:gd name="connsiteX1" fmla="*/ 268 w 186365"/>
                <a:gd name="connsiteY1" fmla="*/ 14735 h 14735"/>
                <a:gd name="connsiteX2" fmla="*/ 0 w 186365"/>
                <a:gd name="connsiteY2" fmla="*/ 14735 h 14735"/>
                <a:gd name="connsiteX3" fmla="*/ 186095 w 186365"/>
                <a:gd name="connsiteY3" fmla="*/ 14735 h 14735"/>
                <a:gd name="connsiteX4" fmla="*/ 186095 w 186365"/>
                <a:gd name="connsiteY4" fmla="*/ 12324 h 14735"/>
                <a:gd name="connsiteX5" fmla="*/ 186095 w 186365"/>
                <a:gd name="connsiteY5" fmla="*/ 10449 h 14735"/>
                <a:gd name="connsiteX6" fmla="*/ 186095 w 186365"/>
                <a:gd name="connsiteY6" fmla="*/ 0 h 14735"/>
                <a:gd name="connsiteX7" fmla="*/ 0 w 186365"/>
                <a:gd name="connsiteY7" fmla="*/ 0 h 14735"/>
                <a:gd name="connsiteX8" fmla="*/ 7369 w 186365"/>
                <a:gd name="connsiteY8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65" h="14735">
                  <a:moveTo>
                    <a:pt x="7369" y="7368"/>
                  </a:moveTo>
                  <a:cubicBezTo>
                    <a:pt x="7449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186095" y="14735"/>
                  </a:lnTo>
                  <a:lnTo>
                    <a:pt x="186095" y="12324"/>
                  </a:lnTo>
                  <a:cubicBezTo>
                    <a:pt x="186456" y="11748"/>
                    <a:pt x="186456" y="11025"/>
                    <a:pt x="186095" y="10449"/>
                  </a:cubicBezTo>
                  <a:lnTo>
                    <a:pt x="186095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07651E1C-3937-A3B4-C4A3-4DD80C2E5309}"/>
                </a:ext>
              </a:extLst>
            </p:cNvPr>
            <p:cNvSpPr/>
            <p:nvPr/>
          </p:nvSpPr>
          <p:spPr>
            <a:xfrm>
              <a:off x="5594718" y="6570796"/>
              <a:ext cx="14385" cy="14736"/>
            </a:xfrm>
            <a:custGeom>
              <a:avLst/>
              <a:gdLst>
                <a:gd name="connsiteX0" fmla="*/ 318 w 14385"/>
                <a:gd name="connsiteY0" fmla="*/ 8037 h 14736"/>
                <a:gd name="connsiteX1" fmla="*/ 318 w 14385"/>
                <a:gd name="connsiteY1" fmla="*/ 10449 h 14736"/>
                <a:gd name="connsiteX2" fmla="*/ 318 w 14385"/>
                <a:gd name="connsiteY2" fmla="*/ 10449 h 14736"/>
                <a:gd name="connsiteX3" fmla="*/ 1122 w 14385"/>
                <a:gd name="connsiteY3" fmla="*/ 11654 h 14736"/>
                <a:gd name="connsiteX4" fmla="*/ 7017 w 14385"/>
                <a:gd name="connsiteY4" fmla="*/ 14735 h 14736"/>
                <a:gd name="connsiteX5" fmla="*/ 7017 w 14385"/>
                <a:gd name="connsiteY5" fmla="*/ 14735 h 14736"/>
                <a:gd name="connsiteX6" fmla="*/ 14386 w 14385"/>
                <a:gd name="connsiteY6" fmla="*/ 7636 h 14736"/>
                <a:gd name="connsiteX7" fmla="*/ 14386 w 14385"/>
                <a:gd name="connsiteY7" fmla="*/ 7368 h 14736"/>
                <a:gd name="connsiteX8" fmla="*/ 7017 w 14385"/>
                <a:gd name="connsiteY8" fmla="*/ 0 h 14736"/>
                <a:gd name="connsiteX9" fmla="*/ 7017 w 14385"/>
                <a:gd name="connsiteY9" fmla="*/ 0 h 14736"/>
                <a:gd name="connsiteX10" fmla="*/ 50 w 14385"/>
                <a:gd name="connsiteY10" fmla="*/ 5090 h 14736"/>
                <a:gd name="connsiteX11" fmla="*/ 50 w 14385"/>
                <a:gd name="connsiteY11" fmla="*/ 7100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85" h="14736">
                  <a:moveTo>
                    <a:pt x="318" y="8037"/>
                  </a:moveTo>
                  <a:cubicBezTo>
                    <a:pt x="184" y="8841"/>
                    <a:pt x="184" y="9645"/>
                    <a:pt x="318" y="10449"/>
                  </a:cubicBezTo>
                  <a:lnTo>
                    <a:pt x="318" y="10449"/>
                  </a:lnTo>
                  <a:lnTo>
                    <a:pt x="1122" y="11654"/>
                  </a:lnTo>
                  <a:cubicBezTo>
                    <a:pt x="2475" y="13583"/>
                    <a:pt x="4673" y="14722"/>
                    <a:pt x="7017" y="14735"/>
                  </a:cubicBezTo>
                  <a:lnTo>
                    <a:pt x="7017" y="14735"/>
                  </a:lnTo>
                  <a:cubicBezTo>
                    <a:pt x="11010" y="14816"/>
                    <a:pt x="14305" y="11627"/>
                    <a:pt x="14386" y="7636"/>
                  </a:cubicBezTo>
                  <a:cubicBezTo>
                    <a:pt x="14386" y="7542"/>
                    <a:pt x="14386" y="7461"/>
                    <a:pt x="14386" y="7368"/>
                  </a:cubicBezTo>
                  <a:cubicBezTo>
                    <a:pt x="14386" y="3295"/>
                    <a:pt x="11090" y="0"/>
                    <a:pt x="7017" y="0"/>
                  </a:cubicBezTo>
                  <a:lnTo>
                    <a:pt x="7017" y="0"/>
                  </a:lnTo>
                  <a:cubicBezTo>
                    <a:pt x="3855" y="54"/>
                    <a:pt x="1068" y="2090"/>
                    <a:pt x="50" y="5090"/>
                  </a:cubicBezTo>
                  <a:cubicBezTo>
                    <a:pt x="-17" y="5760"/>
                    <a:pt x="-17" y="6430"/>
                    <a:pt x="50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0DE2D8EF-3B92-1F69-EE9D-C0FC00F0B4CA}"/>
                </a:ext>
              </a:extLst>
            </p:cNvPr>
            <p:cNvSpPr/>
            <p:nvPr/>
          </p:nvSpPr>
          <p:spPr>
            <a:xfrm>
              <a:off x="4832972" y="5886450"/>
              <a:ext cx="10852" cy="7463"/>
            </a:xfrm>
            <a:custGeom>
              <a:avLst/>
              <a:gdLst>
                <a:gd name="connsiteX0" fmla="*/ 7101 w 10852"/>
                <a:gd name="connsiteY0" fmla="*/ 96 h 7463"/>
                <a:gd name="connsiteX1" fmla="*/ 9378 w 10852"/>
                <a:gd name="connsiteY1" fmla="*/ 96 h 7463"/>
                <a:gd name="connsiteX2" fmla="*/ 10852 w 10852"/>
                <a:gd name="connsiteY2" fmla="*/ 96 h 7463"/>
                <a:gd name="connsiteX3" fmla="*/ 10852 w 10852"/>
                <a:gd name="connsiteY3" fmla="*/ 96 h 7463"/>
                <a:gd name="connsiteX4" fmla="*/ 9512 w 10852"/>
                <a:gd name="connsiteY4" fmla="*/ 96 h 7463"/>
                <a:gd name="connsiteX5" fmla="*/ 7369 w 10852"/>
                <a:gd name="connsiteY5" fmla="*/ 96 h 7463"/>
                <a:gd name="connsiteX6" fmla="*/ 0 w 10852"/>
                <a:gd name="connsiteY6" fmla="*/ 7463 h 7463"/>
                <a:gd name="connsiteX7" fmla="*/ 0 w 10852"/>
                <a:gd name="connsiteY7" fmla="*/ 7061 h 7463"/>
                <a:gd name="connsiteX8" fmla="*/ 7101 w 10852"/>
                <a:gd name="connsiteY8" fmla="*/ 96 h 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52" h="7463">
                  <a:moveTo>
                    <a:pt x="7101" y="96"/>
                  </a:moveTo>
                  <a:cubicBezTo>
                    <a:pt x="7851" y="-32"/>
                    <a:pt x="8628" y="-32"/>
                    <a:pt x="9378" y="96"/>
                  </a:cubicBezTo>
                  <a:lnTo>
                    <a:pt x="10852" y="96"/>
                  </a:lnTo>
                  <a:lnTo>
                    <a:pt x="10852" y="96"/>
                  </a:lnTo>
                  <a:lnTo>
                    <a:pt x="9512" y="96"/>
                  </a:lnTo>
                  <a:cubicBezTo>
                    <a:pt x="8802" y="20"/>
                    <a:pt x="8079" y="20"/>
                    <a:pt x="7369" y="96"/>
                  </a:cubicBezTo>
                  <a:cubicBezTo>
                    <a:pt x="3296" y="96"/>
                    <a:pt x="0" y="3393"/>
                    <a:pt x="0" y="7463"/>
                  </a:cubicBezTo>
                  <a:lnTo>
                    <a:pt x="0" y="7061"/>
                  </a:lnTo>
                  <a:cubicBezTo>
                    <a:pt x="147" y="3222"/>
                    <a:pt x="3255" y="164"/>
                    <a:pt x="7101" y="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AF940B8C-8C9C-0656-28B8-39BB22749649}"/>
                </a:ext>
              </a:extLst>
            </p:cNvPr>
            <p:cNvSpPr/>
            <p:nvPr/>
          </p:nvSpPr>
          <p:spPr>
            <a:xfrm>
              <a:off x="4831766" y="5886584"/>
              <a:ext cx="9645" cy="109805"/>
            </a:xfrm>
            <a:custGeom>
              <a:avLst/>
              <a:gdLst>
                <a:gd name="connsiteX0" fmla="*/ 938 w 9645"/>
                <a:gd name="connsiteY0" fmla="*/ 103376 h 109805"/>
                <a:gd name="connsiteX1" fmla="*/ 938 w 9645"/>
                <a:gd name="connsiteY1" fmla="*/ 103376 h 109805"/>
                <a:gd name="connsiteX2" fmla="*/ 938 w 9645"/>
                <a:gd name="connsiteY2" fmla="*/ 104716 h 109805"/>
                <a:gd name="connsiteX3" fmla="*/ 938 w 9645"/>
                <a:gd name="connsiteY3" fmla="*/ 105653 h 109805"/>
                <a:gd name="connsiteX4" fmla="*/ 938 w 9645"/>
                <a:gd name="connsiteY4" fmla="*/ 106859 h 109805"/>
                <a:gd name="connsiteX5" fmla="*/ 1741 w 9645"/>
                <a:gd name="connsiteY5" fmla="*/ 108065 h 109805"/>
                <a:gd name="connsiteX6" fmla="*/ 2813 w 9645"/>
                <a:gd name="connsiteY6" fmla="*/ 109002 h 109805"/>
                <a:gd name="connsiteX7" fmla="*/ 3885 w 9645"/>
                <a:gd name="connsiteY7" fmla="*/ 109806 h 109805"/>
                <a:gd name="connsiteX8" fmla="*/ 5225 w 9645"/>
                <a:gd name="connsiteY8" fmla="*/ 109806 h 109805"/>
                <a:gd name="connsiteX9" fmla="*/ 6029 w 9645"/>
                <a:gd name="connsiteY9" fmla="*/ 109806 h 109805"/>
                <a:gd name="connsiteX10" fmla="*/ 7369 w 9645"/>
                <a:gd name="connsiteY10" fmla="*/ 109806 h 109805"/>
                <a:gd name="connsiteX11" fmla="*/ 8307 w 9645"/>
                <a:gd name="connsiteY11" fmla="*/ 109806 h 109805"/>
                <a:gd name="connsiteX12" fmla="*/ 4555 w 9645"/>
                <a:gd name="connsiteY12" fmla="*/ 103510 h 109805"/>
                <a:gd name="connsiteX13" fmla="*/ 4555 w 9645"/>
                <a:gd name="connsiteY13" fmla="*/ 6927 h 109805"/>
                <a:gd name="connsiteX14" fmla="*/ 9646 w 9645"/>
                <a:gd name="connsiteY14" fmla="*/ 95 h 109805"/>
                <a:gd name="connsiteX15" fmla="*/ 7369 w 9645"/>
                <a:gd name="connsiteY15" fmla="*/ 95 h 109805"/>
                <a:gd name="connsiteX16" fmla="*/ 0 w 9645"/>
                <a:gd name="connsiteY16" fmla="*/ 7194 h 109805"/>
                <a:gd name="connsiteX17" fmla="*/ 0 w 9645"/>
                <a:gd name="connsiteY17" fmla="*/ 7329 h 109805"/>
                <a:gd name="connsiteX18" fmla="*/ 0 w 9645"/>
                <a:gd name="connsiteY18" fmla="*/ 103376 h 10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45" h="109805">
                  <a:moveTo>
                    <a:pt x="938" y="103376"/>
                  </a:moveTo>
                  <a:lnTo>
                    <a:pt x="938" y="103376"/>
                  </a:lnTo>
                  <a:cubicBezTo>
                    <a:pt x="857" y="103819"/>
                    <a:pt x="857" y="104272"/>
                    <a:pt x="938" y="104716"/>
                  </a:cubicBezTo>
                  <a:cubicBezTo>
                    <a:pt x="870" y="105025"/>
                    <a:pt x="870" y="105344"/>
                    <a:pt x="938" y="105653"/>
                  </a:cubicBezTo>
                  <a:lnTo>
                    <a:pt x="938" y="106859"/>
                  </a:lnTo>
                  <a:lnTo>
                    <a:pt x="1741" y="108065"/>
                  </a:lnTo>
                  <a:cubicBezTo>
                    <a:pt x="2036" y="108445"/>
                    <a:pt x="2398" y="108764"/>
                    <a:pt x="2813" y="109002"/>
                  </a:cubicBezTo>
                  <a:lnTo>
                    <a:pt x="3885" y="109806"/>
                  </a:lnTo>
                  <a:lnTo>
                    <a:pt x="5225" y="109806"/>
                  </a:lnTo>
                  <a:lnTo>
                    <a:pt x="6029" y="109806"/>
                  </a:lnTo>
                  <a:lnTo>
                    <a:pt x="7369" y="109806"/>
                  </a:lnTo>
                  <a:lnTo>
                    <a:pt x="8307" y="109806"/>
                  </a:lnTo>
                  <a:cubicBezTo>
                    <a:pt x="6042" y="108503"/>
                    <a:pt x="4622" y="106118"/>
                    <a:pt x="4555" y="103510"/>
                  </a:cubicBezTo>
                  <a:lnTo>
                    <a:pt x="4555" y="6927"/>
                  </a:lnTo>
                  <a:cubicBezTo>
                    <a:pt x="4595" y="3786"/>
                    <a:pt x="6645" y="1026"/>
                    <a:pt x="9646" y="95"/>
                  </a:cubicBezTo>
                  <a:cubicBezTo>
                    <a:pt x="8896" y="-32"/>
                    <a:pt x="8119" y="-32"/>
                    <a:pt x="7369" y="95"/>
                  </a:cubicBezTo>
                  <a:cubicBezTo>
                    <a:pt x="3376" y="22"/>
                    <a:pt x="80" y="3199"/>
                    <a:pt x="0" y="7194"/>
                  </a:cubicBezTo>
                  <a:cubicBezTo>
                    <a:pt x="0" y="7239"/>
                    <a:pt x="0" y="7284"/>
                    <a:pt x="0" y="7329"/>
                  </a:cubicBezTo>
                  <a:lnTo>
                    <a:pt x="0" y="10337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E6DF8A42-396E-1D09-F059-9F782837AAC5}"/>
                </a:ext>
              </a:extLst>
            </p:cNvPr>
            <p:cNvSpPr/>
            <p:nvPr/>
          </p:nvSpPr>
          <p:spPr>
            <a:xfrm>
              <a:off x="4853202" y="5987994"/>
              <a:ext cx="14737" cy="590839"/>
            </a:xfrm>
            <a:custGeom>
              <a:avLst/>
              <a:gdLst>
                <a:gd name="connsiteX0" fmla="*/ 0 w 14737"/>
                <a:gd name="connsiteY0" fmla="*/ 5717 h 590839"/>
                <a:gd name="connsiteX1" fmla="*/ 0 w 14737"/>
                <a:gd name="connsiteY1" fmla="*/ 590839 h 590839"/>
                <a:gd name="connsiteX2" fmla="*/ 7369 w 14737"/>
                <a:gd name="connsiteY2" fmla="*/ 583472 h 590839"/>
                <a:gd name="connsiteX3" fmla="*/ 14738 w 14737"/>
                <a:gd name="connsiteY3" fmla="*/ 590839 h 590839"/>
                <a:gd name="connsiteX4" fmla="*/ 14738 w 14737"/>
                <a:gd name="connsiteY4" fmla="*/ 5717 h 590839"/>
                <a:gd name="connsiteX5" fmla="*/ 14738 w 14737"/>
                <a:gd name="connsiteY5" fmla="*/ 5717 h 590839"/>
                <a:gd name="connsiteX6" fmla="*/ 14738 w 14737"/>
                <a:gd name="connsiteY6" fmla="*/ 4243 h 590839"/>
                <a:gd name="connsiteX7" fmla="*/ 14738 w 14737"/>
                <a:gd name="connsiteY7" fmla="*/ 2903 h 590839"/>
                <a:gd name="connsiteX8" fmla="*/ 13934 w 14737"/>
                <a:gd name="connsiteY8" fmla="*/ 1832 h 590839"/>
                <a:gd name="connsiteX9" fmla="*/ 12862 w 14737"/>
                <a:gd name="connsiteY9" fmla="*/ 894 h 590839"/>
                <a:gd name="connsiteX10" fmla="*/ 11790 w 14737"/>
                <a:gd name="connsiteY10" fmla="*/ 90 h 590839"/>
                <a:gd name="connsiteX11" fmla="*/ 10317 w 14737"/>
                <a:gd name="connsiteY11" fmla="*/ 90 h 590839"/>
                <a:gd name="connsiteX12" fmla="*/ 8307 w 14737"/>
                <a:gd name="connsiteY12" fmla="*/ 90 h 590839"/>
                <a:gd name="connsiteX13" fmla="*/ 0 w 14737"/>
                <a:gd name="connsiteY13" fmla="*/ 5717 h 5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7" h="590839">
                  <a:moveTo>
                    <a:pt x="0" y="5717"/>
                  </a:moveTo>
                  <a:lnTo>
                    <a:pt x="0" y="590839"/>
                  </a:lnTo>
                  <a:cubicBezTo>
                    <a:pt x="0" y="586767"/>
                    <a:pt x="3296" y="583472"/>
                    <a:pt x="7369" y="583472"/>
                  </a:cubicBezTo>
                  <a:cubicBezTo>
                    <a:pt x="11442" y="583472"/>
                    <a:pt x="14738" y="586767"/>
                    <a:pt x="14738" y="590839"/>
                  </a:cubicBezTo>
                  <a:lnTo>
                    <a:pt x="14738" y="5717"/>
                  </a:lnTo>
                  <a:cubicBezTo>
                    <a:pt x="14738" y="5717"/>
                    <a:pt x="14738" y="5717"/>
                    <a:pt x="14738" y="5717"/>
                  </a:cubicBezTo>
                  <a:cubicBezTo>
                    <a:pt x="14738" y="5717"/>
                    <a:pt x="14738" y="4645"/>
                    <a:pt x="14738" y="4243"/>
                  </a:cubicBezTo>
                  <a:lnTo>
                    <a:pt x="14738" y="2903"/>
                  </a:lnTo>
                  <a:lnTo>
                    <a:pt x="13934" y="1832"/>
                  </a:lnTo>
                  <a:lnTo>
                    <a:pt x="12862" y="894"/>
                  </a:lnTo>
                  <a:cubicBezTo>
                    <a:pt x="12594" y="519"/>
                    <a:pt x="12219" y="236"/>
                    <a:pt x="11790" y="90"/>
                  </a:cubicBezTo>
                  <a:lnTo>
                    <a:pt x="10317" y="90"/>
                  </a:lnTo>
                  <a:cubicBezTo>
                    <a:pt x="9646" y="-30"/>
                    <a:pt x="8977" y="-30"/>
                    <a:pt x="8307" y="90"/>
                  </a:cubicBezTo>
                  <a:cubicBezTo>
                    <a:pt x="4489" y="-499"/>
                    <a:pt x="871" y="1955"/>
                    <a:pt x="0" y="57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D39A1272-FC3B-3EFF-99AC-7635E2447E1F}"/>
                </a:ext>
              </a:extLst>
            </p:cNvPr>
            <p:cNvSpPr/>
            <p:nvPr/>
          </p:nvSpPr>
          <p:spPr>
            <a:xfrm>
              <a:off x="4852532" y="6569993"/>
              <a:ext cx="14737" cy="15967"/>
            </a:xfrm>
            <a:custGeom>
              <a:avLst/>
              <a:gdLst>
                <a:gd name="connsiteX0" fmla="*/ 670 w 14737"/>
                <a:gd name="connsiteY0" fmla="*/ 9913 h 15967"/>
                <a:gd name="connsiteX1" fmla="*/ 670 w 14737"/>
                <a:gd name="connsiteY1" fmla="*/ 9913 h 15967"/>
                <a:gd name="connsiteX2" fmla="*/ 670 w 14737"/>
                <a:gd name="connsiteY2" fmla="*/ 11520 h 15967"/>
                <a:gd name="connsiteX3" fmla="*/ 670 w 14737"/>
                <a:gd name="connsiteY3" fmla="*/ 11520 h 15967"/>
                <a:gd name="connsiteX4" fmla="*/ 670 w 14737"/>
                <a:gd name="connsiteY4" fmla="*/ 12458 h 15967"/>
                <a:gd name="connsiteX5" fmla="*/ 1608 w 14737"/>
                <a:gd name="connsiteY5" fmla="*/ 13931 h 15967"/>
                <a:gd name="connsiteX6" fmla="*/ 2277 w 14737"/>
                <a:gd name="connsiteY6" fmla="*/ 14735 h 15967"/>
                <a:gd name="connsiteX7" fmla="*/ 3751 w 14737"/>
                <a:gd name="connsiteY7" fmla="*/ 15807 h 15967"/>
                <a:gd name="connsiteX8" fmla="*/ 4555 w 14737"/>
                <a:gd name="connsiteY8" fmla="*/ 15807 h 15967"/>
                <a:gd name="connsiteX9" fmla="*/ 7369 w 14737"/>
                <a:gd name="connsiteY9" fmla="*/ 15807 h 15967"/>
                <a:gd name="connsiteX10" fmla="*/ 14738 w 14737"/>
                <a:gd name="connsiteY10" fmla="*/ 8439 h 15967"/>
                <a:gd name="connsiteX11" fmla="*/ 14738 w 14737"/>
                <a:gd name="connsiteY11" fmla="*/ 7368 h 15967"/>
                <a:gd name="connsiteX12" fmla="*/ 7369 w 14737"/>
                <a:gd name="connsiteY12" fmla="*/ 0 h 15967"/>
                <a:gd name="connsiteX13" fmla="*/ 0 w 14737"/>
                <a:gd name="connsiteY13" fmla="*/ 7368 h 15967"/>
                <a:gd name="connsiteX14" fmla="*/ 0 w 14737"/>
                <a:gd name="connsiteY14" fmla="*/ 7368 h 1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37" h="15967">
                  <a:moveTo>
                    <a:pt x="670" y="9913"/>
                  </a:moveTo>
                  <a:lnTo>
                    <a:pt x="670" y="9913"/>
                  </a:lnTo>
                  <a:cubicBezTo>
                    <a:pt x="590" y="10449"/>
                    <a:pt x="590" y="10985"/>
                    <a:pt x="670" y="11520"/>
                  </a:cubicBezTo>
                  <a:lnTo>
                    <a:pt x="670" y="11520"/>
                  </a:lnTo>
                  <a:cubicBezTo>
                    <a:pt x="670" y="11520"/>
                    <a:pt x="670" y="12190"/>
                    <a:pt x="670" y="12458"/>
                  </a:cubicBezTo>
                  <a:lnTo>
                    <a:pt x="1608" y="13931"/>
                  </a:lnTo>
                  <a:lnTo>
                    <a:pt x="2277" y="14735"/>
                  </a:lnTo>
                  <a:cubicBezTo>
                    <a:pt x="2680" y="15204"/>
                    <a:pt x="3175" y="15579"/>
                    <a:pt x="3751" y="15807"/>
                  </a:cubicBezTo>
                  <a:lnTo>
                    <a:pt x="4555" y="15807"/>
                  </a:lnTo>
                  <a:cubicBezTo>
                    <a:pt x="5480" y="16021"/>
                    <a:pt x="6444" y="16021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73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7A34251-A55D-89A8-7113-C8EE84B6A112}"/>
                </a:ext>
              </a:extLst>
            </p:cNvPr>
            <p:cNvSpPr/>
            <p:nvPr/>
          </p:nvSpPr>
          <p:spPr>
            <a:xfrm>
              <a:off x="8355643" y="6169930"/>
              <a:ext cx="13934" cy="14739"/>
            </a:xfrm>
            <a:custGeom>
              <a:avLst/>
              <a:gdLst>
                <a:gd name="connsiteX0" fmla="*/ 13934 w 13934"/>
                <a:gd name="connsiteY0" fmla="*/ 7302 h 14739"/>
                <a:gd name="connsiteX1" fmla="*/ 7369 w 13934"/>
                <a:gd name="connsiteY1" fmla="*/ 68 h 14739"/>
                <a:gd name="connsiteX2" fmla="*/ 0 w 13934"/>
                <a:gd name="connsiteY2" fmla="*/ 68 h 14739"/>
                <a:gd name="connsiteX3" fmla="*/ 8293 w 13934"/>
                <a:gd name="connsiteY3" fmla="*/ 6378 h 14739"/>
                <a:gd name="connsiteX4" fmla="*/ 1983 w 13934"/>
                <a:gd name="connsiteY4" fmla="*/ 14670 h 14739"/>
                <a:gd name="connsiteX5" fmla="*/ 0 w 13934"/>
                <a:gd name="connsiteY5" fmla="*/ 14670 h 14739"/>
                <a:gd name="connsiteX6" fmla="*/ 6566 w 13934"/>
                <a:gd name="connsiteY6" fmla="*/ 14670 h 14739"/>
                <a:gd name="connsiteX7" fmla="*/ 13934 w 13934"/>
                <a:gd name="connsiteY7" fmla="*/ 7302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4" h="14739">
                  <a:moveTo>
                    <a:pt x="13934" y="7302"/>
                  </a:moveTo>
                  <a:cubicBezTo>
                    <a:pt x="13947" y="3551"/>
                    <a:pt x="11107" y="417"/>
                    <a:pt x="7369" y="68"/>
                  </a:cubicBezTo>
                  <a:lnTo>
                    <a:pt x="0" y="68"/>
                  </a:lnTo>
                  <a:cubicBezTo>
                    <a:pt x="4033" y="-481"/>
                    <a:pt x="7744" y="2345"/>
                    <a:pt x="8293" y="6378"/>
                  </a:cubicBezTo>
                  <a:cubicBezTo>
                    <a:pt x="8843" y="10410"/>
                    <a:pt x="6016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6566" y="14670"/>
                  </a:lnTo>
                  <a:cubicBezTo>
                    <a:pt x="10638" y="14670"/>
                    <a:pt x="13934" y="11374"/>
                    <a:pt x="13934" y="7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ECD0CFF-A0E3-1962-3B8B-9A71AB3BF84D}"/>
                </a:ext>
              </a:extLst>
            </p:cNvPr>
            <p:cNvSpPr/>
            <p:nvPr/>
          </p:nvSpPr>
          <p:spPr>
            <a:xfrm>
              <a:off x="8071849" y="6511855"/>
              <a:ext cx="14768" cy="7367"/>
            </a:xfrm>
            <a:custGeom>
              <a:avLst/>
              <a:gdLst>
                <a:gd name="connsiteX0" fmla="*/ 9007 w 14768"/>
                <a:gd name="connsiteY0" fmla="*/ 7100 h 7367"/>
                <a:gd name="connsiteX1" fmla="*/ 14768 w 14768"/>
                <a:gd name="connsiteY1" fmla="*/ 0 h 7367"/>
                <a:gd name="connsiteX2" fmla="*/ 14768 w 14768"/>
                <a:gd name="connsiteY2" fmla="*/ 0 h 7367"/>
                <a:gd name="connsiteX3" fmla="*/ 7399 w 14768"/>
                <a:gd name="connsiteY3" fmla="*/ 7368 h 7367"/>
                <a:gd name="connsiteX4" fmla="*/ 30 w 14768"/>
                <a:gd name="connsiteY4" fmla="*/ 0 h 7367"/>
                <a:gd name="connsiteX5" fmla="*/ 30 w 14768"/>
                <a:gd name="connsiteY5" fmla="*/ 0 h 7367"/>
                <a:gd name="connsiteX6" fmla="*/ 30 w 14768"/>
                <a:gd name="connsiteY6" fmla="*/ 1206 h 7367"/>
                <a:gd name="connsiteX7" fmla="*/ 30 w 14768"/>
                <a:gd name="connsiteY7" fmla="*/ 2679 h 7367"/>
                <a:gd name="connsiteX8" fmla="*/ 30 w 14768"/>
                <a:gd name="connsiteY8" fmla="*/ 2679 h 7367"/>
                <a:gd name="connsiteX9" fmla="*/ 30 w 14768"/>
                <a:gd name="connsiteY9" fmla="*/ 3483 h 7367"/>
                <a:gd name="connsiteX10" fmla="*/ 834 w 14768"/>
                <a:gd name="connsiteY10" fmla="*/ 4688 h 7367"/>
                <a:gd name="connsiteX11" fmla="*/ 1906 w 14768"/>
                <a:gd name="connsiteY11" fmla="*/ 5492 h 7367"/>
                <a:gd name="connsiteX12" fmla="*/ 2978 w 14768"/>
                <a:gd name="connsiteY12" fmla="*/ 6296 h 7367"/>
                <a:gd name="connsiteX13" fmla="*/ 4452 w 14768"/>
                <a:gd name="connsiteY13" fmla="*/ 6296 h 7367"/>
                <a:gd name="connsiteX14" fmla="*/ 6059 w 14768"/>
                <a:gd name="connsiteY14" fmla="*/ 6296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8" h="7367">
                  <a:moveTo>
                    <a:pt x="9007" y="7100"/>
                  </a:moveTo>
                  <a:cubicBezTo>
                    <a:pt x="12370" y="6403"/>
                    <a:pt x="14781" y="3429"/>
                    <a:pt x="14768" y="0"/>
                  </a:cubicBezTo>
                  <a:lnTo>
                    <a:pt x="14768" y="0"/>
                  </a:lnTo>
                  <a:cubicBezTo>
                    <a:pt x="14768" y="4072"/>
                    <a:pt x="11472" y="7368"/>
                    <a:pt x="7399" y="7368"/>
                  </a:cubicBezTo>
                  <a:cubicBezTo>
                    <a:pt x="3326" y="7368"/>
                    <a:pt x="30" y="4072"/>
                    <a:pt x="30" y="0"/>
                  </a:cubicBezTo>
                  <a:lnTo>
                    <a:pt x="30" y="0"/>
                  </a:lnTo>
                  <a:cubicBezTo>
                    <a:pt x="30" y="0"/>
                    <a:pt x="30" y="804"/>
                    <a:pt x="30" y="1206"/>
                  </a:cubicBezTo>
                  <a:cubicBezTo>
                    <a:pt x="30" y="1607"/>
                    <a:pt x="30" y="2143"/>
                    <a:pt x="30" y="2679"/>
                  </a:cubicBezTo>
                  <a:lnTo>
                    <a:pt x="30" y="2679"/>
                  </a:lnTo>
                  <a:cubicBezTo>
                    <a:pt x="-10" y="2947"/>
                    <a:pt x="-10" y="3215"/>
                    <a:pt x="30" y="3483"/>
                  </a:cubicBezTo>
                  <a:cubicBezTo>
                    <a:pt x="244" y="3911"/>
                    <a:pt x="526" y="4313"/>
                    <a:pt x="834" y="4688"/>
                  </a:cubicBezTo>
                  <a:lnTo>
                    <a:pt x="1906" y="5492"/>
                  </a:lnTo>
                  <a:lnTo>
                    <a:pt x="2978" y="6296"/>
                  </a:lnTo>
                  <a:lnTo>
                    <a:pt x="4452" y="6296"/>
                  </a:lnTo>
                  <a:lnTo>
                    <a:pt x="6059" y="62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959C9728-DF68-3F11-C3D2-FFDA31A9CE04}"/>
                </a:ext>
              </a:extLst>
            </p:cNvPr>
            <p:cNvSpPr/>
            <p:nvPr/>
          </p:nvSpPr>
          <p:spPr>
            <a:xfrm>
              <a:off x="8060843" y="4986089"/>
              <a:ext cx="14251" cy="829325"/>
            </a:xfrm>
            <a:custGeom>
              <a:avLst/>
              <a:gdLst>
                <a:gd name="connsiteX0" fmla="*/ 6883 w 14251"/>
                <a:gd name="connsiteY0" fmla="*/ 821958 h 829325"/>
                <a:gd name="connsiteX1" fmla="*/ 14251 w 14251"/>
                <a:gd name="connsiteY1" fmla="*/ 829326 h 829325"/>
                <a:gd name="connsiteX2" fmla="*/ 14251 w 14251"/>
                <a:gd name="connsiteY2" fmla="*/ 7368 h 829325"/>
                <a:gd name="connsiteX3" fmla="*/ 12644 w 14251"/>
                <a:gd name="connsiteY3" fmla="*/ 3081 h 829325"/>
                <a:gd name="connsiteX4" fmla="*/ 6883 w 14251"/>
                <a:gd name="connsiteY4" fmla="*/ 0 h 829325"/>
                <a:gd name="connsiteX5" fmla="*/ 50 w 14251"/>
                <a:gd name="connsiteY5" fmla="*/ 4555 h 829325"/>
                <a:gd name="connsiteX6" fmla="*/ 50 w 14251"/>
                <a:gd name="connsiteY6" fmla="*/ 4555 h 829325"/>
                <a:gd name="connsiteX7" fmla="*/ 50 w 14251"/>
                <a:gd name="connsiteY7" fmla="*/ 6028 h 829325"/>
                <a:gd name="connsiteX8" fmla="*/ 50 w 14251"/>
                <a:gd name="connsiteY8" fmla="*/ 7368 h 829325"/>
                <a:gd name="connsiteX9" fmla="*/ 50 w 14251"/>
                <a:gd name="connsiteY9" fmla="*/ 7368 h 829325"/>
                <a:gd name="connsiteX10" fmla="*/ 50 w 14251"/>
                <a:gd name="connsiteY10" fmla="*/ 829326 h 829325"/>
                <a:gd name="connsiteX11" fmla="*/ 6883 w 14251"/>
                <a:gd name="connsiteY11" fmla="*/ 821958 h 8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51" h="829325">
                  <a:moveTo>
                    <a:pt x="6883" y="821958"/>
                  </a:moveTo>
                  <a:cubicBezTo>
                    <a:pt x="10956" y="821958"/>
                    <a:pt x="14251" y="825256"/>
                    <a:pt x="14251" y="829326"/>
                  </a:cubicBezTo>
                  <a:lnTo>
                    <a:pt x="14251" y="7368"/>
                  </a:lnTo>
                  <a:cubicBezTo>
                    <a:pt x="14198" y="5800"/>
                    <a:pt x="13636" y="4293"/>
                    <a:pt x="12644" y="3081"/>
                  </a:cubicBezTo>
                  <a:cubicBezTo>
                    <a:pt x="11304" y="1212"/>
                    <a:pt x="9174" y="74"/>
                    <a:pt x="6883" y="0"/>
                  </a:cubicBezTo>
                  <a:cubicBezTo>
                    <a:pt x="3909" y="27"/>
                    <a:pt x="1216" y="1814"/>
                    <a:pt x="50" y="4555"/>
                  </a:cubicBezTo>
                  <a:lnTo>
                    <a:pt x="50" y="4555"/>
                  </a:lnTo>
                  <a:cubicBezTo>
                    <a:pt x="50" y="4555"/>
                    <a:pt x="50" y="5492"/>
                    <a:pt x="50" y="6028"/>
                  </a:cubicBezTo>
                  <a:cubicBezTo>
                    <a:pt x="-17" y="6473"/>
                    <a:pt x="-17" y="6923"/>
                    <a:pt x="50" y="7368"/>
                  </a:cubicBezTo>
                  <a:lnTo>
                    <a:pt x="50" y="7368"/>
                  </a:lnTo>
                  <a:lnTo>
                    <a:pt x="50" y="829326"/>
                  </a:lnTo>
                  <a:cubicBezTo>
                    <a:pt x="37" y="825457"/>
                    <a:pt x="3025" y="822240"/>
                    <a:pt x="6883" y="8219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03EB9163-B900-5831-872E-147EEDE1A94A}"/>
                </a:ext>
              </a:extLst>
            </p:cNvPr>
            <p:cNvSpPr/>
            <p:nvPr/>
          </p:nvSpPr>
          <p:spPr>
            <a:xfrm>
              <a:off x="8060215" y="5808047"/>
              <a:ext cx="14746" cy="259608"/>
            </a:xfrm>
            <a:custGeom>
              <a:avLst/>
              <a:gdLst>
                <a:gd name="connsiteX0" fmla="*/ 6171 w 14746"/>
                <a:gd name="connsiteY0" fmla="*/ 259608 h 259608"/>
                <a:gd name="connsiteX1" fmla="*/ 7511 w 14746"/>
                <a:gd name="connsiteY1" fmla="*/ 259608 h 259608"/>
                <a:gd name="connsiteX2" fmla="*/ 8851 w 14746"/>
                <a:gd name="connsiteY2" fmla="*/ 259608 h 259608"/>
                <a:gd name="connsiteX3" fmla="*/ 12066 w 14746"/>
                <a:gd name="connsiteY3" fmla="*/ 258135 h 259608"/>
                <a:gd name="connsiteX4" fmla="*/ 13138 w 14746"/>
                <a:gd name="connsiteY4" fmla="*/ 257063 h 259608"/>
                <a:gd name="connsiteX5" fmla="*/ 13138 w 14746"/>
                <a:gd name="connsiteY5" fmla="*/ 257063 h 259608"/>
                <a:gd name="connsiteX6" fmla="*/ 14746 w 14746"/>
                <a:gd name="connsiteY6" fmla="*/ 252642 h 259608"/>
                <a:gd name="connsiteX7" fmla="*/ 14746 w 14746"/>
                <a:gd name="connsiteY7" fmla="*/ 7368 h 259608"/>
                <a:gd name="connsiteX8" fmla="*/ 7377 w 14746"/>
                <a:gd name="connsiteY8" fmla="*/ 0 h 259608"/>
                <a:gd name="connsiteX9" fmla="*/ 8 w 14746"/>
                <a:gd name="connsiteY9" fmla="*/ 7368 h 259608"/>
                <a:gd name="connsiteX10" fmla="*/ 8 w 14746"/>
                <a:gd name="connsiteY10" fmla="*/ 252106 h 259608"/>
                <a:gd name="connsiteX11" fmla="*/ 6171 w 14746"/>
                <a:gd name="connsiteY11" fmla="*/ 259608 h 25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46" h="259608">
                  <a:moveTo>
                    <a:pt x="6171" y="259608"/>
                  </a:moveTo>
                  <a:lnTo>
                    <a:pt x="7511" y="259608"/>
                  </a:lnTo>
                  <a:lnTo>
                    <a:pt x="8851" y="259608"/>
                  </a:lnTo>
                  <a:cubicBezTo>
                    <a:pt x="10043" y="259458"/>
                    <a:pt x="11168" y="258944"/>
                    <a:pt x="12066" y="258135"/>
                  </a:cubicBezTo>
                  <a:cubicBezTo>
                    <a:pt x="12495" y="257848"/>
                    <a:pt x="12856" y="257485"/>
                    <a:pt x="13138" y="257063"/>
                  </a:cubicBezTo>
                  <a:lnTo>
                    <a:pt x="13138" y="257063"/>
                  </a:lnTo>
                  <a:cubicBezTo>
                    <a:pt x="14156" y="255814"/>
                    <a:pt x="14732" y="254255"/>
                    <a:pt x="14746" y="252642"/>
                  </a:cubicBezTo>
                  <a:lnTo>
                    <a:pt x="14746" y="7368"/>
                  </a:lnTo>
                  <a:cubicBezTo>
                    <a:pt x="14746" y="3298"/>
                    <a:pt x="11450" y="0"/>
                    <a:pt x="7377" y="0"/>
                  </a:cubicBezTo>
                  <a:cubicBezTo>
                    <a:pt x="3304" y="0"/>
                    <a:pt x="8" y="3298"/>
                    <a:pt x="8" y="7368"/>
                  </a:cubicBezTo>
                  <a:lnTo>
                    <a:pt x="8" y="252106"/>
                  </a:lnTo>
                  <a:cubicBezTo>
                    <a:pt x="-166" y="255818"/>
                    <a:pt x="2501" y="259061"/>
                    <a:pt x="6171" y="259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98398BE7-D202-9E7E-2085-BE298EF95885}"/>
                </a:ext>
              </a:extLst>
            </p:cNvPr>
            <p:cNvSpPr/>
            <p:nvPr/>
          </p:nvSpPr>
          <p:spPr>
            <a:xfrm>
              <a:off x="7596795" y="6175088"/>
              <a:ext cx="14468" cy="335963"/>
            </a:xfrm>
            <a:custGeom>
              <a:avLst/>
              <a:gdLst>
                <a:gd name="connsiteX0" fmla="*/ 14469 w 14468"/>
                <a:gd name="connsiteY0" fmla="*/ 335964 h 335963"/>
                <a:gd name="connsiteX1" fmla="*/ 14469 w 14468"/>
                <a:gd name="connsiteY1" fmla="*/ 9377 h 335963"/>
                <a:gd name="connsiteX2" fmla="*/ 8172 w 14468"/>
                <a:gd name="connsiteY2" fmla="*/ 9377 h 335963"/>
                <a:gd name="connsiteX3" fmla="*/ 804 w 14468"/>
                <a:gd name="connsiteY3" fmla="*/ 2143 h 335963"/>
                <a:gd name="connsiteX4" fmla="*/ 804 w 14468"/>
                <a:gd name="connsiteY4" fmla="*/ 0 h 335963"/>
                <a:gd name="connsiteX5" fmla="*/ 0 w 14468"/>
                <a:gd name="connsiteY5" fmla="*/ 1072 h 335963"/>
                <a:gd name="connsiteX6" fmla="*/ 0 w 14468"/>
                <a:gd name="connsiteY6" fmla="*/ 2545 h 335963"/>
                <a:gd name="connsiteX7" fmla="*/ 0 w 14468"/>
                <a:gd name="connsiteY7" fmla="*/ 3885 h 335963"/>
                <a:gd name="connsiteX8" fmla="*/ 0 w 14468"/>
                <a:gd name="connsiteY8" fmla="*/ 328596 h 335963"/>
                <a:gd name="connsiteX9" fmla="*/ 7369 w 14468"/>
                <a:gd name="connsiteY9" fmla="*/ 328596 h 335963"/>
                <a:gd name="connsiteX10" fmla="*/ 14469 w 14468"/>
                <a:gd name="connsiteY10" fmla="*/ 335964 h 33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68" h="335963">
                  <a:moveTo>
                    <a:pt x="14469" y="335964"/>
                  </a:moveTo>
                  <a:lnTo>
                    <a:pt x="14469" y="9377"/>
                  </a:lnTo>
                  <a:lnTo>
                    <a:pt x="8172" y="9377"/>
                  </a:lnTo>
                  <a:cubicBezTo>
                    <a:pt x="4153" y="9377"/>
                    <a:pt x="871" y="6162"/>
                    <a:pt x="804" y="2143"/>
                  </a:cubicBezTo>
                  <a:cubicBezTo>
                    <a:pt x="723" y="1433"/>
                    <a:pt x="723" y="710"/>
                    <a:pt x="804" y="0"/>
                  </a:cubicBezTo>
                  <a:lnTo>
                    <a:pt x="0" y="1072"/>
                  </a:lnTo>
                  <a:lnTo>
                    <a:pt x="0" y="2545"/>
                  </a:lnTo>
                  <a:cubicBezTo>
                    <a:pt x="0" y="2545"/>
                    <a:pt x="0" y="3483"/>
                    <a:pt x="0" y="3885"/>
                  </a:cubicBezTo>
                  <a:lnTo>
                    <a:pt x="0" y="328596"/>
                  </a:lnTo>
                  <a:lnTo>
                    <a:pt x="7369" y="328596"/>
                  </a:lnTo>
                  <a:cubicBezTo>
                    <a:pt x="11335" y="328743"/>
                    <a:pt x="14469" y="331998"/>
                    <a:pt x="14469" y="3359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432ADFA8-C1AB-0885-ECB6-16FEA5ABB02D}"/>
                </a:ext>
              </a:extLst>
            </p:cNvPr>
            <p:cNvSpPr/>
            <p:nvPr/>
          </p:nvSpPr>
          <p:spPr>
            <a:xfrm>
              <a:off x="7611264" y="6511052"/>
              <a:ext cx="100" cy="2679"/>
            </a:xfrm>
            <a:custGeom>
              <a:avLst/>
              <a:gdLst>
                <a:gd name="connsiteX0" fmla="*/ 0 w 100"/>
                <a:gd name="connsiteY0" fmla="*/ 0 h 2679"/>
                <a:gd name="connsiteX1" fmla="*/ 0 w 100"/>
                <a:gd name="connsiteY1" fmla="*/ 2679 h 2679"/>
                <a:gd name="connsiteX2" fmla="*/ 0 w 100"/>
                <a:gd name="connsiteY2" fmla="*/ 2679 h 2679"/>
                <a:gd name="connsiteX3" fmla="*/ 0 w 100"/>
                <a:gd name="connsiteY3" fmla="*/ 1071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679">
                  <a:moveTo>
                    <a:pt x="0" y="0"/>
                  </a:moveTo>
                  <a:cubicBezTo>
                    <a:pt x="134" y="884"/>
                    <a:pt x="134" y="1795"/>
                    <a:pt x="0" y="2679"/>
                  </a:cubicBezTo>
                  <a:cubicBezTo>
                    <a:pt x="0" y="2679"/>
                    <a:pt x="0" y="2679"/>
                    <a:pt x="0" y="2679"/>
                  </a:cubicBezTo>
                  <a:cubicBezTo>
                    <a:pt x="54" y="2143"/>
                    <a:pt x="54" y="1607"/>
                    <a:pt x="0" y="107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B5AC28D4-8CB1-9381-86BC-384A1E3B89FB}"/>
                </a:ext>
              </a:extLst>
            </p:cNvPr>
            <p:cNvSpPr/>
            <p:nvPr/>
          </p:nvSpPr>
          <p:spPr>
            <a:xfrm>
              <a:off x="7601618" y="6513731"/>
              <a:ext cx="8842" cy="4788"/>
            </a:xfrm>
            <a:custGeom>
              <a:avLst/>
              <a:gdLst>
                <a:gd name="connsiteX0" fmla="*/ 2277 w 8842"/>
                <a:gd name="connsiteY0" fmla="*/ 4688 h 4788"/>
                <a:gd name="connsiteX1" fmla="*/ 0 w 8842"/>
                <a:gd name="connsiteY1" fmla="*/ 4688 h 4788"/>
                <a:gd name="connsiteX2" fmla="*/ 2277 w 8842"/>
                <a:gd name="connsiteY2" fmla="*/ 4688 h 4788"/>
                <a:gd name="connsiteX3" fmla="*/ 8842 w 8842"/>
                <a:gd name="connsiteY3" fmla="*/ 0 h 4788"/>
                <a:gd name="connsiteX4" fmla="*/ 2277 w 8842"/>
                <a:gd name="connsiteY4" fmla="*/ 4688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8" y="4822"/>
                    <a:pt x="2277" y="4688"/>
                  </a:cubicBezTo>
                  <a:cubicBezTo>
                    <a:pt x="5225" y="4635"/>
                    <a:pt x="7838" y="2773"/>
                    <a:pt x="8842" y="0"/>
                  </a:cubicBezTo>
                  <a:cubicBezTo>
                    <a:pt x="7811" y="2746"/>
                    <a:pt x="5211" y="460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8EC9F8DF-8133-02BA-CDC8-549431C36388}"/>
                </a:ext>
              </a:extLst>
            </p:cNvPr>
            <p:cNvSpPr/>
            <p:nvPr/>
          </p:nvSpPr>
          <p:spPr>
            <a:xfrm>
              <a:off x="8363012" y="5623455"/>
              <a:ext cx="65381" cy="14601"/>
            </a:xfrm>
            <a:custGeom>
              <a:avLst/>
              <a:gdLst>
                <a:gd name="connsiteX0" fmla="*/ 0 w 65381"/>
                <a:gd name="connsiteY0" fmla="*/ 14601 h 14601"/>
                <a:gd name="connsiteX1" fmla="*/ 65381 w 65381"/>
                <a:gd name="connsiteY1" fmla="*/ 14601 h 14601"/>
                <a:gd name="connsiteX2" fmla="*/ 59071 w 65381"/>
                <a:gd name="connsiteY2" fmla="*/ 6309 h 14601"/>
                <a:gd name="connsiteX3" fmla="*/ 65381 w 65381"/>
                <a:gd name="connsiteY3" fmla="*/ 0 h 14601"/>
                <a:gd name="connsiteX4" fmla="*/ 0 w 65381"/>
                <a:gd name="connsiteY4" fmla="*/ 0 h 14601"/>
                <a:gd name="connsiteX5" fmla="*/ 0 w 65381"/>
                <a:gd name="connsiteY5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81" h="14601">
                  <a:moveTo>
                    <a:pt x="0" y="14601"/>
                  </a:moveTo>
                  <a:lnTo>
                    <a:pt x="65381" y="14601"/>
                  </a:lnTo>
                  <a:cubicBezTo>
                    <a:pt x="61348" y="14053"/>
                    <a:pt x="58521" y="10341"/>
                    <a:pt x="59071" y="6309"/>
                  </a:cubicBezTo>
                  <a:cubicBezTo>
                    <a:pt x="59512" y="3027"/>
                    <a:pt x="62098" y="446"/>
                    <a:pt x="65381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AB2A43D8-83F8-9593-8C5B-3D556C5C0350}"/>
                </a:ext>
              </a:extLst>
            </p:cNvPr>
            <p:cNvSpPr/>
            <p:nvPr/>
          </p:nvSpPr>
          <p:spPr>
            <a:xfrm>
              <a:off x="5803639" y="6580575"/>
              <a:ext cx="30" cy="2277"/>
            </a:xfrm>
            <a:custGeom>
              <a:avLst/>
              <a:gdLst>
                <a:gd name="connsiteX0" fmla="*/ 0 w 30"/>
                <a:gd name="connsiteY0" fmla="*/ 0 h 2277"/>
                <a:gd name="connsiteX1" fmla="*/ 0 w 30"/>
                <a:gd name="connsiteY1" fmla="*/ 1608 h 2277"/>
                <a:gd name="connsiteX2" fmla="*/ 0 w 30"/>
                <a:gd name="connsiteY2" fmla="*/ 2277 h 2277"/>
                <a:gd name="connsiteX3" fmla="*/ 0 w 30"/>
                <a:gd name="connsiteY3" fmla="*/ 134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" h="2277">
                  <a:moveTo>
                    <a:pt x="0" y="0"/>
                  </a:moveTo>
                  <a:cubicBezTo>
                    <a:pt x="0" y="0"/>
                    <a:pt x="0" y="1072"/>
                    <a:pt x="0" y="1608"/>
                  </a:cubicBezTo>
                  <a:lnTo>
                    <a:pt x="0" y="2277"/>
                  </a:lnTo>
                  <a:cubicBezTo>
                    <a:pt x="40" y="1969"/>
                    <a:pt x="40" y="1648"/>
                    <a:pt x="0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8A93CEB0-3277-71AB-E96B-7C00837FD677}"/>
                </a:ext>
              </a:extLst>
            </p:cNvPr>
            <p:cNvSpPr/>
            <p:nvPr/>
          </p:nvSpPr>
          <p:spPr>
            <a:xfrm>
              <a:off x="5788871" y="6580575"/>
              <a:ext cx="30" cy="2277"/>
            </a:xfrm>
            <a:custGeom>
              <a:avLst/>
              <a:gdLst>
                <a:gd name="connsiteX0" fmla="*/ 30 w 30"/>
                <a:gd name="connsiteY0" fmla="*/ 0 h 2277"/>
                <a:gd name="connsiteX1" fmla="*/ 30 w 30"/>
                <a:gd name="connsiteY1" fmla="*/ 1340 h 2277"/>
                <a:gd name="connsiteX2" fmla="*/ 30 w 30"/>
                <a:gd name="connsiteY2" fmla="*/ 2277 h 2277"/>
                <a:gd name="connsiteX3" fmla="*/ 30 w 30"/>
                <a:gd name="connsiteY3" fmla="*/ 1608 h 2277"/>
                <a:gd name="connsiteX4" fmla="*/ 30 w 30"/>
                <a:gd name="connsiteY4" fmla="*/ 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" h="2277">
                  <a:moveTo>
                    <a:pt x="30" y="0"/>
                  </a:moveTo>
                  <a:lnTo>
                    <a:pt x="30" y="1340"/>
                  </a:lnTo>
                  <a:cubicBezTo>
                    <a:pt x="-10" y="1648"/>
                    <a:pt x="-10" y="1969"/>
                    <a:pt x="30" y="2277"/>
                  </a:cubicBezTo>
                  <a:lnTo>
                    <a:pt x="30" y="1608"/>
                  </a:lnTo>
                  <a:cubicBezTo>
                    <a:pt x="30" y="1608"/>
                    <a:pt x="30" y="536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858F9D6E-97F5-73D8-EAAE-D45AC6D90D8F}"/>
                </a:ext>
              </a:extLst>
            </p:cNvPr>
            <p:cNvSpPr/>
            <p:nvPr/>
          </p:nvSpPr>
          <p:spPr>
            <a:xfrm>
              <a:off x="8888338" y="6510918"/>
              <a:ext cx="21168" cy="14755"/>
            </a:xfrm>
            <a:custGeom>
              <a:avLst/>
              <a:gdLst>
                <a:gd name="connsiteX0" fmla="*/ 13398 w 21168"/>
                <a:gd name="connsiteY0" fmla="*/ 7368 h 14755"/>
                <a:gd name="connsiteX1" fmla="*/ 13398 w 21168"/>
                <a:gd name="connsiteY1" fmla="*/ 0 h 14755"/>
                <a:gd name="connsiteX2" fmla="*/ 0 w 21168"/>
                <a:gd name="connsiteY2" fmla="*/ 0 h 14755"/>
                <a:gd name="connsiteX3" fmla="*/ 7369 w 21168"/>
                <a:gd name="connsiteY3" fmla="*/ 7368 h 14755"/>
                <a:gd name="connsiteX4" fmla="*/ 0 w 21168"/>
                <a:gd name="connsiteY4" fmla="*/ 14735 h 14755"/>
                <a:gd name="connsiteX5" fmla="*/ 21169 w 21168"/>
                <a:gd name="connsiteY5" fmla="*/ 14735 h 14755"/>
                <a:gd name="connsiteX6" fmla="*/ 13412 w 21168"/>
                <a:gd name="connsiteY6" fmla="*/ 8064 h 14755"/>
                <a:gd name="connsiteX7" fmla="*/ 13398 w 21168"/>
                <a:gd name="connsiteY7" fmla="*/ 7368 h 1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68" h="14755">
                  <a:moveTo>
                    <a:pt x="13398" y="7368"/>
                  </a:moveTo>
                  <a:lnTo>
                    <a:pt x="13398" y="0"/>
                  </a:ln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1169" y="14735"/>
                  </a:lnTo>
                  <a:cubicBezTo>
                    <a:pt x="17190" y="15030"/>
                    <a:pt x="13719" y="12043"/>
                    <a:pt x="13412" y="8064"/>
                  </a:cubicBezTo>
                  <a:cubicBezTo>
                    <a:pt x="13398" y="7823"/>
                    <a:pt x="13398" y="7595"/>
                    <a:pt x="1339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EE3AC6C-0E7B-3FFE-B6F5-B8630349A61C}"/>
                </a:ext>
              </a:extLst>
            </p:cNvPr>
            <p:cNvSpPr/>
            <p:nvPr/>
          </p:nvSpPr>
          <p:spPr>
            <a:xfrm>
              <a:off x="8857790" y="6510918"/>
              <a:ext cx="38318" cy="14735"/>
            </a:xfrm>
            <a:custGeom>
              <a:avLst/>
              <a:gdLst>
                <a:gd name="connsiteX0" fmla="*/ 38318 w 38318"/>
                <a:gd name="connsiteY0" fmla="*/ 7368 h 14735"/>
                <a:gd name="connsiteX1" fmla="*/ 30950 w 38318"/>
                <a:gd name="connsiteY1" fmla="*/ 0 h 14735"/>
                <a:gd name="connsiteX2" fmla="*/ 7236 w 38318"/>
                <a:gd name="connsiteY2" fmla="*/ 0 h 14735"/>
                <a:gd name="connsiteX3" fmla="*/ 1 w 38318"/>
                <a:gd name="connsiteY3" fmla="*/ 7368 h 14735"/>
                <a:gd name="connsiteX4" fmla="*/ 7101 w 38318"/>
                <a:gd name="connsiteY4" fmla="*/ 14735 h 14735"/>
                <a:gd name="connsiteX5" fmla="*/ 7236 w 38318"/>
                <a:gd name="connsiteY5" fmla="*/ 14735 h 14735"/>
                <a:gd name="connsiteX6" fmla="*/ 30950 w 38318"/>
                <a:gd name="connsiteY6" fmla="*/ 14735 h 14735"/>
                <a:gd name="connsiteX7" fmla="*/ 38318 w 38318"/>
                <a:gd name="connsiteY7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8" h="14735">
                  <a:moveTo>
                    <a:pt x="38318" y="7368"/>
                  </a:moveTo>
                  <a:cubicBezTo>
                    <a:pt x="38318" y="3295"/>
                    <a:pt x="35023" y="0"/>
                    <a:pt x="30950" y="0"/>
                  </a:cubicBezTo>
                  <a:lnTo>
                    <a:pt x="7236" y="0"/>
                  </a:lnTo>
                  <a:cubicBezTo>
                    <a:pt x="3216" y="67"/>
                    <a:pt x="1" y="3349"/>
                    <a:pt x="1" y="7368"/>
                  </a:cubicBezTo>
                  <a:cubicBezTo>
                    <a:pt x="-66" y="11360"/>
                    <a:pt x="3109" y="14655"/>
                    <a:pt x="7101" y="14735"/>
                  </a:cubicBezTo>
                  <a:cubicBezTo>
                    <a:pt x="7141" y="14735"/>
                    <a:pt x="7195" y="14735"/>
                    <a:pt x="7236" y="14735"/>
                  </a:cubicBezTo>
                  <a:lnTo>
                    <a:pt x="30950" y="14735"/>
                  </a:lnTo>
                  <a:cubicBezTo>
                    <a:pt x="35023" y="14735"/>
                    <a:pt x="38318" y="11440"/>
                    <a:pt x="3831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BFEAA994-D9FD-18FE-3480-E66D3A85C6A9}"/>
                </a:ext>
              </a:extLst>
            </p:cNvPr>
            <p:cNvSpPr/>
            <p:nvPr/>
          </p:nvSpPr>
          <p:spPr>
            <a:xfrm>
              <a:off x="9317468" y="5763171"/>
              <a:ext cx="14737" cy="763822"/>
            </a:xfrm>
            <a:custGeom>
              <a:avLst/>
              <a:gdLst>
                <a:gd name="connsiteX0" fmla="*/ 7369 w 14737"/>
                <a:gd name="connsiteY0" fmla="*/ 763821 h 763822"/>
                <a:gd name="connsiteX1" fmla="*/ 14737 w 14737"/>
                <a:gd name="connsiteY1" fmla="*/ 756721 h 763822"/>
                <a:gd name="connsiteX2" fmla="*/ 14737 w 14737"/>
                <a:gd name="connsiteY2" fmla="*/ 756454 h 763822"/>
                <a:gd name="connsiteX3" fmla="*/ 14737 w 14737"/>
                <a:gd name="connsiteY3" fmla="*/ 0 h 763822"/>
                <a:gd name="connsiteX4" fmla="*/ 7369 w 14737"/>
                <a:gd name="connsiteY4" fmla="*/ 7368 h 763822"/>
                <a:gd name="connsiteX5" fmla="*/ 0 w 14737"/>
                <a:gd name="connsiteY5" fmla="*/ 0 h 763822"/>
                <a:gd name="connsiteX6" fmla="*/ 0 w 14737"/>
                <a:gd name="connsiteY6" fmla="*/ 756454 h 763822"/>
                <a:gd name="connsiteX7" fmla="*/ 7369 w 14737"/>
                <a:gd name="connsiteY7" fmla="*/ 763821 h 7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63822">
                  <a:moveTo>
                    <a:pt x="7369" y="763821"/>
                  </a:moveTo>
                  <a:cubicBezTo>
                    <a:pt x="11361" y="763902"/>
                    <a:pt x="14657" y="760713"/>
                    <a:pt x="14737" y="756721"/>
                  </a:cubicBezTo>
                  <a:cubicBezTo>
                    <a:pt x="14737" y="756628"/>
                    <a:pt x="14737" y="756547"/>
                    <a:pt x="14737" y="756454"/>
                  </a:cubicBezTo>
                  <a:lnTo>
                    <a:pt x="14737" y="0"/>
                  </a:lnTo>
                  <a:cubicBezTo>
                    <a:pt x="14737" y="4070"/>
                    <a:pt x="11442" y="7368"/>
                    <a:pt x="7369" y="7368"/>
                  </a:cubicBezTo>
                  <a:cubicBezTo>
                    <a:pt x="3295" y="7368"/>
                    <a:pt x="0" y="4070"/>
                    <a:pt x="0" y="0"/>
                  </a:cubicBezTo>
                  <a:lnTo>
                    <a:pt x="0" y="756454"/>
                  </a:lnTo>
                  <a:cubicBezTo>
                    <a:pt x="0" y="760526"/>
                    <a:pt x="3295" y="763821"/>
                    <a:pt x="7369" y="7638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7F41D0B1-C163-48DD-8333-7F3803AD5DF9}"/>
                </a:ext>
              </a:extLst>
            </p:cNvPr>
            <p:cNvSpPr/>
            <p:nvPr/>
          </p:nvSpPr>
          <p:spPr>
            <a:xfrm>
              <a:off x="9317603" y="5446229"/>
              <a:ext cx="14738" cy="324310"/>
            </a:xfrm>
            <a:custGeom>
              <a:avLst/>
              <a:gdLst>
                <a:gd name="connsiteX0" fmla="*/ 0 w 14738"/>
                <a:gd name="connsiteY0" fmla="*/ 7369 h 324310"/>
                <a:gd name="connsiteX1" fmla="*/ 0 w 14738"/>
                <a:gd name="connsiteY1" fmla="*/ 316942 h 324310"/>
                <a:gd name="connsiteX2" fmla="*/ 7369 w 14738"/>
                <a:gd name="connsiteY2" fmla="*/ 324310 h 324310"/>
                <a:gd name="connsiteX3" fmla="*/ 14737 w 14738"/>
                <a:gd name="connsiteY3" fmla="*/ 316942 h 324310"/>
                <a:gd name="connsiteX4" fmla="*/ 14737 w 14738"/>
                <a:gd name="connsiteY4" fmla="*/ 7369 h 324310"/>
                <a:gd name="connsiteX5" fmla="*/ 7637 w 14738"/>
                <a:gd name="connsiteY5" fmla="*/ 1 h 324310"/>
                <a:gd name="connsiteX6" fmla="*/ 7369 w 14738"/>
                <a:gd name="connsiteY6" fmla="*/ 1 h 324310"/>
                <a:gd name="connsiteX7" fmla="*/ 0 w 14738"/>
                <a:gd name="connsiteY7" fmla="*/ 7369 h 32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8" h="324310">
                  <a:moveTo>
                    <a:pt x="0" y="7369"/>
                  </a:moveTo>
                  <a:lnTo>
                    <a:pt x="0" y="316942"/>
                  </a:lnTo>
                  <a:cubicBezTo>
                    <a:pt x="0" y="321012"/>
                    <a:pt x="3295" y="324310"/>
                    <a:pt x="7369" y="324310"/>
                  </a:cubicBezTo>
                  <a:cubicBezTo>
                    <a:pt x="11442" y="324310"/>
                    <a:pt x="14737" y="321012"/>
                    <a:pt x="14737" y="316942"/>
                  </a:cubicBezTo>
                  <a:lnTo>
                    <a:pt x="14737" y="7369"/>
                  </a:lnTo>
                  <a:cubicBezTo>
                    <a:pt x="14817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5" y="1"/>
                    <a:pt x="0" y="3299"/>
                    <a:pt x="0" y="73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E7A197C-185A-6279-6431-260B6725DCD4}"/>
                </a:ext>
              </a:extLst>
            </p:cNvPr>
            <p:cNvSpPr/>
            <p:nvPr/>
          </p:nvSpPr>
          <p:spPr>
            <a:xfrm>
              <a:off x="8901734" y="5629483"/>
              <a:ext cx="14739" cy="896170"/>
            </a:xfrm>
            <a:custGeom>
              <a:avLst/>
              <a:gdLst>
                <a:gd name="connsiteX0" fmla="*/ 1 w 14739"/>
                <a:gd name="connsiteY0" fmla="*/ 888803 h 896170"/>
                <a:gd name="connsiteX1" fmla="*/ 7103 w 14739"/>
                <a:gd name="connsiteY1" fmla="*/ 896170 h 896170"/>
                <a:gd name="connsiteX2" fmla="*/ 7370 w 14739"/>
                <a:gd name="connsiteY2" fmla="*/ 896170 h 896170"/>
                <a:gd name="connsiteX3" fmla="*/ 14739 w 14739"/>
                <a:gd name="connsiteY3" fmla="*/ 888803 h 896170"/>
                <a:gd name="connsiteX4" fmla="*/ 14739 w 14739"/>
                <a:gd name="connsiteY4" fmla="*/ 0 h 896170"/>
                <a:gd name="connsiteX5" fmla="*/ 7370 w 14739"/>
                <a:gd name="connsiteY5" fmla="*/ 7368 h 896170"/>
                <a:gd name="connsiteX6" fmla="*/ 1 w 14739"/>
                <a:gd name="connsiteY6" fmla="*/ 271 h 896170"/>
                <a:gd name="connsiteX7" fmla="*/ 1 w 14739"/>
                <a:gd name="connsiteY7" fmla="*/ 0 h 896170"/>
                <a:gd name="connsiteX8" fmla="*/ 1 w 14739"/>
                <a:gd name="connsiteY8" fmla="*/ 888803 h 89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96170">
                  <a:moveTo>
                    <a:pt x="1" y="888803"/>
                  </a:moveTo>
                  <a:cubicBezTo>
                    <a:pt x="-79" y="892795"/>
                    <a:pt x="3110" y="896090"/>
                    <a:pt x="7103" y="896170"/>
                  </a:cubicBezTo>
                  <a:cubicBezTo>
                    <a:pt x="7183" y="896170"/>
                    <a:pt x="7277" y="896170"/>
                    <a:pt x="7370" y="896170"/>
                  </a:cubicBezTo>
                  <a:cubicBezTo>
                    <a:pt x="11443" y="896170"/>
                    <a:pt x="14739" y="892875"/>
                    <a:pt x="14739" y="888803"/>
                  </a:cubicBezTo>
                  <a:lnTo>
                    <a:pt x="14739" y="0"/>
                  </a:lnTo>
                  <a:cubicBezTo>
                    <a:pt x="14739" y="4070"/>
                    <a:pt x="11443" y="7368"/>
                    <a:pt x="7370" y="7368"/>
                  </a:cubicBezTo>
                  <a:cubicBezTo>
                    <a:pt x="3378" y="7443"/>
                    <a:pt x="82" y="4265"/>
                    <a:pt x="1" y="271"/>
                  </a:cubicBezTo>
                  <a:cubicBezTo>
                    <a:pt x="1" y="181"/>
                    <a:pt x="1" y="90"/>
                    <a:pt x="1" y="0"/>
                  </a:cubicBezTo>
                  <a:lnTo>
                    <a:pt x="1" y="8888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FA6D640A-0470-3E10-D3BE-510F9560F7B3}"/>
                </a:ext>
              </a:extLst>
            </p:cNvPr>
            <p:cNvSpPr/>
            <p:nvPr/>
          </p:nvSpPr>
          <p:spPr>
            <a:xfrm>
              <a:off x="8903695" y="5464850"/>
              <a:ext cx="13179" cy="172000"/>
            </a:xfrm>
            <a:custGeom>
              <a:avLst/>
              <a:gdLst>
                <a:gd name="connsiteX0" fmla="*/ 5811 w 13179"/>
                <a:gd name="connsiteY0" fmla="*/ 172000 h 172000"/>
                <a:gd name="connsiteX1" fmla="*/ 13180 w 13179"/>
                <a:gd name="connsiteY1" fmla="*/ 164633 h 172000"/>
                <a:gd name="connsiteX2" fmla="*/ 13180 w 13179"/>
                <a:gd name="connsiteY2" fmla="*/ 6832 h 172000"/>
                <a:gd name="connsiteX3" fmla="*/ 5811 w 13179"/>
                <a:gd name="connsiteY3" fmla="*/ 0 h 172000"/>
                <a:gd name="connsiteX4" fmla="*/ 1122 w 13179"/>
                <a:gd name="connsiteY4" fmla="*/ 1741 h 172000"/>
                <a:gd name="connsiteX5" fmla="*/ 50 w 13179"/>
                <a:gd name="connsiteY5" fmla="*/ 2813 h 172000"/>
                <a:gd name="connsiteX6" fmla="*/ 50 w 13179"/>
                <a:gd name="connsiteY6" fmla="*/ 4019 h 172000"/>
                <a:gd name="connsiteX7" fmla="*/ 50 w 13179"/>
                <a:gd name="connsiteY7" fmla="*/ 5224 h 172000"/>
                <a:gd name="connsiteX8" fmla="*/ 50 w 13179"/>
                <a:gd name="connsiteY8" fmla="*/ 6698 h 172000"/>
                <a:gd name="connsiteX9" fmla="*/ 50 w 13179"/>
                <a:gd name="connsiteY9" fmla="*/ 6698 h 172000"/>
                <a:gd name="connsiteX10" fmla="*/ 50 w 13179"/>
                <a:gd name="connsiteY10" fmla="*/ 164633 h 172000"/>
                <a:gd name="connsiteX11" fmla="*/ 5811 w 13179"/>
                <a:gd name="connsiteY11" fmla="*/ 172000 h 1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79" h="172000">
                  <a:moveTo>
                    <a:pt x="5811" y="172000"/>
                  </a:moveTo>
                  <a:cubicBezTo>
                    <a:pt x="9884" y="172000"/>
                    <a:pt x="13180" y="168702"/>
                    <a:pt x="13180" y="164633"/>
                  </a:cubicBezTo>
                  <a:lnTo>
                    <a:pt x="13180" y="6832"/>
                  </a:lnTo>
                  <a:cubicBezTo>
                    <a:pt x="12899" y="2974"/>
                    <a:pt x="9683" y="-11"/>
                    <a:pt x="5811" y="0"/>
                  </a:cubicBezTo>
                  <a:cubicBezTo>
                    <a:pt x="4096" y="4"/>
                    <a:pt x="2422" y="622"/>
                    <a:pt x="1122" y="1741"/>
                  </a:cubicBezTo>
                  <a:lnTo>
                    <a:pt x="50" y="2813"/>
                  </a:lnTo>
                  <a:cubicBezTo>
                    <a:pt x="10" y="3214"/>
                    <a:pt x="10" y="3618"/>
                    <a:pt x="50" y="4019"/>
                  </a:cubicBezTo>
                  <a:cubicBezTo>
                    <a:pt x="-4" y="4419"/>
                    <a:pt x="-4" y="4824"/>
                    <a:pt x="50" y="5224"/>
                  </a:cubicBezTo>
                  <a:cubicBezTo>
                    <a:pt x="-17" y="5713"/>
                    <a:pt x="-17" y="6209"/>
                    <a:pt x="50" y="6698"/>
                  </a:cubicBezTo>
                  <a:cubicBezTo>
                    <a:pt x="50" y="6698"/>
                    <a:pt x="50" y="6698"/>
                    <a:pt x="50" y="6698"/>
                  </a:cubicBezTo>
                  <a:lnTo>
                    <a:pt x="50" y="164633"/>
                  </a:lnTo>
                  <a:cubicBezTo>
                    <a:pt x="-84" y="168167"/>
                    <a:pt x="2355" y="171282"/>
                    <a:pt x="5811" y="17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4425EF4D-C3FB-45DD-D455-9D2B76D2454A}"/>
                </a:ext>
              </a:extLst>
            </p:cNvPr>
            <p:cNvSpPr/>
            <p:nvPr/>
          </p:nvSpPr>
          <p:spPr>
            <a:xfrm>
              <a:off x="9479179" y="6513329"/>
              <a:ext cx="14738" cy="12325"/>
            </a:xfrm>
            <a:custGeom>
              <a:avLst/>
              <a:gdLst>
                <a:gd name="connsiteX0" fmla="*/ 7369 w 14738"/>
                <a:gd name="connsiteY0" fmla="*/ 7368 h 12325"/>
                <a:gd name="connsiteX1" fmla="*/ 0 w 14738"/>
                <a:gd name="connsiteY1" fmla="*/ 0 h 12325"/>
                <a:gd name="connsiteX2" fmla="*/ 0 w 14738"/>
                <a:gd name="connsiteY2" fmla="*/ 4956 h 12325"/>
                <a:gd name="connsiteX3" fmla="*/ 7369 w 14738"/>
                <a:gd name="connsiteY3" fmla="*/ 12324 h 12325"/>
                <a:gd name="connsiteX4" fmla="*/ 14737 w 14738"/>
                <a:gd name="connsiteY4" fmla="*/ 5224 h 12325"/>
                <a:gd name="connsiteX5" fmla="*/ 14737 w 14738"/>
                <a:gd name="connsiteY5" fmla="*/ 4956 h 12325"/>
                <a:gd name="connsiteX6" fmla="*/ 14737 w 14738"/>
                <a:gd name="connsiteY6" fmla="*/ 0 h 12325"/>
                <a:gd name="connsiteX7" fmla="*/ 7637 w 14738"/>
                <a:gd name="connsiteY7" fmla="*/ 7368 h 12325"/>
                <a:gd name="connsiteX8" fmla="*/ 7369 w 14738"/>
                <a:gd name="connsiteY8" fmla="*/ 7368 h 1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2325">
                  <a:moveTo>
                    <a:pt x="7369" y="7368"/>
                  </a:moveTo>
                  <a:cubicBezTo>
                    <a:pt x="3295" y="7368"/>
                    <a:pt x="0" y="4072"/>
                    <a:pt x="0" y="0"/>
                  </a:cubicBezTo>
                  <a:lnTo>
                    <a:pt x="0" y="4956"/>
                  </a:lnTo>
                  <a:cubicBezTo>
                    <a:pt x="0" y="9029"/>
                    <a:pt x="3295" y="12324"/>
                    <a:pt x="7369" y="12324"/>
                  </a:cubicBezTo>
                  <a:cubicBezTo>
                    <a:pt x="11361" y="12404"/>
                    <a:pt x="14657" y="9216"/>
                    <a:pt x="14737" y="5224"/>
                  </a:cubicBezTo>
                  <a:cubicBezTo>
                    <a:pt x="14737" y="5130"/>
                    <a:pt x="14737" y="5050"/>
                    <a:pt x="14737" y="4956"/>
                  </a:cubicBezTo>
                  <a:lnTo>
                    <a:pt x="14737" y="0"/>
                  </a:lnTo>
                  <a:cubicBezTo>
                    <a:pt x="14817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36ACA349-5138-D1BE-381C-326077706BCB}"/>
                </a:ext>
              </a:extLst>
            </p:cNvPr>
            <p:cNvSpPr/>
            <p:nvPr/>
          </p:nvSpPr>
          <p:spPr>
            <a:xfrm>
              <a:off x="8730110" y="6522036"/>
              <a:ext cx="14738" cy="331944"/>
            </a:xfrm>
            <a:custGeom>
              <a:avLst/>
              <a:gdLst>
                <a:gd name="connsiteX0" fmla="*/ 14202 w 14738"/>
                <a:gd name="connsiteY0" fmla="*/ 2813 h 331944"/>
                <a:gd name="connsiteX1" fmla="*/ 14202 w 14738"/>
                <a:gd name="connsiteY1" fmla="*/ 2813 h 331944"/>
                <a:gd name="connsiteX2" fmla="*/ 7369 w 14738"/>
                <a:gd name="connsiteY2" fmla="*/ 7368 h 331944"/>
                <a:gd name="connsiteX3" fmla="*/ 0 w 14738"/>
                <a:gd name="connsiteY3" fmla="*/ 0 h 331944"/>
                <a:gd name="connsiteX4" fmla="*/ 0 w 14738"/>
                <a:gd name="connsiteY4" fmla="*/ 331945 h 331944"/>
                <a:gd name="connsiteX5" fmla="*/ 14738 w 14738"/>
                <a:gd name="connsiteY5" fmla="*/ 331945 h 331944"/>
                <a:gd name="connsiteX6" fmla="*/ 14738 w 14738"/>
                <a:gd name="connsiteY6" fmla="*/ 2813 h 33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331944">
                  <a:moveTo>
                    <a:pt x="14202" y="2813"/>
                  </a:moveTo>
                  <a:lnTo>
                    <a:pt x="14202" y="2813"/>
                  </a:lnTo>
                  <a:cubicBezTo>
                    <a:pt x="13036" y="5559"/>
                    <a:pt x="10344" y="734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31945"/>
                  </a:lnTo>
                  <a:lnTo>
                    <a:pt x="14738" y="331945"/>
                  </a:lnTo>
                  <a:lnTo>
                    <a:pt x="14738" y="28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F6C98787-2765-FF34-F3B3-BC48786554AA}"/>
                </a:ext>
              </a:extLst>
            </p:cNvPr>
            <p:cNvSpPr/>
            <p:nvPr/>
          </p:nvSpPr>
          <p:spPr>
            <a:xfrm>
              <a:off x="8740025" y="6157674"/>
              <a:ext cx="14742" cy="367712"/>
            </a:xfrm>
            <a:custGeom>
              <a:avLst/>
              <a:gdLst>
                <a:gd name="connsiteX0" fmla="*/ 7369 w 14742"/>
                <a:gd name="connsiteY0" fmla="*/ 7636 h 367712"/>
                <a:gd name="connsiteX1" fmla="*/ 0 w 14742"/>
                <a:gd name="connsiteY1" fmla="*/ 268 h 367712"/>
                <a:gd name="connsiteX2" fmla="*/ 0 w 14742"/>
                <a:gd name="connsiteY2" fmla="*/ 346814 h 367712"/>
                <a:gd name="connsiteX3" fmla="*/ 0 w 14742"/>
                <a:gd name="connsiteY3" fmla="*/ 346814 h 367712"/>
                <a:gd name="connsiteX4" fmla="*/ 4287 w 14742"/>
                <a:gd name="connsiteY4" fmla="*/ 353378 h 367712"/>
                <a:gd name="connsiteX5" fmla="*/ 4287 w 14742"/>
                <a:gd name="connsiteY5" fmla="*/ 364094 h 367712"/>
                <a:gd name="connsiteX6" fmla="*/ 4287 w 14742"/>
                <a:gd name="connsiteY6" fmla="*/ 366907 h 367712"/>
                <a:gd name="connsiteX7" fmla="*/ 4287 w 14742"/>
                <a:gd name="connsiteY7" fmla="*/ 366907 h 367712"/>
                <a:gd name="connsiteX8" fmla="*/ 7369 w 14742"/>
                <a:gd name="connsiteY8" fmla="*/ 367711 h 367712"/>
                <a:gd name="connsiteX9" fmla="*/ 14738 w 14742"/>
                <a:gd name="connsiteY9" fmla="*/ 360611 h 367712"/>
                <a:gd name="connsiteX10" fmla="*/ 14738 w 14742"/>
                <a:gd name="connsiteY10" fmla="*/ 360343 h 367712"/>
                <a:gd name="connsiteX11" fmla="*/ 14738 w 14742"/>
                <a:gd name="connsiteY11" fmla="*/ 0 h 367712"/>
                <a:gd name="connsiteX12" fmla="*/ 7637 w 14742"/>
                <a:gd name="connsiteY12" fmla="*/ 7636 h 367712"/>
                <a:gd name="connsiteX13" fmla="*/ 7369 w 14742"/>
                <a:gd name="connsiteY13" fmla="*/ 7636 h 3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42" h="367712">
                  <a:moveTo>
                    <a:pt x="7369" y="7636"/>
                  </a:moveTo>
                  <a:cubicBezTo>
                    <a:pt x="3296" y="7636"/>
                    <a:pt x="0" y="4340"/>
                    <a:pt x="0" y="268"/>
                  </a:cubicBezTo>
                  <a:lnTo>
                    <a:pt x="0" y="346814"/>
                  </a:lnTo>
                  <a:lnTo>
                    <a:pt x="0" y="346814"/>
                  </a:lnTo>
                  <a:cubicBezTo>
                    <a:pt x="2573" y="347993"/>
                    <a:pt x="4234" y="350551"/>
                    <a:pt x="4287" y="353378"/>
                  </a:cubicBezTo>
                  <a:lnTo>
                    <a:pt x="4287" y="364094"/>
                  </a:lnTo>
                  <a:cubicBezTo>
                    <a:pt x="4408" y="365032"/>
                    <a:pt x="4408" y="365970"/>
                    <a:pt x="4287" y="366907"/>
                  </a:cubicBezTo>
                  <a:lnTo>
                    <a:pt x="4287" y="366907"/>
                  </a:lnTo>
                  <a:cubicBezTo>
                    <a:pt x="5225" y="367443"/>
                    <a:pt x="6283" y="367725"/>
                    <a:pt x="7369" y="367711"/>
                  </a:cubicBezTo>
                  <a:cubicBezTo>
                    <a:pt x="11362" y="367791"/>
                    <a:pt x="14657" y="364603"/>
                    <a:pt x="14738" y="360611"/>
                  </a:cubicBezTo>
                  <a:cubicBezTo>
                    <a:pt x="14738" y="360518"/>
                    <a:pt x="14738" y="360437"/>
                    <a:pt x="14738" y="360343"/>
                  </a:cubicBezTo>
                  <a:lnTo>
                    <a:pt x="14738" y="0"/>
                  </a:lnTo>
                  <a:cubicBezTo>
                    <a:pt x="14885" y="4072"/>
                    <a:pt x="11710" y="7488"/>
                    <a:pt x="7637" y="7636"/>
                  </a:cubicBezTo>
                  <a:cubicBezTo>
                    <a:pt x="7557" y="7636"/>
                    <a:pt x="7463" y="7636"/>
                    <a:pt x="7369" y="7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4BC2DD5B-334A-E6DA-0D82-87B2062CFC7C}"/>
                </a:ext>
              </a:extLst>
            </p:cNvPr>
            <p:cNvSpPr/>
            <p:nvPr/>
          </p:nvSpPr>
          <p:spPr>
            <a:xfrm>
              <a:off x="8348274" y="6511587"/>
              <a:ext cx="14738" cy="342125"/>
            </a:xfrm>
            <a:custGeom>
              <a:avLst/>
              <a:gdLst>
                <a:gd name="connsiteX0" fmla="*/ 14738 w 14738"/>
                <a:gd name="connsiteY0" fmla="*/ 0 h 342125"/>
                <a:gd name="connsiteX1" fmla="*/ 7369 w 14738"/>
                <a:gd name="connsiteY1" fmla="*/ 7368 h 342125"/>
                <a:gd name="connsiteX2" fmla="*/ 0 w 14738"/>
                <a:gd name="connsiteY2" fmla="*/ 0 h 342125"/>
                <a:gd name="connsiteX3" fmla="*/ 0 w 14738"/>
                <a:gd name="connsiteY3" fmla="*/ 342125 h 342125"/>
                <a:gd name="connsiteX4" fmla="*/ 14738 w 14738"/>
                <a:gd name="connsiteY4" fmla="*/ 342125 h 342125"/>
                <a:gd name="connsiteX5" fmla="*/ 14738 w 14738"/>
                <a:gd name="connsiteY5" fmla="*/ 0 h 3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342125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342125"/>
                  </a:lnTo>
                  <a:lnTo>
                    <a:pt x="14738" y="342125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08D6D319-38CD-9105-0F77-D03C6E92B554}"/>
                </a:ext>
              </a:extLst>
            </p:cNvPr>
            <p:cNvSpPr/>
            <p:nvPr/>
          </p:nvSpPr>
          <p:spPr>
            <a:xfrm>
              <a:off x="7275918" y="5863505"/>
              <a:ext cx="7368" cy="14735"/>
            </a:xfrm>
            <a:custGeom>
              <a:avLst/>
              <a:gdLst>
                <a:gd name="connsiteX0" fmla="*/ 7369 w 7368"/>
                <a:gd name="connsiteY0" fmla="*/ 7368 h 14735"/>
                <a:gd name="connsiteX1" fmla="*/ 0 w 7368"/>
                <a:gd name="connsiteY1" fmla="*/ 14735 h 14735"/>
                <a:gd name="connsiteX2" fmla="*/ 0 w 7368"/>
                <a:gd name="connsiteY2" fmla="*/ 14735 h 14735"/>
                <a:gd name="connsiteX3" fmla="*/ 7369 w 7368"/>
                <a:gd name="connsiteY3" fmla="*/ 7368 h 14735"/>
                <a:gd name="connsiteX4" fmla="*/ 0 w 7368"/>
                <a:gd name="connsiteY4" fmla="*/ 0 h 14735"/>
                <a:gd name="connsiteX5" fmla="*/ 0 w 7368"/>
                <a:gd name="connsiteY5" fmla="*/ 0 h 14735"/>
                <a:gd name="connsiteX6" fmla="*/ 7369 w 736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8" h="14735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0" y="14735"/>
                  </a:lnTo>
                  <a:cubicBezTo>
                    <a:pt x="4073" y="14735"/>
                    <a:pt x="7369" y="11437"/>
                    <a:pt x="7369" y="7368"/>
                  </a:cubicBezTo>
                  <a:cubicBezTo>
                    <a:pt x="7369" y="3298"/>
                    <a:pt x="4073" y="0"/>
                    <a:pt x="0" y="0"/>
                  </a:cubicBezTo>
                  <a:lnTo>
                    <a:pt x="0" y="0"/>
                  </a:lnTo>
                  <a:cubicBezTo>
                    <a:pt x="4073" y="0"/>
                    <a:pt x="7369" y="329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C7282181-ABB8-70E1-591B-FE2AEEA8C380}"/>
                </a:ext>
              </a:extLst>
            </p:cNvPr>
            <p:cNvSpPr/>
            <p:nvPr/>
          </p:nvSpPr>
          <p:spPr>
            <a:xfrm>
              <a:off x="8348274" y="6511052"/>
              <a:ext cx="14738" cy="7367"/>
            </a:xfrm>
            <a:custGeom>
              <a:avLst/>
              <a:gdLst>
                <a:gd name="connsiteX0" fmla="*/ 7369 w 14738"/>
                <a:gd name="connsiteY0" fmla="*/ 7367 h 7367"/>
                <a:gd name="connsiteX1" fmla="*/ 0 w 14738"/>
                <a:gd name="connsiteY1" fmla="*/ 0 h 7367"/>
                <a:gd name="connsiteX2" fmla="*/ 0 w 14738"/>
                <a:gd name="connsiteY2" fmla="*/ 0 h 7367"/>
                <a:gd name="connsiteX3" fmla="*/ 7369 w 14738"/>
                <a:gd name="connsiteY3" fmla="*/ 7367 h 7367"/>
                <a:gd name="connsiteX4" fmla="*/ 14738 w 14738"/>
                <a:gd name="connsiteY4" fmla="*/ 0 h 7367"/>
                <a:gd name="connsiteX5" fmla="*/ 14738 w 14738"/>
                <a:gd name="connsiteY5" fmla="*/ 0 h 7367"/>
                <a:gd name="connsiteX6" fmla="*/ 7369 w 14738"/>
                <a:gd name="connsiteY6" fmla="*/ 7367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7367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616858F-2995-5051-7916-6ED0201EA900}"/>
                </a:ext>
              </a:extLst>
            </p:cNvPr>
            <p:cNvSpPr/>
            <p:nvPr/>
          </p:nvSpPr>
          <p:spPr>
            <a:xfrm>
              <a:off x="8348274" y="6502612"/>
              <a:ext cx="14738" cy="15806"/>
            </a:xfrm>
            <a:custGeom>
              <a:avLst/>
              <a:gdLst>
                <a:gd name="connsiteX0" fmla="*/ 7369 w 14738"/>
                <a:gd name="connsiteY0" fmla="*/ 0 h 15806"/>
                <a:gd name="connsiteX1" fmla="*/ 3082 w 14738"/>
                <a:gd name="connsiteY1" fmla="*/ 1607 h 15806"/>
                <a:gd name="connsiteX2" fmla="*/ 1474 w 14738"/>
                <a:gd name="connsiteY2" fmla="*/ 3215 h 15806"/>
                <a:gd name="connsiteX3" fmla="*/ 0 w 14738"/>
                <a:gd name="connsiteY3" fmla="*/ 7368 h 15806"/>
                <a:gd name="connsiteX4" fmla="*/ 0 w 14738"/>
                <a:gd name="connsiteY4" fmla="*/ 8439 h 15806"/>
                <a:gd name="connsiteX5" fmla="*/ 7369 w 14738"/>
                <a:gd name="connsiteY5" fmla="*/ 15807 h 15806"/>
                <a:gd name="connsiteX6" fmla="*/ 14738 w 14738"/>
                <a:gd name="connsiteY6" fmla="*/ 8439 h 15806"/>
                <a:gd name="connsiteX7" fmla="*/ 14738 w 14738"/>
                <a:gd name="connsiteY7" fmla="*/ 7100 h 15806"/>
                <a:gd name="connsiteX8" fmla="*/ 7369 w 14738"/>
                <a:gd name="connsiteY8" fmla="*/ 0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5806">
                  <a:moveTo>
                    <a:pt x="7369" y="0"/>
                  </a:moveTo>
                  <a:cubicBezTo>
                    <a:pt x="5802" y="54"/>
                    <a:pt x="4287" y="616"/>
                    <a:pt x="3082" y="1607"/>
                  </a:cubicBezTo>
                  <a:cubicBezTo>
                    <a:pt x="2411" y="1996"/>
                    <a:pt x="1863" y="2545"/>
                    <a:pt x="1474" y="3215"/>
                  </a:cubicBezTo>
                  <a:cubicBezTo>
                    <a:pt x="577" y="4421"/>
                    <a:pt x="54" y="5867"/>
                    <a:pt x="0" y="7368"/>
                  </a:cubicBezTo>
                  <a:lnTo>
                    <a:pt x="0" y="8439"/>
                  </a:lnTo>
                  <a:cubicBezTo>
                    <a:pt x="0" y="12512"/>
                    <a:pt x="3296" y="15807"/>
                    <a:pt x="7369" y="15807"/>
                  </a:cubicBezTo>
                  <a:cubicBezTo>
                    <a:pt x="11442" y="15807"/>
                    <a:pt x="14738" y="12512"/>
                    <a:pt x="14738" y="8439"/>
                  </a:cubicBezTo>
                  <a:lnTo>
                    <a:pt x="14738" y="7100"/>
                  </a:lnTo>
                  <a:cubicBezTo>
                    <a:pt x="14590" y="3134"/>
                    <a:pt x="11335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7E9416B4-28E8-AF91-DDAD-4A73E4C4DB66}"/>
                </a:ext>
              </a:extLst>
            </p:cNvPr>
            <p:cNvSpPr/>
            <p:nvPr/>
          </p:nvSpPr>
          <p:spPr>
            <a:xfrm>
              <a:off x="8046825" y="6165979"/>
              <a:ext cx="1340" cy="3884"/>
            </a:xfrm>
            <a:custGeom>
              <a:avLst/>
              <a:gdLst>
                <a:gd name="connsiteX0" fmla="*/ 0 w 1340"/>
                <a:gd name="connsiteY0" fmla="*/ 3885 h 3884"/>
                <a:gd name="connsiteX1" fmla="*/ 1340 w 1340"/>
                <a:gd name="connsiteY1" fmla="*/ 3885 h 3884"/>
                <a:gd name="connsiteX2" fmla="*/ 0 w 1340"/>
                <a:gd name="connsiteY2" fmla="*/ 0 h 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" h="3884">
                  <a:moveTo>
                    <a:pt x="0" y="3885"/>
                  </a:moveTo>
                  <a:lnTo>
                    <a:pt x="1340" y="3885"/>
                  </a:lnTo>
                  <a:cubicBezTo>
                    <a:pt x="509" y="2760"/>
                    <a:pt x="40" y="140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E4510EEC-35D9-ABE3-6F7E-421CEB91BC4D}"/>
                </a:ext>
              </a:extLst>
            </p:cNvPr>
            <p:cNvSpPr/>
            <p:nvPr/>
          </p:nvSpPr>
          <p:spPr>
            <a:xfrm>
              <a:off x="8060357" y="6165979"/>
              <a:ext cx="1206" cy="3884"/>
            </a:xfrm>
            <a:custGeom>
              <a:avLst/>
              <a:gdLst>
                <a:gd name="connsiteX0" fmla="*/ 1206 w 1206"/>
                <a:gd name="connsiteY0" fmla="*/ 3885 h 3884"/>
                <a:gd name="connsiteX1" fmla="*/ 1206 w 1206"/>
                <a:gd name="connsiteY1" fmla="*/ 0 h 3884"/>
                <a:gd name="connsiteX2" fmla="*/ 0 w 1206"/>
                <a:gd name="connsiteY2" fmla="*/ 3885 h 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" h="3884">
                  <a:moveTo>
                    <a:pt x="1206" y="3885"/>
                  </a:moveTo>
                  <a:lnTo>
                    <a:pt x="1206" y="0"/>
                  </a:lnTo>
                  <a:cubicBezTo>
                    <a:pt x="1152" y="1380"/>
                    <a:pt x="737" y="2719"/>
                    <a:pt x="0" y="388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3DBEC28F-320F-F453-08E1-A300B0F95850}"/>
                </a:ext>
              </a:extLst>
            </p:cNvPr>
            <p:cNvSpPr/>
            <p:nvPr/>
          </p:nvSpPr>
          <p:spPr>
            <a:xfrm>
              <a:off x="8348274" y="5815415"/>
              <a:ext cx="14738" cy="218215"/>
            </a:xfrm>
            <a:custGeom>
              <a:avLst/>
              <a:gdLst>
                <a:gd name="connsiteX0" fmla="*/ 7369 w 14738"/>
                <a:gd name="connsiteY0" fmla="*/ 218215 h 218215"/>
                <a:gd name="connsiteX1" fmla="*/ 14738 w 14738"/>
                <a:gd name="connsiteY1" fmla="*/ 210848 h 218215"/>
                <a:gd name="connsiteX2" fmla="*/ 14738 w 14738"/>
                <a:gd name="connsiteY2" fmla="*/ 0 h 218215"/>
                <a:gd name="connsiteX3" fmla="*/ 7369 w 14738"/>
                <a:gd name="connsiteY3" fmla="*/ 7368 h 218215"/>
                <a:gd name="connsiteX4" fmla="*/ 0 w 14738"/>
                <a:gd name="connsiteY4" fmla="*/ 0 h 218215"/>
                <a:gd name="connsiteX5" fmla="*/ 0 w 14738"/>
                <a:gd name="connsiteY5" fmla="*/ 210848 h 218215"/>
                <a:gd name="connsiteX6" fmla="*/ 7369 w 14738"/>
                <a:gd name="connsiteY6" fmla="*/ 218215 h 2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218215">
                  <a:moveTo>
                    <a:pt x="7369" y="218215"/>
                  </a:moveTo>
                  <a:cubicBezTo>
                    <a:pt x="11442" y="218215"/>
                    <a:pt x="14738" y="214917"/>
                    <a:pt x="14738" y="210848"/>
                  </a:cubicBezTo>
                  <a:lnTo>
                    <a:pt x="14738" y="0"/>
                  </a:lnTo>
                  <a:cubicBezTo>
                    <a:pt x="14738" y="4070"/>
                    <a:pt x="11442" y="7368"/>
                    <a:pt x="7369" y="7368"/>
                  </a:cubicBezTo>
                  <a:cubicBezTo>
                    <a:pt x="3296" y="7368"/>
                    <a:pt x="0" y="4070"/>
                    <a:pt x="0" y="0"/>
                  </a:cubicBezTo>
                  <a:lnTo>
                    <a:pt x="0" y="210848"/>
                  </a:lnTo>
                  <a:cubicBezTo>
                    <a:pt x="0" y="214917"/>
                    <a:pt x="3296" y="218215"/>
                    <a:pt x="7369" y="2182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572826C9-4102-DFA4-7129-304FD28F295E}"/>
                </a:ext>
              </a:extLst>
            </p:cNvPr>
            <p:cNvSpPr/>
            <p:nvPr/>
          </p:nvSpPr>
          <p:spPr>
            <a:xfrm>
              <a:off x="7897842" y="6165042"/>
              <a:ext cx="14335" cy="4822"/>
            </a:xfrm>
            <a:custGeom>
              <a:avLst/>
              <a:gdLst>
                <a:gd name="connsiteX0" fmla="*/ 6833 w 14335"/>
                <a:gd name="connsiteY0" fmla="*/ 4822 h 4822"/>
                <a:gd name="connsiteX1" fmla="*/ 14336 w 14335"/>
                <a:gd name="connsiteY1" fmla="*/ 4822 h 4822"/>
                <a:gd name="connsiteX2" fmla="*/ 7503 w 14335"/>
                <a:gd name="connsiteY2" fmla="*/ 0 h 4822"/>
                <a:gd name="connsiteX3" fmla="*/ 0 w 14335"/>
                <a:gd name="connsiteY3" fmla="*/ 0 h 4822"/>
                <a:gd name="connsiteX4" fmla="*/ 6833 w 14335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5" h="4822">
                  <a:moveTo>
                    <a:pt x="6833" y="4822"/>
                  </a:moveTo>
                  <a:lnTo>
                    <a:pt x="14336" y="4822"/>
                  </a:lnTo>
                  <a:cubicBezTo>
                    <a:pt x="13318" y="1929"/>
                    <a:pt x="10571" y="0"/>
                    <a:pt x="7503" y="0"/>
                  </a:cubicBezTo>
                  <a:lnTo>
                    <a:pt x="0" y="0"/>
                  </a:lnTo>
                  <a:cubicBezTo>
                    <a:pt x="3055" y="40"/>
                    <a:pt x="5775" y="1956"/>
                    <a:pt x="6833" y="48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8E2FB76-DAFE-BEC2-F38A-3E0FE7A1A1EC}"/>
                </a:ext>
              </a:extLst>
            </p:cNvPr>
            <p:cNvSpPr/>
            <p:nvPr/>
          </p:nvSpPr>
          <p:spPr>
            <a:xfrm>
              <a:off x="7828442" y="6165042"/>
              <a:ext cx="76233" cy="4822"/>
            </a:xfrm>
            <a:custGeom>
              <a:avLst/>
              <a:gdLst>
                <a:gd name="connsiteX0" fmla="*/ 76233 w 76233"/>
                <a:gd name="connsiteY0" fmla="*/ 4822 h 4822"/>
                <a:gd name="connsiteX1" fmla="*/ 69400 w 76233"/>
                <a:gd name="connsiteY1" fmla="*/ 0 h 4822"/>
                <a:gd name="connsiteX2" fmla="*/ 6833 w 76233"/>
                <a:gd name="connsiteY2" fmla="*/ 0 h 4822"/>
                <a:gd name="connsiteX3" fmla="*/ 0 w 76233"/>
                <a:gd name="connsiteY3" fmla="*/ 4822 h 4822"/>
                <a:gd name="connsiteX4" fmla="*/ 76233 w 76233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33" h="4822">
                  <a:moveTo>
                    <a:pt x="76233" y="4822"/>
                  </a:moveTo>
                  <a:cubicBezTo>
                    <a:pt x="75175" y="1956"/>
                    <a:pt x="72455" y="40"/>
                    <a:pt x="69400" y="0"/>
                  </a:cubicBezTo>
                  <a:lnTo>
                    <a:pt x="6833" y="0"/>
                  </a:lnTo>
                  <a:cubicBezTo>
                    <a:pt x="3778" y="40"/>
                    <a:pt x="1058" y="1956"/>
                    <a:pt x="0" y="4822"/>
                  </a:cubicBezTo>
                  <a:lnTo>
                    <a:pt x="76233" y="48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1775CCE0-E49F-B860-21A4-3AE5A2D03A3E}"/>
                </a:ext>
              </a:extLst>
            </p:cNvPr>
            <p:cNvSpPr/>
            <p:nvPr/>
          </p:nvSpPr>
          <p:spPr>
            <a:xfrm>
              <a:off x="7897441" y="5808047"/>
              <a:ext cx="14871" cy="14746"/>
            </a:xfrm>
            <a:custGeom>
              <a:avLst/>
              <a:gdLst>
                <a:gd name="connsiteX0" fmla="*/ 14871 w 14871"/>
                <a:gd name="connsiteY0" fmla="*/ 7368 h 14746"/>
                <a:gd name="connsiteX1" fmla="*/ 7503 w 14871"/>
                <a:gd name="connsiteY1" fmla="*/ 0 h 14746"/>
                <a:gd name="connsiteX2" fmla="*/ 0 w 14871"/>
                <a:gd name="connsiteY2" fmla="*/ 0 h 14746"/>
                <a:gd name="connsiteX3" fmla="*/ 7369 w 14871"/>
                <a:gd name="connsiteY3" fmla="*/ 7368 h 14746"/>
                <a:gd name="connsiteX4" fmla="*/ 0 w 14871"/>
                <a:gd name="connsiteY4" fmla="*/ 14735 h 14746"/>
                <a:gd name="connsiteX5" fmla="*/ 7234 w 14871"/>
                <a:gd name="connsiteY5" fmla="*/ 14735 h 14746"/>
                <a:gd name="connsiteX6" fmla="*/ 14857 w 14871"/>
                <a:gd name="connsiteY6" fmla="*/ 7917 h 14746"/>
                <a:gd name="connsiteX7" fmla="*/ 14871 w 14871"/>
                <a:gd name="connsiteY7" fmla="*/ 7368 h 1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1" h="14746">
                  <a:moveTo>
                    <a:pt x="14871" y="7368"/>
                  </a:moveTo>
                  <a:cubicBezTo>
                    <a:pt x="14871" y="3298"/>
                    <a:pt x="11575" y="0"/>
                    <a:pt x="7503" y="0"/>
                  </a:cubicBezTo>
                  <a:lnTo>
                    <a:pt x="0" y="0"/>
                  </a:lnTo>
                  <a:cubicBezTo>
                    <a:pt x="4072" y="0"/>
                    <a:pt x="7369" y="3298"/>
                    <a:pt x="7369" y="7368"/>
                  </a:cubicBezTo>
                  <a:cubicBezTo>
                    <a:pt x="7369" y="11437"/>
                    <a:pt x="4072" y="14735"/>
                    <a:pt x="0" y="14735"/>
                  </a:cubicBezTo>
                  <a:lnTo>
                    <a:pt x="7234" y="14735"/>
                  </a:lnTo>
                  <a:cubicBezTo>
                    <a:pt x="11227" y="14958"/>
                    <a:pt x="14643" y="11905"/>
                    <a:pt x="14857" y="7917"/>
                  </a:cubicBezTo>
                  <a:cubicBezTo>
                    <a:pt x="14871" y="7733"/>
                    <a:pt x="14871" y="7551"/>
                    <a:pt x="14871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09BBF005-171C-4085-8E56-F65B0CB46A0A}"/>
                </a:ext>
              </a:extLst>
            </p:cNvPr>
            <p:cNvSpPr/>
            <p:nvPr/>
          </p:nvSpPr>
          <p:spPr>
            <a:xfrm>
              <a:off x="7853685" y="5808047"/>
              <a:ext cx="51124" cy="14735"/>
            </a:xfrm>
            <a:custGeom>
              <a:avLst/>
              <a:gdLst>
                <a:gd name="connsiteX0" fmla="*/ 7447 w 51124"/>
                <a:gd name="connsiteY0" fmla="*/ 14735 h 14735"/>
                <a:gd name="connsiteX1" fmla="*/ 43756 w 51124"/>
                <a:gd name="connsiteY1" fmla="*/ 14735 h 14735"/>
                <a:gd name="connsiteX2" fmla="*/ 51124 w 51124"/>
                <a:gd name="connsiteY2" fmla="*/ 7368 h 14735"/>
                <a:gd name="connsiteX3" fmla="*/ 43756 w 51124"/>
                <a:gd name="connsiteY3" fmla="*/ 0 h 14735"/>
                <a:gd name="connsiteX4" fmla="*/ 7447 w 51124"/>
                <a:gd name="connsiteY4" fmla="*/ 0 h 14735"/>
                <a:gd name="connsiteX5" fmla="*/ 6643 w 51124"/>
                <a:gd name="connsiteY5" fmla="*/ 0 h 14735"/>
                <a:gd name="connsiteX6" fmla="*/ 5170 w 51124"/>
                <a:gd name="connsiteY6" fmla="*/ 0 h 14735"/>
                <a:gd name="connsiteX7" fmla="*/ 3964 w 51124"/>
                <a:gd name="connsiteY7" fmla="*/ 0 h 14735"/>
                <a:gd name="connsiteX8" fmla="*/ 2758 w 51124"/>
                <a:gd name="connsiteY8" fmla="*/ 804 h 14735"/>
                <a:gd name="connsiteX9" fmla="*/ 1686 w 51124"/>
                <a:gd name="connsiteY9" fmla="*/ 1875 h 14735"/>
                <a:gd name="connsiteX10" fmla="*/ 79 w 51124"/>
                <a:gd name="connsiteY10" fmla="*/ 6296 h 14735"/>
                <a:gd name="connsiteX11" fmla="*/ 6295 w 51124"/>
                <a:gd name="connsiteY11" fmla="*/ 14658 h 14735"/>
                <a:gd name="connsiteX12" fmla="*/ 7447 w 51124"/>
                <a:gd name="connsiteY12" fmla="*/ 14735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124" h="14735">
                  <a:moveTo>
                    <a:pt x="7447" y="14735"/>
                  </a:moveTo>
                  <a:lnTo>
                    <a:pt x="43756" y="14735"/>
                  </a:lnTo>
                  <a:cubicBezTo>
                    <a:pt x="47828" y="14735"/>
                    <a:pt x="51124" y="11437"/>
                    <a:pt x="51124" y="7368"/>
                  </a:cubicBezTo>
                  <a:cubicBezTo>
                    <a:pt x="51124" y="3298"/>
                    <a:pt x="47828" y="0"/>
                    <a:pt x="43756" y="0"/>
                  </a:cubicBezTo>
                  <a:lnTo>
                    <a:pt x="7447" y="0"/>
                  </a:lnTo>
                  <a:lnTo>
                    <a:pt x="6643" y="0"/>
                  </a:lnTo>
                  <a:lnTo>
                    <a:pt x="5170" y="0"/>
                  </a:lnTo>
                  <a:lnTo>
                    <a:pt x="3964" y="0"/>
                  </a:lnTo>
                  <a:lnTo>
                    <a:pt x="2758" y="804"/>
                  </a:lnTo>
                  <a:cubicBezTo>
                    <a:pt x="2369" y="1127"/>
                    <a:pt x="2008" y="1486"/>
                    <a:pt x="1686" y="1875"/>
                  </a:cubicBezTo>
                  <a:cubicBezTo>
                    <a:pt x="668" y="3124"/>
                    <a:pt x="92" y="4683"/>
                    <a:pt x="79" y="6296"/>
                  </a:cubicBezTo>
                  <a:cubicBezTo>
                    <a:pt x="-511" y="10321"/>
                    <a:pt x="2276" y="14065"/>
                    <a:pt x="6295" y="14658"/>
                  </a:cubicBezTo>
                  <a:cubicBezTo>
                    <a:pt x="6684" y="14714"/>
                    <a:pt x="7059" y="14739"/>
                    <a:pt x="7447" y="147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EB619516-D57E-C52F-BA7D-9A7C3811A581}"/>
                </a:ext>
              </a:extLst>
            </p:cNvPr>
            <p:cNvSpPr/>
            <p:nvPr/>
          </p:nvSpPr>
          <p:spPr>
            <a:xfrm>
              <a:off x="6700217" y="6580575"/>
              <a:ext cx="14739" cy="7367"/>
            </a:xfrm>
            <a:custGeom>
              <a:avLst/>
              <a:gdLst>
                <a:gd name="connsiteX0" fmla="*/ 7369 w 14739"/>
                <a:gd name="connsiteY0" fmla="*/ 7368 h 7367"/>
                <a:gd name="connsiteX1" fmla="*/ 14738 w 14739"/>
                <a:gd name="connsiteY1" fmla="*/ 0 h 7367"/>
                <a:gd name="connsiteX2" fmla="*/ 14738 w 14739"/>
                <a:gd name="connsiteY2" fmla="*/ 0 h 7367"/>
                <a:gd name="connsiteX3" fmla="*/ 14738 w 14739"/>
                <a:gd name="connsiteY3" fmla="*/ 0 h 7367"/>
                <a:gd name="connsiteX4" fmla="*/ 7637 w 14739"/>
                <a:gd name="connsiteY4" fmla="*/ 7368 h 7367"/>
                <a:gd name="connsiteX5" fmla="*/ 7369 w 14739"/>
                <a:gd name="connsiteY5" fmla="*/ 7368 h 7367"/>
                <a:gd name="connsiteX6" fmla="*/ 0 w 14739"/>
                <a:gd name="connsiteY6" fmla="*/ 0 h 7367"/>
                <a:gd name="connsiteX7" fmla="*/ 0 w 14739"/>
                <a:gd name="connsiteY7" fmla="*/ 0 h 7367"/>
                <a:gd name="connsiteX8" fmla="*/ 7369 w 14739"/>
                <a:gd name="connsiteY8" fmla="*/ 7368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7367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BFB809C2-AF68-CA58-9587-55250C64D303}"/>
                </a:ext>
              </a:extLst>
            </p:cNvPr>
            <p:cNvSpPr/>
            <p:nvPr/>
          </p:nvSpPr>
          <p:spPr>
            <a:xfrm>
              <a:off x="8071879" y="6300740"/>
              <a:ext cx="14738" cy="218215"/>
            </a:xfrm>
            <a:custGeom>
              <a:avLst/>
              <a:gdLst>
                <a:gd name="connsiteX0" fmla="*/ 14738 w 14738"/>
                <a:gd name="connsiteY0" fmla="*/ 0 h 218215"/>
                <a:gd name="connsiteX1" fmla="*/ 14738 w 14738"/>
                <a:gd name="connsiteY1" fmla="*/ 0 h 218215"/>
                <a:gd name="connsiteX2" fmla="*/ 7503 w 14738"/>
                <a:gd name="connsiteY2" fmla="*/ 7234 h 218215"/>
                <a:gd name="connsiteX3" fmla="*/ 7369 w 14738"/>
                <a:gd name="connsiteY3" fmla="*/ 7234 h 218215"/>
                <a:gd name="connsiteX4" fmla="*/ 0 w 14738"/>
                <a:gd name="connsiteY4" fmla="*/ 0 h 218215"/>
                <a:gd name="connsiteX5" fmla="*/ 0 w 14738"/>
                <a:gd name="connsiteY5" fmla="*/ 210848 h 218215"/>
                <a:gd name="connsiteX6" fmla="*/ 7369 w 14738"/>
                <a:gd name="connsiteY6" fmla="*/ 218215 h 218215"/>
                <a:gd name="connsiteX7" fmla="*/ 14738 w 14738"/>
                <a:gd name="connsiteY7" fmla="*/ 210848 h 218215"/>
                <a:gd name="connsiteX8" fmla="*/ 14738 w 14738"/>
                <a:gd name="connsiteY8" fmla="*/ 0 h 21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218215">
                  <a:moveTo>
                    <a:pt x="14738" y="0"/>
                  </a:moveTo>
                  <a:lnTo>
                    <a:pt x="14738" y="0"/>
                  </a:lnTo>
                  <a:cubicBezTo>
                    <a:pt x="14738" y="3992"/>
                    <a:pt x="11496" y="7234"/>
                    <a:pt x="7503" y="7234"/>
                  </a:cubicBezTo>
                  <a:cubicBezTo>
                    <a:pt x="7463" y="7234"/>
                    <a:pt x="7409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210848"/>
                  </a:lnTo>
                  <a:cubicBezTo>
                    <a:pt x="0" y="214920"/>
                    <a:pt x="3296" y="218215"/>
                    <a:pt x="7369" y="218215"/>
                  </a:cubicBezTo>
                  <a:cubicBezTo>
                    <a:pt x="11442" y="218215"/>
                    <a:pt x="14738" y="214920"/>
                    <a:pt x="14738" y="210848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4CBF42D2-0394-BF67-B44A-1AC3E55EB50C}"/>
                </a:ext>
              </a:extLst>
            </p:cNvPr>
            <p:cNvSpPr/>
            <p:nvPr/>
          </p:nvSpPr>
          <p:spPr>
            <a:xfrm>
              <a:off x="8071879" y="6292032"/>
              <a:ext cx="14738" cy="15942"/>
            </a:xfrm>
            <a:custGeom>
              <a:avLst/>
              <a:gdLst>
                <a:gd name="connsiteX0" fmla="*/ 14470 w 14738"/>
                <a:gd name="connsiteY0" fmla="*/ 6162 h 15942"/>
                <a:gd name="connsiteX1" fmla="*/ 7369 w 14738"/>
                <a:gd name="connsiteY1" fmla="*/ 0 h 15942"/>
                <a:gd name="connsiteX2" fmla="*/ 0 w 14738"/>
                <a:gd name="connsiteY2" fmla="*/ 7368 h 15942"/>
                <a:gd name="connsiteX3" fmla="*/ 0 w 14738"/>
                <a:gd name="connsiteY3" fmla="*/ 8707 h 15942"/>
                <a:gd name="connsiteX4" fmla="*/ 7369 w 14738"/>
                <a:gd name="connsiteY4" fmla="*/ 15941 h 15942"/>
                <a:gd name="connsiteX5" fmla="*/ 14738 w 14738"/>
                <a:gd name="connsiteY5" fmla="*/ 8841 h 15942"/>
                <a:gd name="connsiteX6" fmla="*/ 14738 w 14738"/>
                <a:gd name="connsiteY6" fmla="*/ 8707 h 15942"/>
                <a:gd name="connsiteX7" fmla="*/ 14738 w 14738"/>
                <a:gd name="connsiteY7" fmla="*/ 7368 h 15942"/>
                <a:gd name="connsiteX8" fmla="*/ 14470 w 14738"/>
                <a:gd name="connsiteY8" fmla="*/ 6162 h 1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15942">
                  <a:moveTo>
                    <a:pt x="14470" y="6162"/>
                  </a:moveTo>
                  <a:cubicBezTo>
                    <a:pt x="13947" y="2639"/>
                    <a:pt x="10933" y="27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8707"/>
                  </a:lnTo>
                  <a:cubicBezTo>
                    <a:pt x="67" y="12726"/>
                    <a:pt x="3349" y="15941"/>
                    <a:pt x="7369" y="15941"/>
                  </a:cubicBezTo>
                  <a:cubicBezTo>
                    <a:pt x="11362" y="16021"/>
                    <a:pt x="14657" y="12833"/>
                    <a:pt x="14738" y="8841"/>
                  </a:cubicBezTo>
                  <a:cubicBezTo>
                    <a:pt x="14738" y="8801"/>
                    <a:pt x="14738" y="8747"/>
                    <a:pt x="14738" y="8707"/>
                  </a:cubicBezTo>
                  <a:lnTo>
                    <a:pt x="14738" y="7368"/>
                  </a:lnTo>
                  <a:cubicBezTo>
                    <a:pt x="14711" y="6952"/>
                    <a:pt x="14617" y="6550"/>
                    <a:pt x="1447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2D18207-7F8F-8BC2-5552-48A74D516652}"/>
                </a:ext>
              </a:extLst>
            </p:cNvPr>
            <p:cNvSpPr/>
            <p:nvPr/>
          </p:nvSpPr>
          <p:spPr>
            <a:xfrm>
              <a:off x="7269621" y="6503684"/>
              <a:ext cx="340939" cy="14735"/>
            </a:xfrm>
            <a:custGeom>
              <a:avLst/>
              <a:gdLst>
                <a:gd name="connsiteX0" fmla="*/ 334274 w 340939"/>
                <a:gd name="connsiteY0" fmla="*/ 0 h 14735"/>
                <a:gd name="connsiteX1" fmla="*/ 0 w 340939"/>
                <a:gd name="connsiteY1" fmla="*/ 0 h 14735"/>
                <a:gd name="connsiteX2" fmla="*/ 7369 w 340939"/>
                <a:gd name="connsiteY2" fmla="*/ 7368 h 14735"/>
                <a:gd name="connsiteX3" fmla="*/ 0 w 340939"/>
                <a:gd name="connsiteY3" fmla="*/ 14735 h 14735"/>
                <a:gd name="connsiteX4" fmla="*/ 334274 w 340939"/>
                <a:gd name="connsiteY4" fmla="*/ 14735 h 14735"/>
                <a:gd name="connsiteX5" fmla="*/ 340839 w 340939"/>
                <a:gd name="connsiteY5" fmla="*/ 10582 h 14735"/>
                <a:gd name="connsiteX6" fmla="*/ 340839 w 340939"/>
                <a:gd name="connsiteY6" fmla="*/ 10582 h 14735"/>
                <a:gd name="connsiteX7" fmla="*/ 340839 w 340939"/>
                <a:gd name="connsiteY7" fmla="*/ 7903 h 14735"/>
                <a:gd name="connsiteX8" fmla="*/ 334274 w 340939"/>
                <a:gd name="connsiteY8" fmla="*/ 0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939" h="14735">
                  <a:moveTo>
                    <a:pt x="334274" y="0"/>
                  </a:move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334274" y="14735"/>
                  </a:lnTo>
                  <a:cubicBezTo>
                    <a:pt x="337088" y="14749"/>
                    <a:pt x="339647" y="13128"/>
                    <a:pt x="340839" y="10582"/>
                  </a:cubicBezTo>
                  <a:lnTo>
                    <a:pt x="340839" y="10582"/>
                  </a:lnTo>
                  <a:cubicBezTo>
                    <a:pt x="340973" y="9698"/>
                    <a:pt x="340973" y="8787"/>
                    <a:pt x="340839" y="7903"/>
                  </a:cubicBezTo>
                  <a:cubicBezTo>
                    <a:pt x="341147" y="3925"/>
                    <a:pt x="338240" y="429"/>
                    <a:pt x="3342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496042DC-1F02-C0FB-4EA6-C0735CA9E879}"/>
                </a:ext>
              </a:extLst>
            </p:cNvPr>
            <p:cNvSpPr/>
            <p:nvPr/>
          </p:nvSpPr>
          <p:spPr>
            <a:xfrm>
              <a:off x="7265468" y="6503684"/>
              <a:ext cx="11522" cy="14735"/>
            </a:xfrm>
            <a:custGeom>
              <a:avLst/>
              <a:gdLst>
                <a:gd name="connsiteX0" fmla="*/ 11523 w 11522"/>
                <a:gd name="connsiteY0" fmla="*/ 7368 h 14735"/>
                <a:gd name="connsiteX1" fmla="*/ 4153 w 11522"/>
                <a:gd name="connsiteY1" fmla="*/ 0 h 14735"/>
                <a:gd name="connsiteX2" fmla="*/ 0 w 11522"/>
                <a:gd name="connsiteY2" fmla="*/ 0 h 14735"/>
                <a:gd name="connsiteX3" fmla="*/ 7369 w 11522"/>
                <a:gd name="connsiteY3" fmla="*/ 7368 h 14735"/>
                <a:gd name="connsiteX4" fmla="*/ 268 w 11522"/>
                <a:gd name="connsiteY4" fmla="*/ 14735 h 14735"/>
                <a:gd name="connsiteX5" fmla="*/ 0 w 11522"/>
                <a:gd name="connsiteY5" fmla="*/ 14735 h 14735"/>
                <a:gd name="connsiteX6" fmla="*/ 4153 w 11522"/>
                <a:gd name="connsiteY6" fmla="*/ 14735 h 14735"/>
                <a:gd name="connsiteX7" fmla="*/ 11523 w 11522"/>
                <a:gd name="connsiteY7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2" h="14735">
                  <a:moveTo>
                    <a:pt x="11523" y="7368"/>
                  </a:moveTo>
                  <a:cubicBezTo>
                    <a:pt x="11523" y="3295"/>
                    <a:pt x="8226" y="0"/>
                    <a:pt x="415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450" y="11359"/>
                    <a:pt x="4260" y="14655"/>
                    <a:pt x="268" y="14735"/>
                  </a:cubicBezTo>
                  <a:cubicBezTo>
                    <a:pt x="174" y="14735"/>
                    <a:pt x="94" y="14735"/>
                    <a:pt x="0" y="14735"/>
                  </a:cubicBezTo>
                  <a:lnTo>
                    <a:pt x="4153" y="14735"/>
                  </a:lnTo>
                  <a:cubicBezTo>
                    <a:pt x="8226" y="14735"/>
                    <a:pt x="11523" y="11440"/>
                    <a:pt x="1152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3515A621-EB7C-F6EF-C68B-C9A905440AF6}"/>
                </a:ext>
              </a:extLst>
            </p:cNvPr>
            <p:cNvSpPr/>
            <p:nvPr/>
          </p:nvSpPr>
          <p:spPr>
            <a:xfrm>
              <a:off x="7058205" y="6503684"/>
              <a:ext cx="214632" cy="14736"/>
            </a:xfrm>
            <a:custGeom>
              <a:avLst/>
              <a:gdLst>
                <a:gd name="connsiteX0" fmla="*/ 214632 w 214632"/>
                <a:gd name="connsiteY0" fmla="*/ 7368 h 14736"/>
                <a:gd name="connsiteX1" fmla="*/ 207263 w 214632"/>
                <a:gd name="connsiteY1" fmla="*/ 0 h 14736"/>
                <a:gd name="connsiteX2" fmla="*/ 0 w 214632"/>
                <a:gd name="connsiteY2" fmla="*/ 0 h 14736"/>
                <a:gd name="connsiteX3" fmla="*/ 7369 w 214632"/>
                <a:gd name="connsiteY3" fmla="*/ 7368 h 14736"/>
                <a:gd name="connsiteX4" fmla="*/ 0 w 214632"/>
                <a:gd name="connsiteY4" fmla="*/ 14735 h 14736"/>
                <a:gd name="connsiteX5" fmla="*/ 207263 w 214632"/>
                <a:gd name="connsiteY5" fmla="*/ 14735 h 14736"/>
                <a:gd name="connsiteX6" fmla="*/ 214632 w 214632"/>
                <a:gd name="connsiteY6" fmla="*/ 7635 h 14736"/>
                <a:gd name="connsiteX7" fmla="*/ 214632 w 214632"/>
                <a:gd name="connsiteY7" fmla="*/ 7368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632" h="14736">
                  <a:moveTo>
                    <a:pt x="214632" y="7368"/>
                  </a:moveTo>
                  <a:cubicBezTo>
                    <a:pt x="214632" y="3295"/>
                    <a:pt x="211336" y="0"/>
                    <a:pt x="207263" y="0"/>
                  </a:cubicBezTo>
                  <a:lnTo>
                    <a:pt x="0" y="0"/>
                  </a:lnTo>
                  <a:cubicBezTo>
                    <a:pt x="4073" y="0"/>
                    <a:pt x="7369" y="3295"/>
                    <a:pt x="7369" y="7368"/>
                  </a:cubicBezTo>
                  <a:cubicBezTo>
                    <a:pt x="7369" y="11440"/>
                    <a:pt x="4073" y="14735"/>
                    <a:pt x="0" y="14735"/>
                  </a:cubicBezTo>
                  <a:lnTo>
                    <a:pt x="207263" y="14735"/>
                  </a:lnTo>
                  <a:cubicBezTo>
                    <a:pt x="211256" y="14816"/>
                    <a:pt x="214551" y="11627"/>
                    <a:pt x="214632" y="7635"/>
                  </a:cubicBezTo>
                  <a:cubicBezTo>
                    <a:pt x="214632" y="7542"/>
                    <a:pt x="214632" y="7461"/>
                    <a:pt x="21463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2792F8F5-ED36-67B6-064F-71E510648A2E}"/>
                </a:ext>
              </a:extLst>
            </p:cNvPr>
            <p:cNvSpPr/>
            <p:nvPr/>
          </p:nvSpPr>
          <p:spPr>
            <a:xfrm>
              <a:off x="6960401" y="6503684"/>
              <a:ext cx="105172" cy="14601"/>
            </a:xfrm>
            <a:custGeom>
              <a:avLst/>
              <a:gdLst>
                <a:gd name="connsiteX0" fmla="*/ 105172 w 105172"/>
                <a:gd name="connsiteY0" fmla="*/ 7368 h 14601"/>
                <a:gd name="connsiteX1" fmla="*/ 97803 w 105172"/>
                <a:gd name="connsiteY1" fmla="*/ 0 h 14601"/>
                <a:gd name="connsiteX2" fmla="*/ 7100 w 105172"/>
                <a:gd name="connsiteY2" fmla="*/ 0 h 14601"/>
                <a:gd name="connsiteX3" fmla="*/ 0 w 105172"/>
                <a:gd name="connsiteY3" fmla="*/ 7234 h 14601"/>
                <a:gd name="connsiteX4" fmla="*/ 3349 w 105172"/>
                <a:gd name="connsiteY4" fmla="*/ 13262 h 14601"/>
                <a:gd name="connsiteX5" fmla="*/ 7369 w 105172"/>
                <a:gd name="connsiteY5" fmla="*/ 14601 h 14601"/>
                <a:gd name="connsiteX6" fmla="*/ 97803 w 105172"/>
                <a:gd name="connsiteY6" fmla="*/ 14601 h 14601"/>
                <a:gd name="connsiteX7" fmla="*/ 105172 w 105172"/>
                <a:gd name="connsiteY7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172" h="14601">
                  <a:moveTo>
                    <a:pt x="105172" y="7368"/>
                  </a:moveTo>
                  <a:cubicBezTo>
                    <a:pt x="105172" y="3295"/>
                    <a:pt x="101877" y="0"/>
                    <a:pt x="97803" y="0"/>
                  </a:cubicBezTo>
                  <a:lnTo>
                    <a:pt x="7100" y="0"/>
                  </a:lnTo>
                  <a:cubicBezTo>
                    <a:pt x="3188" y="147"/>
                    <a:pt x="67" y="3322"/>
                    <a:pt x="0" y="7234"/>
                  </a:cubicBezTo>
                  <a:cubicBezTo>
                    <a:pt x="26" y="9685"/>
                    <a:pt x="1286" y="11949"/>
                    <a:pt x="3349" y="13262"/>
                  </a:cubicBezTo>
                  <a:cubicBezTo>
                    <a:pt x="4515" y="14119"/>
                    <a:pt x="5921" y="14588"/>
                    <a:pt x="7369" y="14601"/>
                  </a:cubicBezTo>
                  <a:lnTo>
                    <a:pt x="97803" y="14601"/>
                  </a:lnTo>
                  <a:cubicBezTo>
                    <a:pt x="101823" y="14601"/>
                    <a:pt x="105105" y="11386"/>
                    <a:pt x="10517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4C78B27A-EBA7-CC23-5A04-D03FD3D4D9D3}"/>
                </a:ext>
              </a:extLst>
            </p:cNvPr>
            <p:cNvSpPr/>
            <p:nvPr/>
          </p:nvSpPr>
          <p:spPr>
            <a:xfrm>
              <a:off x="8594257" y="5623387"/>
              <a:ext cx="55656" cy="14737"/>
            </a:xfrm>
            <a:custGeom>
              <a:avLst/>
              <a:gdLst>
                <a:gd name="connsiteX0" fmla="*/ 7101 w 55656"/>
                <a:gd name="connsiteY0" fmla="*/ 68 h 14737"/>
                <a:gd name="connsiteX1" fmla="*/ 0 w 55656"/>
                <a:gd name="connsiteY1" fmla="*/ 68 h 14737"/>
                <a:gd name="connsiteX2" fmla="*/ 8293 w 55656"/>
                <a:gd name="connsiteY2" fmla="*/ 6377 h 14737"/>
                <a:gd name="connsiteX3" fmla="*/ 1983 w 55656"/>
                <a:gd name="connsiteY3" fmla="*/ 14669 h 14737"/>
                <a:gd name="connsiteX4" fmla="*/ 0 w 55656"/>
                <a:gd name="connsiteY4" fmla="*/ 14669 h 14737"/>
                <a:gd name="connsiteX5" fmla="*/ 47294 w 55656"/>
                <a:gd name="connsiteY5" fmla="*/ 14669 h 14737"/>
                <a:gd name="connsiteX6" fmla="*/ 55588 w 55656"/>
                <a:gd name="connsiteY6" fmla="*/ 8360 h 14737"/>
                <a:gd name="connsiteX7" fmla="*/ 49277 w 55656"/>
                <a:gd name="connsiteY7" fmla="*/ 68 h 14737"/>
                <a:gd name="connsiteX8" fmla="*/ 47294 w 55656"/>
                <a:gd name="connsiteY8" fmla="*/ 68 h 14737"/>
                <a:gd name="connsiteX9" fmla="*/ 7101 w 55656"/>
                <a:gd name="connsiteY9" fmla="*/ 68 h 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56" h="14737">
                  <a:moveTo>
                    <a:pt x="7101" y="68"/>
                  </a:moveTo>
                  <a:lnTo>
                    <a:pt x="0" y="68"/>
                  </a:lnTo>
                  <a:cubicBezTo>
                    <a:pt x="4033" y="-480"/>
                    <a:pt x="7744" y="2345"/>
                    <a:pt x="8293" y="6377"/>
                  </a:cubicBezTo>
                  <a:cubicBezTo>
                    <a:pt x="8843" y="10409"/>
                    <a:pt x="6016" y="14121"/>
                    <a:pt x="1983" y="14669"/>
                  </a:cubicBezTo>
                  <a:cubicBezTo>
                    <a:pt x="1326" y="14759"/>
                    <a:pt x="657" y="14759"/>
                    <a:pt x="0" y="14669"/>
                  </a:cubicBezTo>
                  <a:lnTo>
                    <a:pt x="47294" y="14669"/>
                  </a:lnTo>
                  <a:cubicBezTo>
                    <a:pt x="51328" y="15217"/>
                    <a:pt x="55038" y="12392"/>
                    <a:pt x="55588" y="8360"/>
                  </a:cubicBezTo>
                  <a:cubicBezTo>
                    <a:pt x="56137" y="4328"/>
                    <a:pt x="53310" y="616"/>
                    <a:pt x="49277" y="68"/>
                  </a:cubicBezTo>
                  <a:cubicBezTo>
                    <a:pt x="48621" y="-22"/>
                    <a:pt x="47951" y="-22"/>
                    <a:pt x="47294" y="68"/>
                  </a:cubicBezTo>
                  <a:lnTo>
                    <a:pt x="7101" y="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0A28F093-F21E-2742-1895-7D57FCC54760}"/>
                </a:ext>
              </a:extLst>
            </p:cNvPr>
            <p:cNvSpPr/>
            <p:nvPr/>
          </p:nvSpPr>
          <p:spPr>
            <a:xfrm>
              <a:off x="10004505" y="5921508"/>
              <a:ext cx="14738" cy="550695"/>
            </a:xfrm>
            <a:custGeom>
              <a:avLst/>
              <a:gdLst>
                <a:gd name="connsiteX0" fmla="*/ 0 w 14738"/>
                <a:gd name="connsiteY0" fmla="*/ 7368 h 550695"/>
                <a:gd name="connsiteX1" fmla="*/ 0 w 14738"/>
                <a:gd name="connsiteY1" fmla="*/ 550696 h 550695"/>
                <a:gd name="connsiteX2" fmla="*/ 14738 w 14738"/>
                <a:gd name="connsiteY2" fmla="*/ 550696 h 550695"/>
                <a:gd name="connsiteX3" fmla="*/ 14738 w 14738"/>
                <a:gd name="connsiteY3" fmla="*/ 7368 h 550695"/>
                <a:gd name="connsiteX4" fmla="*/ 7369 w 14738"/>
                <a:gd name="connsiteY4" fmla="*/ 0 h 550695"/>
                <a:gd name="connsiteX5" fmla="*/ 0 w 14738"/>
                <a:gd name="connsiteY5" fmla="*/ 7368 h 55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8" h="550695">
                  <a:moveTo>
                    <a:pt x="0" y="7368"/>
                  </a:moveTo>
                  <a:lnTo>
                    <a:pt x="0" y="550696"/>
                  </a:lnTo>
                  <a:lnTo>
                    <a:pt x="14738" y="550696"/>
                  </a:ln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036B630-B867-39AE-0715-81758DC737FA}"/>
                </a:ext>
              </a:extLst>
            </p:cNvPr>
            <p:cNvSpPr/>
            <p:nvPr/>
          </p:nvSpPr>
          <p:spPr>
            <a:xfrm>
              <a:off x="5803639" y="6579905"/>
              <a:ext cx="50" cy="2009"/>
            </a:xfrm>
            <a:custGeom>
              <a:avLst/>
              <a:gdLst>
                <a:gd name="connsiteX0" fmla="*/ 0 w 50"/>
                <a:gd name="connsiteY0" fmla="*/ 0 h 2009"/>
                <a:gd name="connsiteX1" fmla="*/ 0 w 50"/>
                <a:gd name="connsiteY1" fmla="*/ 2009 h 2009"/>
                <a:gd name="connsiteX2" fmla="*/ 0 w 50"/>
                <a:gd name="connsiteY2" fmla="*/ 2009 h 2009"/>
                <a:gd name="connsiteX3" fmla="*/ 0 w 50"/>
                <a:gd name="connsiteY3" fmla="*/ 402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2009">
                  <a:moveTo>
                    <a:pt x="0" y="0"/>
                  </a:moveTo>
                  <a:cubicBezTo>
                    <a:pt x="67" y="670"/>
                    <a:pt x="67" y="1339"/>
                    <a:pt x="0" y="2009"/>
                  </a:cubicBezTo>
                  <a:lnTo>
                    <a:pt x="0" y="2009"/>
                  </a:lnTo>
                  <a:cubicBezTo>
                    <a:pt x="0" y="2009"/>
                    <a:pt x="0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4F0B32C7-AAF2-05E1-8C4E-F5FCBC4E3903}"/>
                </a:ext>
              </a:extLst>
            </p:cNvPr>
            <p:cNvSpPr/>
            <p:nvPr/>
          </p:nvSpPr>
          <p:spPr>
            <a:xfrm>
              <a:off x="5789253" y="6579905"/>
              <a:ext cx="49" cy="2009"/>
            </a:xfrm>
            <a:custGeom>
              <a:avLst/>
              <a:gdLst>
                <a:gd name="connsiteX0" fmla="*/ 50 w 49"/>
                <a:gd name="connsiteY0" fmla="*/ 2009 h 2009"/>
                <a:gd name="connsiteX1" fmla="*/ 50 w 49"/>
                <a:gd name="connsiteY1" fmla="*/ 0 h 2009"/>
                <a:gd name="connsiteX2" fmla="*/ 50 w 49"/>
                <a:gd name="connsiteY2" fmla="*/ 0 h 2009"/>
                <a:gd name="connsiteX3" fmla="*/ 50 w 49"/>
                <a:gd name="connsiteY3" fmla="*/ 1607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" h="2009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0"/>
                  </a:lnTo>
                  <a:cubicBezTo>
                    <a:pt x="50" y="0"/>
                    <a:pt x="50" y="1072"/>
                    <a:pt x="5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C19D2608-7DA9-2AAC-1163-ED2389042887}"/>
                </a:ext>
              </a:extLst>
            </p:cNvPr>
            <p:cNvSpPr/>
            <p:nvPr/>
          </p:nvSpPr>
          <p:spPr>
            <a:xfrm>
              <a:off x="6225400" y="6581915"/>
              <a:ext cx="14737" cy="271798"/>
            </a:xfrm>
            <a:custGeom>
              <a:avLst/>
              <a:gdLst>
                <a:gd name="connsiteX0" fmla="*/ 14738 w 14737"/>
                <a:gd name="connsiteY0" fmla="*/ 0 h 271798"/>
                <a:gd name="connsiteX1" fmla="*/ 7369 w 14737"/>
                <a:gd name="connsiteY1" fmla="*/ 7368 h 271798"/>
                <a:gd name="connsiteX2" fmla="*/ 0 w 14737"/>
                <a:gd name="connsiteY2" fmla="*/ 0 h 271798"/>
                <a:gd name="connsiteX3" fmla="*/ 0 w 14737"/>
                <a:gd name="connsiteY3" fmla="*/ 271798 h 271798"/>
                <a:gd name="connsiteX4" fmla="*/ 14738 w 14737"/>
                <a:gd name="connsiteY4" fmla="*/ 271798 h 271798"/>
                <a:gd name="connsiteX5" fmla="*/ 14738 w 14737"/>
                <a:gd name="connsiteY5" fmla="*/ 0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1E1F4AF-7138-76A5-7452-4231D1241290}"/>
                </a:ext>
              </a:extLst>
            </p:cNvPr>
            <p:cNvSpPr/>
            <p:nvPr/>
          </p:nvSpPr>
          <p:spPr>
            <a:xfrm>
              <a:off x="9479179" y="6512123"/>
              <a:ext cx="14737" cy="8574"/>
            </a:xfrm>
            <a:custGeom>
              <a:avLst/>
              <a:gdLst>
                <a:gd name="connsiteX0" fmla="*/ 7369 w 14737"/>
                <a:gd name="connsiteY0" fmla="*/ 8573 h 8574"/>
                <a:gd name="connsiteX1" fmla="*/ 14737 w 14737"/>
                <a:gd name="connsiteY1" fmla="*/ 1474 h 8574"/>
                <a:gd name="connsiteX2" fmla="*/ 14737 w 14737"/>
                <a:gd name="connsiteY2" fmla="*/ 1206 h 8574"/>
                <a:gd name="connsiteX3" fmla="*/ 14737 w 14737"/>
                <a:gd name="connsiteY3" fmla="*/ 0 h 8574"/>
                <a:gd name="connsiteX4" fmla="*/ 7369 w 14737"/>
                <a:gd name="connsiteY4" fmla="*/ 7368 h 8574"/>
                <a:gd name="connsiteX5" fmla="*/ 0 w 14737"/>
                <a:gd name="connsiteY5" fmla="*/ 0 h 8574"/>
                <a:gd name="connsiteX6" fmla="*/ 0 w 14737"/>
                <a:gd name="connsiteY6" fmla="*/ 1206 h 8574"/>
                <a:gd name="connsiteX7" fmla="*/ 7369 w 14737"/>
                <a:gd name="connsiteY7" fmla="*/ 8573 h 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8574">
                  <a:moveTo>
                    <a:pt x="7369" y="8573"/>
                  </a:moveTo>
                  <a:cubicBezTo>
                    <a:pt x="11361" y="8654"/>
                    <a:pt x="14657" y="5465"/>
                    <a:pt x="14737" y="1474"/>
                  </a:cubicBezTo>
                  <a:cubicBezTo>
                    <a:pt x="14737" y="1380"/>
                    <a:pt x="14737" y="1299"/>
                    <a:pt x="14737" y="1206"/>
                  </a:cubicBezTo>
                  <a:lnTo>
                    <a:pt x="14737" y="0"/>
                  </a:lnTo>
                  <a:cubicBezTo>
                    <a:pt x="14737" y="4072"/>
                    <a:pt x="11442" y="7368"/>
                    <a:pt x="7369" y="7368"/>
                  </a:cubicBezTo>
                  <a:cubicBezTo>
                    <a:pt x="3295" y="7368"/>
                    <a:pt x="0" y="4072"/>
                    <a:pt x="0" y="0"/>
                  </a:cubicBezTo>
                  <a:lnTo>
                    <a:pt x="0" y="1206"/>
                  </a:lnTo>
                  <a:cubicBezTo>
                    <a:pt x="0" y="5278"/>
                    <a:pt x="3295" y="8573"/>
                    <a:pt x="7369" y="85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41CB8764-4704-4C9E-9B8C-C5705DB5CF2B}"/>
                </a:ext>
              </a:extLst>
            </p:cNvPr>
            <p:cNvSpPr/>
            <p:nvPr/>
          </p:nvSpPr>
          <p:spPr>
            <a:xfrm>
              <a:off x="9479179" y="5755804"/>
              <a:ext cx="14737" cy="763687"/>
            </a:xfrm>
            <a:custGeom>
              <a:avLst/>
              <a:gdLst>
                <a:gd name="connsiteX0" fmla="*/ 0 w 14737"/>
                <a:gd name="connsiteY0" fmla="*/ 7368 h 763687"/>
                <a:gd name="connsiteX1" fmla="*/ 0 w 14737"/>
                <a:gd name="connsiteY1" fmla="*/ 756319 h 763687"/>
                <a:gd name="connsiteX2" fmla="*/ 7369 w 14737"/>
                <a:gd name="connsiteY2" fmla="*/ 763687 h 763687"/>
                <a:gd name="connsiteX3" fmla="*/ 14737 w 14737"/>
                <a:gd name="connsiteY3" fmla="*/ 756319 h 763687"/>
                <a:gd name="connsiteX4" fmla="*/ 14737 w 14737"/>
                <a:gd name="connsiteY4" fmla="*/ 7368 h 763687"/>
                <a:gd name="connsiteX5" fmla="*/ 7369 w 14737"/>
                <a:gd name="connsiteY5" fmla="*/ 0 h 763687"/>
                <a:gd name="connsiteX6" fmla="*/ 0 w 14737"/>
                <a:gd name="connsiteY6" fmla="*/ 7368 h 7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763687">
                  <a:moveTo>
                    <a:pt x="0" y="7368"/>
                  </a:moveTo>
                  <a:lnTo>
                    <a:pt x="0" y="756319"/>
                  </a:lnTo>
                  <a:cubicBezTo>
                    <a:pt x="0" y="760392"/>
                    <a:pt x="3295" y="763687"/>
                    <a:pt x="7369" y="763687"/>
                  </a:cubicBezTo>
                  <a:cubicBezTo>
                    <a:pt x="11442" y="763687"/>
                    <a:pt x="14737" y="760392"/>
                    <a:pt x="14737" y="756319"/>
                  </a:cubicBezTo>
                  <a:lnTo>
                    <a:pt x="14737" y="7368"/>
                  </a:lnTo>
                  <a:cubicBezTo>
                    <a:pt x="14737" y="3298"/>
                    <a:pt x="11442" y="0"/>
                    <a:pt x="7369" y="0"/>
                  </a:cubicBezTo>
                  <a:cubicBezTo>
                    <a:pt x="3295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A69D67DF-62AD-3644-5DB7-FE09BF3EE608}"/>
                </a:ext>
              </a:extLst>
            </p:cNvPr>
            <p:cNvSpPr/>
            <p:nvPr/>
          </p:nvSpPr>
          <p:spPr>
            <a:xfrm>
              <a:off x="8729575" y="6520027"/>
              <a:ext cx="14291" cy="9108"/>
            </a:xfrm>
            <a:custGeom>
              <a:avLst/>
              <a:gdLst>
                <a:gd name="connsiteX0" fmla="*/ 7369 w 14291"/>
                <a:gd name="connsiteY0" fmla="*/ 7234 h 9108"/>
                <a:gd name="connsiteX1" fmla="*/ 0 w 14291"/>
                <a:gd name="connsiteY1" fmla="*/ 134 h 9108"/>
                <a:gd name="connsiteX2" fmla="*/ 0 w 14291"/>
                <a:gd name="connsiteY2" fmla="*/ 0 h 9108"/>
                <a:gd name="connsiteX3" fmla="*/ 0 w 14291"/>
                <a:gd name="connsiteY3" fmla="*/ 1741 h 9108"/>
                <a:gd name="connsiteX4" fmla="*/ 7369 w 14291"/>
                <a:gd name="connsiteY4" fmla="*/ 9109 h 9108"/>
                <a:gd name="connsiteX5" fmla="*/ 14202 w 14291"/>
                <a:gd name="connsiteY5" fmla="*/ 4554 h 9108"/>
                <a:gd name="connsiteX6" fmla="*/ 14202 w 14291"/>
                <a:gd name="connsiteY6" fmla="*/ 1741 h 9108"/>
                <a:gd name="connsiteX7" fmla="*/ 14202 w 14291"/>
                <a:gd name="connsiteY7" fmla="*/ 0 h 9108"/>
                <a:gd name="connsiteX8" fmla="*/ 7369 w 14291"/>
                <a:gd name="connsiteY8" fmla="*/ 7234 h 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91" h="9108">
                  <a:moveTo>
                    <a:pt x="7369" y="7234"/>
                  </a:moveTo>
                  <a:cubicBezTo>
                    <a:pt x="3376" y="7314"/>
                    <a:pt x="80" y="4126"/>
                    <a:pt x="0" y="134"/>
                  </a:cubicBezTo>
                  <a:cubicBezTo>
                    <a:pt x="0" y="94"/>
                    <a:pt x="0" y="40"/>
                    <a:pt x="0" y="0"/>
                  </a:cubicBezTo>
                  <a:lnTo>
                    <a:pt x="0" y="1741"/>
                  </a:lnTo>
                  <a:cubicBezTo>
                    <a:pt x="0" y="5814"/>
                    <a:pt x="3295" y="9109"/>
                    <a:pt x="7369" y="9109"/>
                  </a:cubicBezTo>
                  <a:cubicBezTo>
                    <a:pt x="10343" y="9082"/>
                    <a:pt x="13036" y="7301"/>
                    <a:pt x="14202" y="4554"/>
                  </a:cubicBezTo>
                  <a:cubicBezTo>
                    <a:pt x="14322" y="3617"/>
                    <a:pt x="14322" y="2679"/>
                    <a:pt x="14202" y="1741"/>
                  </a:cubicBezTo>
                  <a:lnTo>
                    <a:pt x="14202" y="0"/>
                  </a:lnTo>
                  <a:cubicBezTo>
                    <a:pt x="14148" y="3818"/>
                    <a:pt x="11174" y="6952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547B8F06-7E6D-6860-E5DB-3634935BE5FC}"/>
                </a:ext>
              </a:extLst>
            </p:cNvPr>
            <p:cNvSpPr/>
            <p:nvPr/>
          </p:nvSpPr>
          <p:spPr>
            <a:xfrm>
              <a:off x="8729793" y="6504046"/>
              <a:ext cx="14787" cy="23616"/>
            </a:xfrm>
            <a:custGeom>
              <a:avLst/>
              <a:gdLst>
                <a:gd name="connsiteX0" fmla="*/ 8624 w 14787"/>
                <a:gd name="connsiteY0" fmla="*/ 40 h 23616"/>
                <a:gd name="connsiteX1" fmla="*/ 7151 w 14787"/>
                <a:gd name="connsiteY1" fmla="*/ 40 h 23616"/>
                <a:gd name="connsiteX2" fmla="*/ 50 w 14787"/>
                <a:gd name="connsiteY2" fmla="*/ 6202 h 23616"/>
                <a:gd name="connsiteX3" fmla="*/ 50 w 14787"/>
                <a:gd name="connsiteY3" fmla="*/ 7408 h 23616"/>
                <a:gd name="connsiteX4" fmla="*/ 50 w 14787"/>
                <a:gd name="connsiteY4" fmla="*/ 16383 h 23616"/>
                <a:gd name="connsiteX5" fmla="*/ 7285 w 14787"/>
                <a:gd name="connsiteY5" fmla="*/ 23616 h 23616"/>
                <a:gd name="connsiteX6" fmla="*/ 7419 w 14787"/>
                <a:gd name="connsiteY6" fmla="*/ 23616 h 23616"/>
                <a:gd name="connsiteX7" fmla="*/ 14787 w 14787"/>
                <a:gd name="connsiteY7" fmla="*/ 16383 h 23616"/>
                <a:gd name="connsiteX8" fmla="*/ 14787 w 14787"/>
                <a:gd name="connsiteY8" fmla="*/ 7408 h 23616"/>
                <a:gd name="connsiteX9" fmla="*/ 10500 w 14787"/>
                <a:gd name="connsiteY9" fmla="*/ 844 h 23616"/>
                <a:gd name="connsiteX10" fmla="*/ 10500 w 14787"/>
                <a:gd name="connsiteY10" fmla="*/ 844 h 2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87" h="23616">
                  <a:moveTo>
                    <a:pt x="8624" y="40"/>
                  </a:moveTo>
                  <a:cubicBezTo>
                    <a:pt x="8129" y="-13"/>
                    <a:pt x="7633" y="-13"/>
                    <a:pt x="7151" y="40"/>
                  </a:cubicBezTo>
                  <a:cubicBezTo>
                    <a:pt x="3614" y="120"/>
                    <a:pt x="626" y="2706"/>
                    <a:pt x="50" y="6202"/>
                  </a:cubicBezTo>
                  <a:cubicBezTo>
                    <a:pt x="-17" y="6604"/>
                    <a:pt x="-17" y="7006"/>
                    <a:pt x="50" y="7408"/>
                  </a:cubicBezTo>
                  <a:lnTo>
                    <a:pt x="50" y="16383"/>
                  </a:lnTo>
                  <a:cubicBezTo>
                    <a:pt x="50" y="20375"/>
                    <a:pt x="3292" y="23616"/>
                    <a:pt x="7285" y="23616"/>
                  </a:cubicBezTo>
                  <a:cubicBezTo>
                    <a:pt x="7325" y="23616"/>
                    <a:pt x="7379" y="23616"/>
                    <a:pt x="7419" y="23616"/>
                  </a:cubicBezTo>
                  <a:cubicBezTo>
                    <a:pt x="11438" y="23616"/>
                    <a:pt x="14720" y="20402"/>
                    <a:pt x="14787" y="16383"/>
                  </a:cubicBezTo>
                  <a:lnTo>
                    <a:pt x="14787" y="7408"/>
                  </a:lnTo>
                  <a:cubicBezTo>
                    <a:pt x="14734" y="4581"/>
                    <a:pt x="13073" y="2023"/>
                    <a:pt x="10500" y="844"/>
                  </a:cubicBezTo>
                  <a:lnTo>
                    <a:pt x="10500" y="84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78F0C941-C14F-1490-7A2A-68A646ED0F28}"/>
                </a:ext>
              </a:extLst>
            </p:cNvPr>
            <p:cNvSpPr/>
            <p:nvPr/>
          </p:nvSpPr>
          <p:spPr>
            <a:xfrm>
              <a:off x="9596235" y="5941506"/>
              <a:ext cx="14777" cy="537395"/>
            </a:xfrm>
            <a:custGeom>
              <a:avLst/>
              <a:gdLst>
                <a:gd name="connsiteX0" fmla="*/ 13840 w 14777"/>
                <a:gd name="connsiteY0" fmla="*/ 13223 h 537395"/>
                <a:gd name="connsiteX1" fmla="*/ 13840 w 14777"/>
                <a:gd name="connsiteY1" fmla="*/ 7463 h 537395"/>
                <a:gd name="connsiteX2" fmla="*/ 6739 w 14777"/>
                <a:gd name="connsiteY2" fmla="*/ 95 h 537395"/>
                <a:gd name="connsiteX3" fmla="*/ 6471 w 14777"/>
                <a:gd name="connsiteY3" fmla="*/ 95 h 537395"/>
                <a:gd name="connsiteX4" fmla="*/ 4194 w 14777"/>
                <a:gd name="connsiteY4" fmla="*/ 95 h 537395"/>
                <a:gd name="connsiteX5" fmla="*/ 2853 w 14777"/>
                <a:gd name="connsiteY5" fmla="*/ 95 h 537395"/>
                <a:gd name="connsiteX6" fmla="*/ 1782 w 14777"/>
                <a:gd name="connsiteY6" fmla="*/ 899 h 537395"/>
                <a:gd name="connsiteX7" fmla="*/ 844 w 14777"/>
                <a:gd name="connsiteY7" fmla="*/ 1837 h 537395"/>
                <a:gd name="connsiteX8" fmla="*/ 40 w 14777"/>
                <a:gd name="connsiteY8" fmla="*/ 3042 h 537395"/>
                <a:gd name="connsiteX9" fmla="*/ 40 w 14777"/>
                <a:gd name="connsiteY9" fmla="*/ 4248 h 537395"/>
                <a:gd name="connsiteX10" fmla="*/ 40 w 14777"/>
                <a:gd name="connsiteY10" fmla="*/ 5722 h 537395"/>
                <a:gd name="connsiteX11" fmla="*/ 40 w 14777"/>
                <a:gd name="connsiteY11" fmla="*/ 5722 h 537395"/>
                <a:gd name="connsiteX12" fmla="*/ 40 w 14777"/>
                <a:gd name="connsiteY12" fmla="*/ 537396 h 537395"/>
                <a:gd name="connsiteX13" fmla="*/ 14778 w 14777"/>
                <a:gd name="connsiteY13" fmla="*/ 537396 h 5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77" h="537395">
                  <a:moveTo>
                    <a:pt x="13840" y="13223"/>
                  </a:moveTo>
                  <a:lnTo>
                    <a:pt x="13840" y="7463"/>
                  </a:lnTo>
                  <a:cubicBezTo>
                    <a:pt x="13921" y="3468"/>
                    <a:pt x="10732" y="170"/>
                    <a:pt x="6739" y="95"/>
                  </a:cubicBezTo>
                  <a:cubicBezTo>
                    <a:pt x="6645" y="94"/>
                    <a:pt x="6565" y="94"/>
                    <a:pt x="6471" y="95"/>
                  </a:cubicBezTo>
                  <a:cubicBezTo>
                    <a:pt x="5721" y="-32"/>
                    <a:pt x="4944" y="-32"/>
                    <a:pt x="4194" y="95"/>
                  </a:cubicBezTo>
                  <a:lnTo>
                    <a:pt x="2853" y="95"/>
                  </a:lnTo>
                  <a:cubicBezTo>
                    <a:pt x="2439" y="286"/>
                    <a:pt x="2077" y="559"/>
                    <a:pt x="1782" y="899"/>
                  </a:cubicBezTo>
                  <a:cubicBezTo>
                    <a:pt x="1407" y="1140"/>
                    <a:pt x="1086" y="1461"/>
                    <a:pt x="844" y="1837"/>
                  </a:cubicBezTo>
                  <a:lnTo>
                    <a:pt x="40" y="3042"/>
                  </a:lnTo>
                  <a:cubicBezTo>
                    <a:pt x="-13" y="3443"/>
                    <a:pt x="-13" y="3848"/>
                    <a:pt x="40" y="4248"/>
                  </a:cubicBezTo>
                  <a:cubicBezTo>
                    <a:pt x="40" y="4248"/>
                    <a:pt x="40" y="5320"/>
                    <a:pt x="40" y="5722"/>
                  </a:cubicBezTo>
                  <a:cubicBezTo>
                    <a:pt x="40" y="6124"/>
                    <a:pt x="40" y="5722"/>
                    <a:pt x="40" y="5722"/>
                  </a:cubicBezTo>
                  <a:lnTo>
                    <a:pt x="40" y="537396"/>
                  </a:lnTo>
                  <a:lnTo>
                    <a:pt x="14778" y="5373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8EDAA1F-F5DA-85E3-B60B-2C2E3668FE97}"/>
                </a:ext>
              </a:extLst>
            </p:cNvPr>
            <p:cNvSpPr/>
            <p:nvPr/>
          </p:nvSpPr>
          <p:spPr>
            <a:xfrm>
              <a:off x="7274578" y="5863505"/>
              <a:ext cx="8708" cy="14735"/>
            </a:xfrm>
            <a:custGeom>
              <a:avLst/>
              <a:gdLst>
                <a:gd name="connsiteX0" fmla="*/ 7369 w 8708"/>
                <a:gd name="connsiteY0" fmla="*/ 7368 h 14735"/>
                <a:gd name="connsiteX1" fmla="*/ 0 w 8708"/>
                <a:gd name="connsiteY1" fmla="*/ 14735 h 14735"/>
                <a:gd name="connsiteX2" fmla="*/ 1340 w 8708"/>
                <a:gd name="connsiteY2" fmla="*/ 14735 h 14735"/>
                <a:gd name="connsiteX3" fmla="*/ 8709 w 8708"/>
                <a:gd name="connsiteY3" fmla="*/ 7368 h 14735"/>
                <a:gd name="connsiteX4" fmla="*/ 1340 w 8708"/>
                <a:gd name="connsiteY4" fmla="*/ 0 h 14735"/>
                <a:gd name="connsiteX5" fmla="*/ 402 w 8708"/>
                <a:gd name="connsiteY5" fmla="*/ 0 h 14735"/>
                <a:gd name="connsiteX6" fmla="*/ 7369 w 870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08" h="14735">
                  <a:moveTo>
                    <a:pt x="7369" y="7368"/>
                  </a:moveTo>
                  <a:cubicBezTo>
                    <a:pt x="7369" y="11437"/>
                    <a:pt x="4073" y="14735"/>
                    <a:pt x="0" y="14735"/>
                  </a:cubicBezTo>
                  <a:lnTo>
                    <a:pt x="1340" y="14735"/>
                  </a:lnTo>
                  <a:cubicBezTo>
                    <a:pt x="5413" y="14735"/>
                    <a:pt x="8709" y="11437"/>
                    <a:pt x="8709" y="7368"/>
                  </a:cubicBezTo>
                  <a:cubicBezTo>
                    <a:pt x="8709" y="3298"/>
                    <a:pt x="5413" y="0"/>
                    <a:pt x="1340" y="0"/>
                  </a:cubicBezTo>
                  <a:lnTo>
                    <a:pt x="402" y="0"/>
                  </a:lnTo>
                  <a:cubicBezTo>
                    <a:pt x="4314" y="214"/>
                    <a:pt x="7369" y="3451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C3CFAAC4-E9C8-33F3-C4D1-221F0A888F51}"/>
                </a:ext>
              </a:extLst>
            </p:cNvPr>
            <p:cNvSpPr/>
            <p:nvPr/>
          </p:nvSpPr>
          <p:spPr>
            <a:xfrm>
              <a:off x="7262661" y="5863237"/>
              <a:ext cx="19687" cy="14735"/>
            </a:xfrm>
            <a:custGeom>
              <a:avLst/>
              <a:gdLst>
                <a:gd name="connsiteX0" fmla="*/ 5620 w 19687"/>
                <a:gd name="connsiteY0" fmla="*/ 14735 h 14735"/>
                <a:gd name="connsiteX1" fmla="*/ 6960 w 19687"/>
                <a:gd name="connsiteY1" fmla="*/ 14735 h 14735"/>
                <a:gd name="connsiteX2" fmla="*/ 12319 w 19687"/>
                <a:gd name="connsiteY2" fmla="*/ 14735 h 14735"/>
                <a:gd name="connsiteX3" fmla="*/ 19688 w 19687"/>
                <a:gd name="connsiteY3" fmla="*/ 7368 h 14735"/>
                <a:gd name="connsiteX4" fmla="*/ 12319 w 19687"/>
                <a:gd name="connsiteY4" fmla="*/ 0 h 14735"/>
                <a:gd name="connsiteX5" fmla="*/ 7362 w 19687"/>
                <a:gd name="connsiteY5" fmla="*/ 0 h 14735"/>
                <a:gd name="connsiteX6" fmla="*/ 6023 w 19687"/>
                <a:gd name="connsiteY6" fmla="*/ 0 h 14735"/>
                <a:gd name="connsiteX7" fmla="*/ 4548 w 19687"/>
                <a:gd name="connsiteY7" fmla="*/ 0 h 14735"/>
                <a:gd name="connsiteX8" fmla="*/ 1869 w 19687"/>
                <a:gd name="connsiteY8" fmla="*/ 1875 h 14735"/>
                <a:gd name="connsiteX9" fmla="*/ 1869 w 19687"/>
                <a:gd name="connsiteY9" fmla="*/ 11788 h 14735"/>
                <a:gd name="connsiteX10" fmla="*/ 4548 w 19687"/>
                <a:gd name="connsiteY10" fmla="*/ 13664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87" h="14735">
                  <a:moveTo>
                    <a:pt x="5620" y="14735"/>
                  </a:moveTo>
                  <a:lnTo>
                    <a:pt x="6960" y="14735"/>
                  </a:lnTo>
                  <a:lnTo>
                    <a:pt x="12319" y="14735"/>
                  </a:lnTo>
                  <a:cubicBezTo>
                    <a:pt x="16393" y="14735"/>
                    <a:pt x="19688" y="11437"/>
                    <a:pt x="19688" y="7368"/>
                  </a:cubicBezTo>
                  <a:cubicBezTo>
                    <a:pt x="19688" y="3298"/>
                    <a:pt x="16393" y="0"/>
                    <a:pt x="12319" y="0"/>
                  </a:cubicBezTo>
                  <a:lnTo>
                    <a:pt x="7362" y="0"/>
                  </a:lnTo>
                  <a:lnTo>
                    <a:pt x="6023" y="0"/>
                  </a:lnTo>
                  <a:lnTo>
                    <a:pt x="4548" y="0"/>
                  </a:lnTo>
                  <a:cubicBezTo>
                    <a:pt x="3530" y="421"/>
                    <a:pt x="2619" y="1061"/>
                    <a:pt x="1869" y="1875"/>
                  </a:cubicBezTo>
                  <a:cubicBezTo>
                    <a:pt x="-623" y="4709"/>
                    <a:pt x="-623" y="8955"/>
                    <a:pt x="1869" y="11788"/>
                  </a:cubicBezTo>
                  <a:cubicBezTo>
                    <a:pt x="2619" y="12603"/>
                    <a:pt x="3530" y="13243"/>
                    <a:pt x="4548" y="136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09B4571-D6DB-38B4-F307-2C416F397EF3}"/>
                </a:ext>
              </a:extLst>
            </p:cNvPr>
            <p:cNvSpPr/>
            <p:nvPr/>
          </p:nvSpPr>
          <p:spPr>
            <a:xfrm>
              <a:off x="8048507" y="6061894"/>
              <a:ext cx="13057" cy="83054"/>
            </a:xfrm>
            <a:custGeom>
              <a:avLst/>
              <a:gdLst>
                <a:gd name="connsiteX0" fmla="*/ 5687 w 13057"/>
                <a:gd name="connsiteY0" fmla="*/ 75687 h 83054"/>
                <a:gd name="connsiteX1" fmla="*/ 13056 w 13057"/>
                <a:gd name="connsiteY1" fmla="*/ 82786 h 83054"/>
                <a:gd name="connsiteX2" fmla="*/ 13056 w 13057"/>
                <a:gd name="connsiteY2" fmla="*/ 83054 h 83054"/>
                <a:gd name="connsiteX3" fmla="*/ 13056 w 13057"/>
                <a:gd name="connsiteY3" fmla="*/ 7369 h 83054"/>
                <a:gd name="connsiteX4" fmla="*/ 5955 w 13057"/>
                <a:gd name="connsiteY4" fmla="*/ 1 h 83054"/>
                <a:gd name="connsiteX5" fmla="*/ 5687 w 13057"/>
                <a:gd name="connsiteY5" fmla="*/ 1 h 83054"/>
                <a:gd name="connsiteX6" fmla="*/ 1132 w 13057"/>
                <a:gd name="connsiteY6" fmla="*/ 1742 h 83054"/>
                <a:gd name="connsiteX7" fmla="*/ 60 w 13057"/>
                <a:gd name="connsiteY7" fmla="*/ 2814 h 83054"/>
                <a:gd name="connsiteX8" fmla="*/ 60 w 13057"/>
                <a:gd name="connsiteY8" fmla="*/ 3886 h 83054"/>
                <a:gd name="connsiteX9" fmla="*/ 60 w 13057"/>
                <a:gd name="connsiteY9" fmla="*/ 5225 h 83054"/>
                <a:gd name="connsiteX10" fmla="*/ 60 w 13057"/>
                <a:gd name="connsiteY10" fmla="*/ 6699 h 83054"/>
                <a:gd name="connsiteX11" fmla="*/ 60 w 13057"/>
                <a:gd name="connsiteY11" fmla="*/ 7369 h 83054"/>
                <a:gd name="connsiteX12" fmla="*/ 60 w 13057"/>
                <a:gd name="connsiteY12" fmla="*/ 83054 h 83054"/>
                <a:gd name="connsiteX13" fmla="*/ 5687 w 13057"/>
                <a:gd name="connsiteY13" fmla="*/ 75687 h 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7" h="83054">
                  <a:moveTo>
                    <a:pt x="5687" y="75687"/>
                  </a:moveTo>
                  <a:cubicBezTo>
                    <a:pt x="9680" y="75606"/>
                    <a:pt x="12975" y="78794"/>
                    <a:pt x="13056" y="82786"/>
                  </a:cubicBezTo>
                  <a:cubicBezTo>
                    <a:pt x="13056" y="82880"/>
                    <a:pt x="13056" y="82960"/>
                    <a:pt x="13056" y="83054"/>
                  </a:cubicBezTo>
                  <a:lnTo>
                    <a:pt x="13056" y="7369"/>
                  </a:lnTo>
                  <a:cubicBezTo>
                    <a:pt x="13136" y="3374"/>
                    <a:pt x="9948" y="76"/>
                    <a:pt x="5955" y="1"/>
                  </a:cubicBezTo>
                  <a:cubicBezTo>
                    <a:pt x="5875" y="0"/>
                    <a:pt x="5781" y="0"/>
                    <a:pt x="5687" y="1"/>
                  </a:cubicBezTo>
                  <a:cubicBezTo>
                    <a:pt x="4012" y="25"/>
                    <a:pt x="2391" y="643"/>
                    <a:pt x="1132" y="1742"/>
                  </a:cubicBezTo>
                  <a:cubicBezTo>
                    <a:pt x="744" y="2065"/>
                    <a:pt x="381" y="2424"/>
                    <a:pt x="60" y="2814"/>
                  </a:cubicBezTo>
                  <a:cubicBezTo>
                    <a:pt x="-7" y="3168"/>
                    <a:pt x="-7" y="3532"/>
                    <a:pt x="60" y="3886"/>
                  </a:cubicBezTo>
                  <a:cubicBezTo>
                    <a:pt x="-20" y="4329"/>
                    <a:pt x="-20" y="4782"/>
                    <a:pt x="60" y="5225"/>
                  </a:cubicBezTo>
                  <a:lnTo>
                    <a:pt x="60" y="6699"/>
                  </a:lnTo>
                  <a:cubicBezTo>
                    <a:pt x="47" y="6923"/>
                    <a:pt x="47" y="7145"/>
                    <a:pt x="60" y="7369"/>
                  </a:cubicBezTo>
                  <a:lnTo>
                    <a:pt x="60" y="83054"/>
                  </a:lnTo>
                  <a:cubicBezTo>
                    <a:pt x="-34" y="79585"/>
                    <a:pt x="2311" y="76504"/>
                    <a:pt x="5687" y="7568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EE815B7E-D751-F3C7-8D1D-6ECB701E6874}"/>
                </a:ext>
              </a:extLst>
            </p:cNvPr>
            <p:cNvSpPr/>
            <p:nvPr/>
          </p:nvSpPr>
          <p:spPr>
            <a:xfrm>
              <a:off x="8348274" y="4969076"/>
              <a:ext cx="14738" cy="661746"/>
            </a:xfrm>
            <a:custGeom>
              <a:avLst/>
              <a:gdLst>
                <a:gd name="connsiteX0" fmla="*/ 0 w 14738"/>
                <a:gd name="connsiteY0" fmla="*/ 7368 h 661746"/>
                <a:gd name="connsiteX1" fmla="*/ 0 w 14738"/>
                <a:gd name="connsiteY1" fmla="*/ 661746 h 661746"/>
                <a:gd name="connsiteX2" fmla="*/ 7369 w 14738"/>
                <a:gd name="connsiteY2" fmla="*/ 654378 h 661746"/>
                <a:gd name="connsiteX3" fmla="*/ 14738 w 14738"/>
                <a:gd name="connsiteY3" fmla="*/ 661746 h 661746"/>
                <a:gd name="connsiteX4" fmla="*/ 14738 w 14738"/>
                <a:gd name="connsiteY4" fmla="*/ 7368 h 661746"/>
                <a:gd name="connsiteX5" fmla="*/ 7369 w 14738"/>
                <a:gd name="connsiteY5" fmla="*/ 0 h 661746"/>
                <a:gd name="connsiteX6" fmla="*/ 0 w 14738"/>
                <a:gd name="connsiteY6" fmla="*/ 7368 h 66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661746">
                  <a:moveTo>
                    <a:pt x="0" y="7368"/>
                  </a:moveTo>
                  <a:lnTo>
                    <a:pt x="0" y="661746"/>
                  </a:lnTo>
                  <a:cubicBezTo>
                    <a:pt x="0" y="657676"/>
                    <a:pt x="3296" y="654378"/>
                    <a:pt x="7369" y="654378"/>
                  </a:cubicBezTo>
                  <a:cubicBezTo>
                    <a:pt x="11442" y="654378"/>
                    <a:pt x="14738" y="657676"/>
                    <a:pt x="14738" y="661746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A7AA141-CE9D-0C99-D0D0-196D9EAC825C}"/>
                </a:ext>
              </a:extLst>
            </p:cNvPr>
            <p:cNvSpPr/>
            <p:nvPr/>
          </p:nvSpPr>
          <p:spPr>
            <a:xfrm>
              <a:off x="8348274" y="5623455"/>
              <a:ext cx="14738" cy="199327"/>
            </a:xfrm>
            <a:custGeom>
              <a:avLst/>
              <a:gdLst>
                <a:gd name="connsiteX0" fmla="*/ 7369 w 14738"/>
                <a:gd name="connsiteY0" fmla="*/ 199328 h 199327"/>
                <a:gd name="connsiteX1" fmla="*/ 14738 w 14738"/>
                <a:gd name="connsiteY1" fmla="*/ 191960 h 199327"/>
                <a:gd name="connsiteX2" fmla="*/ 14738 w 14738"/>
                <a:gd name="connsiteY2" fmla="*/ 7368 h 199327"/>
                <a:gd name="connsiteX3" fmla="*/ 7369 w 14738"/>
                <a:gd name="connsiteY3" fmla="*/ 0 h 199327"/>
                <a:gd name="connsiteX4" fmla="*/ 0 w 14738"/>
                <a:gd name="connsiteY4" fmla="*/ 7368 h 199327"/>
                <a:gd name="connsiteX5" fmla="*/ 0 w 14738"/>
                <a:gd name="connsiteY5" fmla="*/ 191960 h 199327"/>
                <a:gd name="connsiteX6" fmla="*/ 7369 w 14738"/>
                <a:gd name="connsiteY6" fmla="*/ 199328 h 1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8" h="199327">
                  <a:moveTo>
                    <a:pt x="7369" y="199328"/>
                  </a:moveTo>
                  <a:cubicBezTo>
                    <a:pt x="11442" y="199328"/>
                    <a:pt x="14738" y="196030"/>
                    <a:pt x="14738" y="19196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191960"/>
                  </a:lnTo>
                  <a:cubicBezTo>
                    <a:pt x="0" y="196030"/>
                    <a:pt x="3296" y="199328"/>
                    <a:pt x="7369" y="1993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BC454046-864F-DBD9-096D-CAAD2CEDF77C}"/>
                </a:ext>
              </a:extLst>
            </p:cNvPr>
            <p:cNvSpPr/>
            <p:nvPr/>
          </p:nvSpPr>
          <p:spPr>
            <a:xfrm>
              <a:off x="5505137" y="6581915"/>
              <a:ext cx="14737" cy="271798"/>
            </a:xfrm>
            <a:custGeom>
              <a:avLst/>
              <a:gdLst>
                <a:gd name="connsiteX0" fmla="*/ 14738 w 14737"/>
                <a:gd name="connsiteY0" fmla="*/ 0 h 271798"/>
                <a:gd name="connsiteX1" fmla="*/ 7369 w 14737"/>
                <a:gd name="connsiteY1" fmla="*/ 7368 h 271798"/>
                <a:gd name="connsiteX2" fmla="*/ 0 w 14737"/>
                <a:gd name="connsiteY2" fmla="*/ 0 h 271798"/>
                <a:gd name="connsiteX3" fmla="*/ 0 w 14737"/>
                <a:gd name="connsiteY3" fmla="*/ 271798 h 271798"/>
                <a:gd name="connsiteX4" fmla="*/ 14738 w 14737"/>
                <a:gd name="connsiteY4" fmla="*/ 271798 h 271798"/>
                <a:gd name="connsiteX5" fmla="*/ 14738 w 14737"/>
                <a:gd name="connsiteY5" fmla="*/ 0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AFEFB904-E703-6499-FEC4-9F6AC96676A9}"/>
                </a:ext>
              </a:extLst>
            </p:cNvPr>
            <p:cNvSpPr/>
            <p:nvPr/>
          </p:nvSpPr>
          <p:spPr>
            <a:xfrm>
              <a:off x="6700217" y="6578834"/>
              <a:ext cx="14739" cy="8440"/>
            </a:xfrm>
            <a:custGeom>
              <a:avLst/>
              <a:gdLst>
                <a:gd name="connsiteX0" fmla="*/ 7369 w 14739"/>
                <a:gd name="connsiteY0" fmla="*/ 8439 h 8440"/>
                <a:gd name="connsiteX1" fmla="*/ 14738 w 14739"/>
                <a:gd name="connsiteY1" fmla="*/ 1339 h 8440"/>
                <a:gd name="connsiteX2" fmla="*/ 14738 w 14739"/>
                <a:gd name="connsiteY2" fmla="*/ 1072 h 8440"/>
                <a:gd name="connsiteX3" fmla="*/ 14738 w 14739"/>
                <a:gd name="connsiteY3" fmla="*/ 0 h 8440"/>
                <a:gd name="connsiteX4" fmla="*/ 7637 w 14739"/>
                <a:gd name="connsiteY4" fmla="*/ 7368 h 8440"/>
                <a:gd name="connsiteX5" fmla="*/ 7369 w 14739"/>
                <a:gd name="connsiteY5" fmla="*/ 7368 h 8440"/>
                <a:gd name="connsiteX6" fmla="*/ 0 w 14739"/>
                <a:gd name="connsiteY6" fmla="*/ 0 h 8440"/>
                <a:gd name="connsiteX7" fmla="*/ 0 w 14739"/>
                <a:gd name="connsiteY7" fmla="*/ 1072 h 8440"/>
                <a:gd name="connsiteX8" fmla="*/ 7369 w 14739"/>
                <a:gd name="connsiteY8" fmla="*/ 8439 h 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440">
                  <a:moveTo>
                    <a:pt x="7369" y="8439"/>
                  </a:moveTo>
                  <a:cubicBezTo>
                    <a:pt x="11361" y="8520"/>
                    <a:pt x="14657" y="5331"/>
                    <a:pt x="14738" y="1339"/>
                  </a:cubicBezTo>
                  <a:cubicBezTo>
                    <a:pt x="14738" y="1246"/>
                    <a:pt x="14738" y="1165"/>
                    <a:pt x="14738" y="1072"/>
                  </a:cubicBezTo>
                  <a:lnTo>
                    <a:pt x="14738" y="0"/>
                  </a:lnTo>
                  <a:cubicBezTo>
                    <a:pt x="14818" y="3992"/>
                    <a:pt x="11629" y="7287"/>
                    <a:pt x="7637" y="7368"/>
                  </a:cubicBezTo>
                  <a:cubicBezTo>
                    <a:pt x="7543" y="7368"/>
                    <a:pt x="7463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B803DF4D-5217-2F2C-DE39-DC8D9001D811}"/>
                </a:ext>
              </a:extLst>
            </p:cNvPr>
            <p:cNvSpPr/>
            <p:nvPr/>
          </p:nvSpPr>
          <p:spPr>
            <a:xfrm>
              <a:off x="8074827" y="6169794"/>
              <a:ext cx="289713" cy="14739"/>
            </a:xfrm>
            <a:custGeom>
              <a:avLst/>
              <a:gdLst>
                <a:gd name="connsiteX0" fmla="*/ 7369 w 289713"/>
                <a:gd name="connsiteY0" fmla="*/ 7438 h 14739"/>
                <a:gd name="connsiteX1" fmla="*/ 0 w 289713"/>
                <a:gd name="connsiteY1" fmla="*/ 14672 h 14739"/>
                <a:gd name="connsiteX2" fmla="*/ 281353 w 289713"/>
                <a:gd name="connsiteY2" fmla="*/ 14672 h 14739"/>
                <a:gd name="connsiteX3" fmla="*/ 289646 w 289713"/>
                <a:gd name="connsiteY3" fmla="*/ 8362 h 14739"/>
                <a:gd name="connsiteX4" fmla="*/ 283336 w 289713"/>
                <a:gd name="connsiteY4" fmla="*/ 70 h 14739"/>
                <a:gd name="connsiteX5" fmla="*/ 281353 w 289713"/>
                <a:gd name="connsiteY5" fmla="*/ 70 h 14739"/>
                <a:gd name="connsiteX6" fmla="*/ 0 w 289713"/>
                <a:gd name="connsiteY6" fmla="*/ 70 h 14739"/>
                <a:gd name="connsiteX7" fmla="*/ 7369 w 289713"/>
                <a:gd name="connsiteY7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13" h="14739">
                  <a:moveTo>
                    <a:pt x="7369" y="7438"/>
                  </a:moveTo>
                  <a:cubicBezTo>
                    <a:pt x="7302" y="11457"/>
                    <a:pt x="4019" y="14672"/>
                    <a:pt x="0" y="14672"/>
                  </a:cubicBezTo>
                  <a:lnTo>
                    <a:pt x="281353" y="14672"/>
                  </a:lnTo>
                  <a:cubicBezTo>
                    <a:pt x="285385" y="15221"/>
                    <a:pt x="289097" y="12394"/>
                    <a:pt x="289646" y="8362"/>
                  </a:cubicBezTo>
                  <a:cubicBezTo>
                    <a:pt x="290195" y="4330"/>
                    <a:pt x="287368" y="620"/>
                    <a:pt x="283336" y="70"/>
                  </a:cubicBezTo>
                  <a:cubicBezTo>
                    <a:pt x="282679" y="-23"/>
                    <a:pt x="282010" y="-23"/>
                    <a:pt x="281353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95321AA8-0FD0-5A02-8304-D27FFF39F717}"/>
                </a:ext>
              </a:extLst>
            </p:cNvPr>
            <p:cNvSpPr/>
            <p:nvPr/>
          </p:nvSpPr>
          <p:spPr>
            <a:xfrm>
              <a:off x="7897172" y="6183390"/>
              <a:ext cx="7502" cy="1075"/>
            </a:xfrm>
            <a:custGeom>
              <a:avLst/>
              <a:gdLst>
                <a:gd name="connsiteX0" fmla="*/ 268 w 7502"/>
                <a:gd name="connsiteY0" fmla="*/ 1075 h 1075"/>
                <a:gd name="connsiteX1" fmla="*/ 7503 w 7502"/>
                <a:gd name="connsiteY1" fmla="*/ 1075 h 1075"/>
                <a:gd name="connsiteX2" fmla="*/ 0 w 7502"/>
                <a:gd name="connsiteY2" fmla="*/ 1075 h 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2" h="1075">
                  <a:moveTo>
                    <a:pt x="268" y="1075"/>
                  </a:moveTo>
                  <a:lnTo>
                    <a:pt x="7503" y="1075"/>
                  </a:lnTo>
                  <a:cubicBezTo>
                    <a:pt x="5211" y="-358"/>
                    <a:pt x="2291" y="-358"/>
                    <a:pt x="0" y="10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04AFCF2A-24FD-7EA1-F049-76E9D0D57C78}"/>
                </a:ext>
              </a:extLst>
            </p:cNvPr>
            <p:cNvSpPr/>
            <p:nvPr/>
          </p:nvSpPr>
          <p:spPr>
            <a:xfrm>
              <a:off x="7897441" y="6169864"/>
              <a:ext cx="7502" cy="1205"/>
            </a:xfrm>
            <a:custGeom>
              <a:avLst/>
              <a:gdLst>
                <a:gd name="connsiteX0" fmla="*/ 0 w 7502"/>
                <a:gd name="connsiteY0" fmla="*/ 0 h 1205"/>
                <a:gd name="connsiteX1" fmla="*/ 7503 w 7502"/>
                <a:gd name="connsiteY1" fmla="*/ 0 h 1205"/>
                <a:gd name="connsiteX2" fmla="*/ 0 w 7502"/>
                <a:gd name="connsiteY2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2" h="1205">
                  <a:moveTo>
                    <a:pt x="0" y="0"/>
                  </a:moveTo>
                  <a:cubicBezTo>
                    <a:pt x="2237" y="1608"/>
                    <a:pt x="5265" y="1608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C45F7BAF-E1A8-5170-199B-159882BCD69A}"/>
                </a:ext>
              </a:extLst>
            </p:cNvPr>
            <p:cNvSpPr/>
            <p:nvPr/>
          </p:nvSpPr>
          <p:spPr>
            <a:xfrm>
              <a:off x="5790211" y="6581915"/>
              <a:ext cx="14767" cy="271798"/>
            </a:xfrm>
            <a:custGeom>
              <a:avLst/>
              <a:gdLst>
                <a:gd name="connsiteX0" fmla="*/ 13428 w 14767"/>
                <a:gd name="connsiteY0" fmla="*/ 1875 h 271798"/>
                <a:gd name="connsiteX1" fmla="*/ 13428 w 14767"/>
                <a:gd name="connsiteY1" fmla="*/ 938 h 271798"/>
                <a:gd name="connsiteX2" fmla="*/ 13428 w 14767"/>
                <a:gd name="connsiteY2" fmla="*/ 0 h 271798"/>
                <a:gd name="connsiteX3" fmla="*/ 3996 w 14767"/>
                <a:gd name="connsiteY3" fmla="*/ 3965 h 271798"/>
                <a:gd name="connsiteX4" fmla="*/ 30 w 14767"/>
                <a:gd name="connsiteY4" fmla="*/ 0 h 271798"/>
                <a:gd name="connsiteX5" fmla="*/ 30 w 14767"/>
                <a:gd name="connsiteY5" fmla="*/ 938 h 271798"/>
                <a:gd name="connsiteX6" fmla="*/ 30 w 14767"/>
                <a:gd name="connsiteY6" fmla="*/ 1875 h 271798"/>
                <a:gd name="connsiteX7" fmla="*/ 30 w 14767"/>
                <a:gd name="connsiteY7" fmla="*/ 271798 h 271798"/>
                <a:gd name="connsiteX8" fmla="*/ 14768 w 14767"/>
                <a:gd name="connsiteY8" fmla="*/ 271798 h 271798"/>
                <a:gd name="connsiteX9" fmla="*/ 14768 w 14767"/>
                <a:gd name="connsiteY9" fmla="*/ 1875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7" h="271798">
                  <a:moveTo>
                    <a:pt x="13428" y="1875"/>
                  </a:moveTo>
                  <a:cubicBezTo>
                    <a:pt x="13468" y="1567"/>
                    <a:pt x="13468" y="1246"/>
                    <a:pt x="13428" y="938"/>
                  </a:cubicBezTo>
                  <a:lnTo>
                    <a:pt x="13428" y="0"/>
                  </a:lnTo>
                  <a:cubicBezTo>
                    <a:pt x="11914" y="3697"/>
                    <a:pt x="7694" y="5479"/>
                    <a:pt x="3996" y="3965"/>
                  </a:cubicBezTo>
                  <a:cubicBezTo>
                    <a:pt x="2201" y="3228"/>
                    <a:pt x="767" y="1795"/>
                    <a:pt x="30" y="0"/>
                  </a:cubicBezTo>
                  <a:lnTo>
                    <a:pt x="30" y="938"/>
                  </a:lnTo>
                  <a:cubicBezTo>
                    <a:pt x="-10" y="1246"/>
                    <a:pt x="-10" y="1567"/>
                    <a:pt x="30" y="1875"/>
                  </a:cubicBezTo>
                  <a:lnTo>
                    <a:pt x="30" y="271798"/>
                  </a:lnTo>
                  <a:lnTo>
                    <a:pt x="14768" y="271798"/>
                  </a:lnTo>
                  <a:lnTo>
                    <a:pt x="14768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52458706-DDAA-74C7-26D3-5A942E28CA06}"/>
                </a:ext>
              </a:extLst>
            </p:cNvPr>
            <p:cNvSpPr/>
            <p:nvPr/>
          </p:nvSpPr>
          <p:spPr>
            <a:xfrm>
              <a:off x="8469792" y="5623387"/>
              <a:ext cx="132290" cy="14736"/>
            </a:xfrm>
            <a:custGeom>
              <a:avLst/>
              <a:gdLst>
                <a:gd name="connsiteX0" fmla="*/ 7369 w 132290"/>
                <a:gd name="connsiteY0" fmla="*/ 7435 h 14736"/>
                <a:gd name="connsiteX1" fmla="*/ 0 w 132290"/>
                <a:gd name="connsiteY1" fmla="*/ 14669 h 14736"/>
                <a:gd name="connsiteX2" fmla="*/ 123929 w 132290"/>
                <a:gd name="connsiteY2" fmla="*/ 14669 h 14736"/>
                <a:gd name="connsiteX3" fmla="*/ 132223 w 132290"/>
                <a:gd name="connsiteY3" fmla="*/ 8359 h 14736"/>
                <a:gd name="connsiteX4" fmla="*/ 125912 w 132290"/>
                <a:gd name="connsiteY4" fmla="*/ 67 h 14736"/>
                <a:gd name="connsiteX5" fmla="*/ 123929 w 132290"/>
                <a:gd name="connsiteY5" fmla="*/ 67 h 14736"/>
                <a:gd name="connsiteX6" fmla="*/ 0 w 132290"/>
                <a:gd name="connsiteY6" fmla="*/ 67 h 14736"/>
                <a:gd name="connsiteX7" fmla="*/ 7369 w 132290"/>
                <a:gd name="connsiteY7" fmla="*/ 7435 h 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90" h="14736">
                  <a:moveTo>
                    <a:pt x="7369" y="7435"/>
                  </a:moveTo>
                  <a:cubicBezTo>
                    <a:pt x="7302" y="11451"/>
                    <a:pt x="4019" y="14669"/>
                    <a:pt x="0" y="14669"/>
                  </a:cubicBezTo>
                  <a:lnTo>
                    <a:pt x="123929" y="14669"/>
                  </a:lnTo>
                  <a:cubicBezTo>
                    <a:pt x="127962" y="15217"/>
                    <a:pt x="131673" y="12391"/>
                    <a:pt x="132223" y="8359"/>
                  </a:cubicBezTo>
                  <a:cubicBezTo>
                    <a:pt x="132772" y="4327"/>
                    <a:pt x="129945" y="615"/>
                    <a:pt x="125912" y="67"/>
                  </a:cubicBezTo>
                  <a:cubicBezTo>
                    <a:pt x="125256" y="-22"/>
                    <a:pt x="124586" y="-22"/>
                    <a:pt x="123929" y="67"/>
                  </a:cubicBezTo>
                  <a:lnTo>
                    <a:pt x="0" y="67"/>
                  </a:lnTo>
                  <a:cubicBezTo>
                    <a:pt x="4073" y="67"/>
                    <a:pt x="7369" y="3365"/>
                    <a:pt x="7369" y="74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1FF85FE6-755D-008B-EDA2-184B932BD4EF}"/>
                </a:ext>
              </a:extLst>
            </p:cNvPr>
            <p:cNvSpPr/>
            <p:nvPr/>
          </p:nvSpPr>
          <p:spPr>
            <a:xfrm>
              <a:off x="8422015" y="5623455"/>
              <a:ext cx="55145" cy="14601"/>
            </a:xfrm>
            <a:custGeom>
              <a:avLst/>
              <a:gdLst>
                <a:gd name="connsiteX0" fmla="*/ 55146 w 55145"/>
                <a:gd name="connsiteY0" fmla="*/ 7368 h 14601"/>
                <a:gd name="connsiteX1" fmla="*/ 47777 w 55145"/>
                <a:gd name="connsiteY1" fmla="*/ 0 h 14601"/>
                <a:gd name="connsiteX2" fmla="*/ 6379 w 55145"/>
                <a:gd name="connsiteY2" fmla="*/ 0 h 14601"/>
                <a:gd name="connsiteX3" fmla="*/ 68 w 55145"/>
                <a:gd name="connsiteY3" fmla="*/ 8292 h 14601"/>
                <a:gd name="connsiteX4" fmla="*/ 6379 w 55145"/>
                <a:gd name="connsiteY4" fmla="*/ 14601 h 14601"/>
                <a:gd name="connsiteX5" fmla="*/ 47777 w 55145"/>
                <a:gd name="connsiteY5" fmla="*/ 14601 h 14601"/>
                <a:gd name="connsiteX6" fmla="*/ 55146 w 55145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45" h="14601">
                  <a:moveTo>
                    <a:pt x="55146" y="7368"/>
                  </a:moveTo>
                  <a:cubicBezTo>
                    <a:pt x="55146" y="3298"/>
                    <a:pt x="51850" y="0"/>
                    <a:pt x="47777" y="0"/>
                  </a:cubicBezTo>
                  <a:lnTo>
                    <a:pt x="6379" y="0"/>
                  </a:lnTo>
                  <a:cubicBezTo>
                    <a:pt x="2346" y="548"/>
                    <a:pt x="-481" y="4260"/>
                    <a:pt x="68" y="8292"/>
                  </a:cubicBezTo>
                  <a:cubicBezTo>
                    <a:pt x="510" y="11574"/>
                    <a:pt x="3096" y="14155"/>
                    <a:pt x="6379" y="14601"/>
                  </a:cubicBezTo>
                  <a:lnTo>
                    <a:pt x="47777" y="14601"/>
                  </a:lnTo>
                  <a:cubicBezTo>
                    <a:pt x="51797" y="14601"/>
                    <a:pt x="55079" y="11384"/>
                    <a:pt x="5514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BF4B67AD-478E-077A-2249-354CE5ED2735}"/>
                </a:ext>
              </a:extLst>
            </p:cNvPr>
            <p:cNvSpPr/>
            <p:nvPr/>
          </p:nvSpPr>
          <p:spPr>
            <a:xfrm>
              <a:off x="5788449" y="6578834"/>
              <a:ext cx="14837" cy="8469"/>
            </a:xfrm>
            <a:custGeom>
              <a:avLst/>
              <a:gdLst>
                <a:gd name="connsiteX0" fmla="*/ 7821 w 14837"/>
                <a:gd name="connsiteY0" fmla="*/ 8439 h 8469"/>
                <a:gd name="connsiteX1" fmla="*/ 14788 w 14837"/>
                <a:gd name="connsiteY1" fmla="*/ 3081 h 8469"/>
                <a:gd name="connsiteX2" fmla="*/ 14788 w 14837"/>
                <a:gd name="connsiteY2" fmla="*/ 1072 h 8469"/>
                <a:gd name="connsiteX3" fmla="*/ 14788 w 14837"/>
                <a:gd name="connsiteY3" fmla="*/ 0 h 8469"/>
                <a:gd name="connsiteX4" fmla="*/ 7419 w 14837"/>
                <a:gd name="connsiteY4" fmla="*/ 7368 h 8469"/>
                <a:gd name="connsiteX5" fmla="*/ 50 w 14837"/>
                <a:gd name="connsiteY5" fmla="*/ 0 h 8469"/>
                <a:gd name="connsiteX6" fmla="*/ 50 w 14837"/>
                <a:gd name="connsiteY6" fmla="*/ 1072 h 8469"/>
                <a:gd name="connsiteX7" fmla="*/ 50 w 14837"/>
                <a:gd name="connsiteY7" fmla="*/ 3081 h 8469"/>
                <a:gd name="connsiteX8" fmla="*/ 7821 w 14837"/>
                <a:gd name="connsiteY8" fmla="*/ 8439 h 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37" h="8469">
                  <a:moveTo>
                    <a:pt x="7821" y="8439"/>
                  </a:moveTo>
                  <a:cubicBezTo>
                    <a:pt x="11076" y="8386"/>
                    <a:pt x="13904" y="6202"/>
                    <a:pt x="14788" y="3081"/>
                  </a:cubicBezTo>
                  <a:cubicBezTo>
                    <a:pt x="14855" y="2411"/>
                    <a:pt x="14855" y="1741"/>
                    <a:pt x="14788" y="1072"/>
                  </a:cubicBezTo>
                  <a:lnTo>
                    <a:pt x="14788" y="0"/>
                  </a:lnTo>
                  <a:cubicBezTo>
                    <a:pt x="14788" y="4072"/>
                    <a:pt x="11492" y="7368"/>
                    <a:pt x="7419" y="7368"/>
                  </a:cubicBezTo>
                  <a:cubicBezTo>
                    <a:pt x="3346" y="7368"/>
                    <a:pt x="50" y="407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01" y="6510"/>
                    <a:pt x="4270" y="8761"/>
                    <a:pt x="7821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8ECB987D-A110-EBD7-1168-04FABE9ED651}"/>
                </a:ext>
              </a:extLst>
            </p:cNvPr>
            <p:cNvSpPr/>
            <p:nvPr/>
          </p:nvSpPr>
          <p:spPr>
            <a:xfrm>
              <a:off x="5789645" y="6489752"/>
              <a:ext cx="14054" cy="96448"/>
            </a:xfrm>
            <a:custGeom>
              <a:avLst/>
              <a:gdLst>
                <a:gd name="connsiteX0" fmla="*/ 6625 w 14054"/>
                <a:gd name="connsiteY0" fmla="*/ 96449 h 96448"/>
                <a:gd name="connsiteX1" fmla="*/ 13994 w 14054"/>
                <a:gd name="connsiteY1" fmla="*/ 89081 h 96448"/>
                <a:gd name="connsiteX2" fmla="*/ 13994 w 14054"/>
                <a:gd name="connsiteY2" fmla="*/ 7368 h 96448"/>
                <a:gd name="connsiteX3" fmla="*/ 13994 w 14054"/>
                <a:gd name="connsiteY3" fmla="*/ 6028 h 96448"/>
                <a:gd name="connsiteX4" fmla="*/ 6893 w 14054"/>
                <a:gd name="connsiteY4" fmla="*/ 0 h 96448"/>
                <a:gd name="connsiteX5" fmla="*/ 5419 w 14054"/>
                <a:gd name="connsiteY5" fmla="*/ 0 h 96448"/>
                <a:gd name="connsiteX6" fmla="*/ 3945 w 14054"/>
                <a:gd name="connsiteY6" fmla="*/ 0 h 96448"/>
                <a:gd name="connsiteX7" fmla="*/ 2740 w 14054"/>
                <a:gd name="connsiteY7" fmla="*/ 804 h 96448"/>
                <a:gd name="connsiteX8" fmla="*/ 1668 w 14054"/>
                <a:gd name="connsiteY8" fmla="*/ 1608 h 96448"/>
                <a:gd name="connsiteX9" fmla="*/ 864 w 14054"/>
                <a:gd name="connsiteY9" fmla="*/ 2813 h 96448"/>
                <a:gd name="connsiteX10" fmla="*/ 60 w 14054"/>
                <a:gd name="connsiteY10" fmla="*/ 4019 h 96448"/>
                <a:gd name="connsiteX11" fmla="*/ 60 w 14054"/>
                <a:gd name="connsiteY11" fmla="*/ 5492 h 96448"/>
                <a:gd name="connsiteX12" fmla="*/ 60 w 14054"/>
                <a:gd name="connsiteY12" fmla="*/ 6832 h 96448"/>
                <a:gd name="connsiteX13" fmla="*/ 60 w 14054"/>
                <a:gd name="connsiteY13" fmla="*/ 88545 h 96448"/>
                <a:gd name="connsiteX14" fmla="*/ 6625 w 14054"/>
                <a:gd name="connsiteY14" fmla="*/ 96449 h 9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54" h="96448">
                  <a:moveTo>
                    <a:pt x="6625" y="96449"/>
                  </a:moveTo>
                  <a:cubicBezTo>
                    <a:pt x="10698" y="96449"/>
                    <a:pt x="13994" y="93154"/>
                    <a:pt x="13994" y="89081"/>
                  </a:cubicBezTo>
                  <a:lnTo>
                    <a:pt x="13994" y="7368"/>
                  </a:lnTo>
                  <a:cubicBezTo>
                    <a:pt x="14074" y="6926"/>
                    <a:pt x="14074" y="6470"/>
                    <a:pt x="13994" y="6028"/>
                  </a:cubicBezTo>
                  <a:cubicBezTo>
                    <a:pt x="13404" y="2559"/>
                    <a:pt x="10417" y="13"/>
                    <a:pt x="6893" y="0"/>
                  </a:cubicBezTo>
                  <a:lnTo>
                    <a:pt x="5419" y="0"/>
                  </a:lnTo>
                  <a:lnTo>
                    <a:pt x="3945" y="0"/>
                  </a:lnTo>
                  <a:lnTo>
                    <a:pt x="2740" y="804"/>
                  </a:lnTo>
                  <a:lnTo>
                    <a:pt x="1668" y="1608"/>
                  </a:lnTo>
                  <a:cubicBezTo>
                    <a:pt x="1360" y="1983"/>
                    <a:pt x="1078" y="2385"/>
                    <a:pt x="864" y="2813"/>
                  </a:cubicBezTo>
                  <a:cubicBezTo>
                    <a:pt x="569" y="3188"/>
                    <a:pt x="301" y="3604"/>
                    <a:pt x="60" y="4019"/>
                  </a:cubicBezTo>
                  <a:cubicBezTo>
                    <a:pt x="60" y="4019"/>
                    <a:pt x="60" y="4957"/>
                    <a:pt x="60" y="5492"/>
                  </a:cubicBezTo>
                  <a:cubicBezTo>
                    <a:pt x="-20" y="5934"/>
                    <a:pt x="-20" y="6390"/>
                    <a:pt x="60" y="6832"/>
                  </a:cubicBezTo>
                  <a:lnTo>
                    <a:pt x="60" y="88545"/>
                  </a:lnTo>
                  <a:cubicBezTo>
                    <a:pt x="-248" y="92524"/>
                    <a:pt x="2660" y="96020"/>
                    <a:pt x="6625" y="964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E7E0E78C-0810-631D-D340-6749AC919850}"/>
                </a:ext>
              </a:extLst>
            </p:cNvPr>
            <p:cNvSpPr/>
            <p:nvPr/>
          </p:nvSpPr>
          <p:spPr>
            <a:xfrm>
              <a:off x="6225400" y="6580575"/>
              <a:ext cx="14737" cy="8707"/>
            </a:xfrm>
            <a:custGeom>
              <a:avLst/>
              <a:gdLst>
                <a:gd name="connsiteX0" fmla="*/ 14738 w 14737"/>
                <a:gd name="connsiteY0" fmla="*/ 0 h 8707"/>
                <a:gd name="connsiteX1" fmla="*/ 7369 w 14737"/>
                <a:gd name="connsiteY1" fmla="*/ 7368 h 8707"/>
                <a:gd name="connsiteX2" fmla="*/ 0 w 14737"/>
                <a:gd name="connsiteY2" fmla="*/ 0 h 8707"/>
                <a:gd name="connsiteX3" fmla="*/ 0 w 14737"/>
                <a:gd name="connsiteY3" fmla="*/ 1340 h 8707"/>
                <a:gd name="connsiteX4" fmla="*/ 7369 w 14737"/>
                <a:gd name="connsiteY4" fmla="*/ 8707 h 8707"/>
                <a:gd name="connsiteX5" fmla="*/ 14738 w 14737"/>
                <a:gd name="connsiteY5" fmla="*/ 1340 h 8707"/>
                <a:gd name="connsiteX6" fmla="*/ 14738 w 14737"/>
                <a:gd name="connsiteY6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707">
                  <a:moveTo>
                    <a:pt x="14738" y="0"/>
                  </a:move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F574D5BE-2BBB-4A7C-FE20-32F9BA8869E2}"/>
                </a:ext>
              </a:extLst>
            </p:cNvPr>
            <p:cNvSpPr/>
            <p:nvPr/>
          </p:nvSpPr>
          <p:spPr>
            <a:xfrm>
              <a:off x="4939886" y="6581915"/>
              <a:ext cx="14737" cy="271798"/>
            </a:xfrm>
            <a:custGeom>
              <a:avLst/>
              <a:gdLst>
                <a:gd name="connsiteX0" fmla="*/ 7369 w 14737"/>
                <a:gd name="connsiteY0" fmla="*/ 7368 h 271798"/>
                <a:gd name="connsiteX1" fmla="*/ 0 w 14737"/>
                <a:gd name="connsiteY1" fmla="*/ 0 h 271798"/>
                <a:gd name="connsiteX2" fmla="*/ 0 w 14737"/>
                <a:gd name="connsiteY2" fmla="*/ 271798 h 271798"/>
                <a:gd name="connsiteX3" fmla="*/ 14738 w 14737"/>
                <a:gd name="connsiteY3" fmla="*/ 271798 h 271798"/>
                <a:gd name="connsiteX4" fmla="*/ 14738 w 14737"/>
                <a:gd name="connsiteY4" fmla="*/ 0 h 271798"/>
                <a:gd name="connsiteX5" fmla="*/ 7369 w 14737"/>
                <a:gd name="connsiteY5" fmla="*/ 7368 h 27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" h="271798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271798"/>
                  </a:lnTo>
                  <a:lnTo>
                    <a:pt x="14738" y="271798"/>
                  </a:ln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6021AF1E-0D23-E646-EA03-C771E936D13A}"/>
                </a:ext>
              </a:extLst>
            </p:cNvPr>
            <p:cNvSpPr/>
            <p:nvPr/>
          </p:nvSpPr>
          <p:spPr>
            <a:xfrm>
              <a:off x="8046825" y="6163702"/>
              <a:ext cx="3483" cy="6161"/>
            </a:xfrm>
            <a:custGeom>
              <a:avLst/>
              <a:gdLst>
                <a:gd name="connsiteX0" fmla="*/ 1340 w 3483"/>
                <a:gd name="connsiteY0" fmla="*/ 6162 h 6161"/>
                <a:gd name="connsiteX1" fmla="*/ 3484 w 3483"/>
                <a:gd name="connsiteY1" fmla="*/ 6162 h 6161"/>
                <a:gd name="connsiteX2" fmla="*/ 0 w 3483"/>
                <a:gd name="connsiteY2" fmla="*/ 0 h 6161"/>
                <a:gd name="connsiteX3" fmla="*/ 0 w 3483"/>
                <a:gd name="connsiteY3" fmla="*/ 2277 h 6161"/>
                <a:gd name="connsiteX4" fmla="*/ 1340 w 3483"/>
                <a:gd name="connsiteY4" fmla="*/ 6162 h 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" h="6161">
                  <a:moveTo>
                    <a:pt x="1340" y="6162"/>
                  </a:moveTo>
                  <a:lnTo>
                    <a:pt x="3484" y="6162"/>
                  </a:lnTo>
                  <a:cubicBezTo>
                    <a:pt x="1353" y="4836"/>
                    <a:pt x="27" y="2518"/>
                    <a:pt x="0" y="0"/>
                  </a:cubicBezTo>
                  <a:lnTo>
                    <a:pt x="0" y="2277"/>
                  </a:lnTo>
                  <a:cubicBezTo>
                    <a:pt x="40" y="3684"/>
                    <a:pt x="509" y="5037"/>
                    <a:pt x="134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F8F7F381-B0D7-9096-1631-BD93755CF1AA}"/>
                </a:ext>
              </a:extLst>
            </p:cNvPr>
            <p:cNvSpPr/>
            <p:nvPr/>
          </p:nvSpPr>
          <p:spPr>
            <a:xfrm>
              <a:off x="8058214" y="6163702"/>
              <a:ext cx="3349" cy="6161"/>
            </a:xfrm>
            <a:custGeom>
              <a:avLst/>
              <a:gdLst>
                <a:gd name="connsiteX0" fmla="*/ 3349 w 3349"/>
                <a:gd name="connsiteY0" fmla="*/ 2277 h 6161"/>
                <a:gd name="connsiteX1" fmla="*/ 3349 w 3349"/>
                <a:gd name="connsiteY1" fmla="*/ 0 h 6161"/>
                <a:gd name="connsiteX2" fmla="*/ 0 w 3349"/>
                <a:gd name="connsiteY2" fmla="*/ 6162 h 6161"/>
                <a:gd name="connsiteX3" fmla="*/ 2143 w 3349"/>
                <a:gd name="connsiteY3" fmla="*/ 6162 h 6161"/>
                <a:gd name="connsiteX4" fmla="*/ 3349 w 3349"/>
                <a:gd name="connsiteY4" fmla="*/ 2277 h 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9" h="6161">
                  <a:moveTo>
                    <a:pt x="3349" y="2277"/>
                  </a:moveTo>
                  <a:lnTo>
                    <a:pt x="3349" y="0"/>
                  </a:lnTo>
                  <a:cubicBezTo>
                    <a:pt x="3376" y="2492"/>
                    <a:pt x="2103" y="4822"/>
                    <a:pt x="0" y="6162"/>
                  </a:cubicBezTo>
                  <a:lnTo>
                    <a:pt x="2143" y="6162"/>
                  </a:lnTo>
                  <a:cubicBezTo>
                    <a:pt x="2880" y="4997"/>
                    <a:pt x="3295" y="3657"/>
                    <a:pt x="3349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20FEF820-A3B0-1552-214B-90782A19EC92}"/>
                </a:ext>
              </a:extLst>
            </p:cNvPr>
            <p:cNvSpPr/>
            <p:nvPr/>
          </p:nvSpPr>
          <p:spPr>
            <a:xfrm>
              <a:off x="8046825" y="6137580"/>
              <a:ext cx="14739" cy="32283"/>
            </a:xfrm>
            <a:custGeom>
              <a:avLst/>
              <a:gdLst>
                <a:gd name="connsiteX0" fmla="*/ 0 w 14739"/>
                <a:gd name="connsiteY0" fmla="*/ 26122 h 32283"/>
                <a:gd name="connsiteX1" fmla="*/ 3484 w 14739"/>
                <a:gd name="connsiteY1" fmla="*/ 32284 h 32283"/>
                <a:gd name="connsiteX2" fmla="*/ 11389 w 14739"/>
                <a:gd name="connsiteY2" fmla="*/ 32284 h 32283"/>
                <a:gd name="connsiteX3" fmla="*/ 14738 w 14739"/>
                <a:gd name="connsiteY3" fmla="*/ 26122 h 32283"/>
                <a:gd name="connsiteX4" fmla="*/ 14738 w 14739"/>
                <a:gd name="connsiteY4" fmla="*/ 7368 h 32283"/>
                <a:gd name="connsiteX5" fmla="*/ 7637 w 14739"/>
                <a:gd name="connsiteY5" fmla="*/ 0 h 32283"/>
                <a:gd name="connsiteX6" fmla="*/ 7369 w 14739"/>
                <a:gd name="connsiteY6" fmla="*/ 0 h 32283"/>
                <a:gd name="connsiteX7" fmla="*/ 0 w 14739"/>
                <a:gd name="connsiteY7" fmla="*/ 7368 h 32283"/>
                <a:gd name="connsiteX8" fmla="*/ 0 w 14739"/>
                <a:gd name="connsiteY8" fmla="*/ 26122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32283">
                  <a:moveTo>
                    <a:pt x="0" y="26122"/>
                  </a:moveTo>
                  <a:cubicBezTo>
                    <a:pt x="27" y="28640"/>
                    <a:pt x="1353" y="30957"/>
                    <a:pt x="3484" y="32284"/>
                  </a:cubicBezTo>
                  <a:lnTo>
                    <a:pt x="11389" y="32284"/>
                  </a:lnTo>
                  <a:cubicBezTo>
                    <a:pt x="13492" y="30944"/>
                    <a:pt x="14764" y="28613"/>
                    <a:pt x="14738" y="26122"/>
                  </a:cubicBezTo>
                  <a:lnTo>
                    <a:pt x="14738" y="7368"/>
                  </a:lnTo>
                  <a:cubicBezTo>
                    <a:pt x="14818" y="3376"/>
                    <a:pt x="11630" y="80"/>
                    <a:pt x="7637" y="0"/>
                  </a:cubicBezTo>
                  <a:cubicBezTo>
                    <a:pt x="7557" y="0"/>
                    <a:pt x="7463" y="0"/>
                    <a:pt x="7369" y="0"/>
                  </a:cubicBezTo>
                  <a:cubicBezTo>
                    <a:pt x="3296" y="0"/>
                    <a:pt x="0" y="3295"/>
                    <a:pt x="0" y="7368"/>
                  </a:cubicBezTo>
                  <a:lnTo>
                    <a:pt x="0" y="2612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AFBBA2DD-8055-09BF-1E1D-CBF40A529314}"/>
                </a:ext>
              </a:extLst>
            </p:cNvPr>
            <p:cNvSpPr/>
            <p:nvPr/>
          </p:nvSpPr>
          <p:spPr>
            <a:xfrm>
              <a:off x="5505137" y="6541594"/>
              <a:ext cx="14737" cy="47554"/>
            </a:xfrm>
            <a:custGeom>
              <a:avLst/>
              <a:gdLst>
                <a:gd name="connsiteX0" fmla="*/ 0 w 14737"/>
                <a:gd name="connsiteY0" fmla="*/ 0 h 47554"/>
                <a:gd name="connsiteX1" fmla="*/ 0 w 14737"/>
                <a:gd name="connsiteY1" fmla="*/ 40187 h 47554"/>
                <a:gd name="connsiteX2" fmla="*/ 7369 w 14737"/>
                <a:gd name="connsiteY2" fmla="*/ 47554 h 47554"/>
                <a:gd name="connsiteX3" fmla="*/ 14738 w 14737"/>
                <a:gd name="connsiteY3" fmla="*/ 40187 h 47554"/>
                <a:gd name="connsiteX4" fmla="*/ 14738 w 14737"/>
                <a:gd name="connsiteY4" fmla="*/ 5358 h 47554"/>
                <a:gd name="connsiteX5" fmla="*/ 12192 w 14737"/>
                <a:gd name="connsiteY5" fmla="*/ 5358 h 47554"/>
                <a:gd name="connsiteX6" fmla="*/ 7369 w 14737"/>
                <a:gd name="connsiteY6" fmla="*/ 7234 h 47554"/>
                <a:gd name="connsiteX7" fmla="*/ 0 w 14737"/>
                <a:gd name="connsiteY7" fmla="*/ 0 h 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47554">
                  <a:moveTo>
                    <a:pt x="0" y="0"/>
                  </a:moveTo>
                  <a:lnTo>
                    <a:pt x="0" y="40187"/>
                  </a:lnTo>
                  <a:cubicBezTo>
                    <a:pt x="0" y="44259"/>
                    <a:pt x="3296" y="47554"/>
                    <a:pt x="7369" y="47554"/>
                  </a:cubicBezTo>
                  <a:cubicBezTo>
                    <a:pt x="11442" y="47554"/>
                    <a:pt x="14738" y="44259"/>
                    <a:pt x="14738" y="40187"/>
                  </a:cubicBezTo>
                  <a:lnTo>
                    <a:pt x="14738" y="5358"/>
                  </a:lnTo>
                  <a:lnTo>
                    <a:pt x="12192" y="5358"/>
                  </a:lnTo>
                  <a:cubicBezTo>
                    <a:pt x="10879" y="6577"/>
                    <a:pt x="9164" y="7247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385D6183-CE1D-49C4-50D9-64F5A76D49E3}"/>
                </a:ext>
              </a:extLst>
            </p:cNvPr>
            <p:cNvSpPr/>
            <p:nvPr/>
          </p:nvSpPr>
          <p:spPr>
            <a:xfrm>
              <a:off x="7900923" y="6169864"/>
              <a:ext cx="153270" cy="14601"/>
            </a:xfrm>
            <a:custGeom>
              <a:avLst/>
              <a:gdLst>
                <a:gd name="connsiteX0" fmla="*/ 145902 w 153270"/>
                <a:gd name="connsiteY0" fmla="*/ 7368 h 14601"/>
                <a:gd name="connsiteX1" fmla="*/ 153270 w 153270"/>
                <a:gd name="connsiteY1" fmla="*/ 0 h 14601"/>
                <a:gd name="connsiteX2" fmla="*/ 3752 w 153270"/>
                <a:gd name="connsiteY2" fmla="*/ 0 h 14601"/>
                <a:gd name="connsiteX3" fmla="*/ 0 w 153270"/>
                <a:gd name="connsiteY3" fmla="*/ 1206 h 14601"/>
                <a:gd name="connsiteX4" fmla="*/ 3618 w 153270"/>
                <a:gd name="connsiteY4" fmla="*/ 7368 h 14601"/>
                <a:gd name="connsiteX5" fmla="*/ 0 w 153270"/>
                <a:gd name="connsiteY5" fmla="*/ 13530 h 14601"/>
                <a:gd name="connsiteX6" fmla="*/ 3752 w 153270"/>
                <a:gd name="connsiteY6" fmla="*/ 14602 h 14601"/>
                <a:gd name="connsiteX7" fmla="*/ 153003 w 153270"/>
                <a:gd name="connsiteY7" fmla="*/ 14602 h 14601"/>
                <a:gd name="connsiteX8" fmla="*/ 145902 w 153270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70" h="14601">
                  <a:moveTo>
                    <a:pt x="145902" y="7368"/>
                  </a:moveTo>
                  <a:cubicBezTo>
                    <a:pt x="145902" y="3296"/>
                    <a:pt x="149198" y="0"/>
                    <a:pt x="153270" y="0"/>
                  </a:cubicBezTo>
                  <a:lnTo>
                    <a:pt x="3752" y="0"/>
                  </a:lnTo>
                  <a:cubicBezTo>
                    <a:pt x="2398" y="-13"/>
                    <a:pt x="1086" y="416"/>
                    <a:pt x="0" y="1206"/>
                  </a:cubicBezTo>
                  <a:cubicBezTo>
                    <a:pt x="2224" y="2465"/>
                    <a:pt x="3605" y="4809"/>
                    <a:pt x="3618" y="7368"/>
                  </a:cubicBezTo>
                  <a:cubicBezTo>
                    <a:pt x="3551" y="9913"/>
                    <a:pt x="2184" y="12231"/>
                    <a:pt x="0" y="13530"/>
                  </a:cubicBezTo>
                  <a:cubicBezTo>
                    <a:pt x="1126" y="14227"/>
                    <a:pt x="2425" y="14588"/>
                    <a:pt x="3752" y="14602"/>
                  </a:cubicBezTo>
                  <a:lnTo>
                    <a:pt x="153003" y="14602"/>
                  </a:lnTo>
                  <a:cubicBezTo>
                    <a:pt x="149091" y="14454"/>
                    <a:pt x="145969" y="11279"/>
                    <a:pt x="145902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D90F5B88-C3F9-0F74-8BB3-F122613831BC}"/>
                </a:ext>
              </a:extLst>
            </p:cNvPr>
            <p:cNvSpPr/>
            <p:nvPr/>
          </p:nvSpPr>
          <p:spPr>
            <a:xfrm>
              <a:off x="6225400" y="6580575"/>
              <a:ext cx="14737" cy="7369"/>
            </a:xfrm>
            <a:custGeom>
              <a:avLst/>
              <a:gdLst>
                <a:gd name="connsiteX0" fmla="*/ 7369 w 14737"/>
                <a:gd name="connsiteY0" fmla="*/ 7368 h 7369"/>
                <a:gd name="connsiteX1" fmla="*/ 14738 w 14737"/>
                <a:gd name="connsiteY1" fmla="*/ 0 h 7369"/>
                <a:gd name="connsiteX2" fmla="*/ 14738 w 14737"/>
                <a:gd name="connsiteY2" fmla="*/ 0 h 7369"/>
                <a:gd name="connsiteX3" fmla="*/ 7369 w 14737"/>
                <a:gd name="connsiteY3" fmla="*/ 7368 h 7369"/>
                <a:gd name="connsiteX4" fmla="*/ 0 w 14737"/>
                <a:gd name="connsiteY4" fmla="*/ 268 h 7369"/>
                <a:gd name="connsiteX5" fmla="*/ 0 w 14737"/>
                <a:gd name="connsiteY5" fmla="*/ 0 h 7369"/>
                <a:gd name="connsiteX6" fmla="*/ 0 w 14737"/>
                <a:gd name="connsiteY6" fmla="*/ 0 h 7369"/>
                <a:gd name="connsiteX7" fmla="*/ 7369 w 14737"/>
                <a:gd name="connsiteY7" fmla="*/ 7368 h 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369">
                  <a:moveTo>
                    <a:pt x="7369" y="7368"/>
                  </a:moveTo>
                  <a:cubicBezTo>
                    <a:pt x="11442" y="7368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376" y="7448"/>
                    <a:pt x="80" y="4260"/>
                    <a:pt x="0" y="268"/>
                  </a:cubicBezTo>
                  <a:cubicBezTo>
                    <a:pt x="0" y="174"/>
                    <a:pt x="0" y="94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DDB23324-1074-E380-B42C-0C018AC89D3F}"/>
                </a:ext>
              </a:extLst>
            </p:cNvPr>
            <p:cNvSpPr/>
            <p:nvPr/>
          </p:nvSpPr>
          <p:spPr>
            <a:xfrm>
              <a:off x="4939886" y="6580575"/>
              <a:ext cx="14737" cy="8707"/>
            </a:xfrm>
            <a:custGeom>
              <a:avLst/>
              <a:gdLst>
                <a:gd name="connsiteX0" fmla="*/ 7369 w 14737"/>
                <a:gd name="connsiteY0" fmla="*/ 7368 h 8707"/>
                <a:gd name="connsiteX1" fmla="*/ 0 w 14737"/>
                <a:gd name="connsiteY1" fmla="*/ 0 h 8707"/>
                <a:gd name="connsiteX2" fmla="*/ 0 w 14737"/>
                <a:gd name="connsiteY2" fmla="*/ 1340 h 8707"/>
                <a:gd name="connsiteX3" fmla="*/ 7369 w 14737"/>
                <a:gd name="connsiteY3" fmla="*/ 8707 h 8707"/>
                <a:gd name="connsiteX4" fmla="*/ 14738 w 14737"/>
                <a:gd name="connsiteY4" fmla="*/ 1340 h 8707"/>
                <a:gd name="connsiteX5" fmla="*/ 14738 w 14737"/>
                <a:gd name="connsiteY5" fmla="*/ 0 h 8707"/>
                <a:gd name="connsiteX6" fmla="*/ 7369 w 14737"/>
                <a:gd name="connsiteY6" fmla="*/ 7368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707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1340"/>
                  </a:lnTo>
                  <a:cubicBezTo>
                    <a:pt x="0" y="5412"/>
                    <a:pt x="3296" y="8707"/>
                    <a:pt x="7369" y="8707"/>
                  </a:cubicBezTo>
                  <a:cubicBezTo>
                    <a:pt x="11442" y="8707"/>
                    <a:pt x="14738" y="5412"/>
                    <a:pt x="14738" y="1340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B6886ED-54CB-4461-43B6-9C3DF8C19F4D}"/>
                </a:ext>
              </a:extLst>
            </p:cNvPr>
            <p:cNvSpPr/>
            <p:nvPr/>
          </p:nvSpPr>
          <p:spPr>
            <a:xfrm>
              <a:off x="6810346" y="6504220"/>
              <a:ext cx="14737" cy="77694"/>
            </a:xfrm>
            <a:custGeom>
              <a:avLst/>
              <a:gdLst>
                <a:gd name="connsiteX0" fmla="*/ 7369 w 14737"/>
                <a:gd name="connsiteY0" fmla="*/ 0 h 77694"/>
                <a:gd name="connsiteX1" fmla="*/ 0 w 14737"/>
                <a:gd name="connsiteY1" fmla="*/ 7368 h 77694"/>
                <a:gd name="connsiteX2" fmla="*/ 0 w 14737"/>
                <a:gd name="connsiteY2" fmla="*/ 77695 h 77694"/>
                <a:gd name="connsiteX3" fmla="*/ 7369 w 14737"/>
                <a:gd name="connsiteY3" fmla="*/ 70327 h 77694"/>
                <a:gd name="connsiteX4" fmla="*/ 14738 w 14737"/>
                <a:gd name="connsiteY4" fmla="*/ 77427 h 77694"/>
                <a:gd name="connsiteX5" fmla="*/ 14738 w 14737"/>
                <a:gd name="connsiteY5" fmla="*/ 77695 h 77694"/>
                <a:gd name="connsiteX6" fmla="*/ 14738 w 14737"/>
                <a:gd name="connsiteY6" fmla="*/ 7368 h 77694"/>
                <a:gd name="connsiteX7" fmla="*/ 7369 w 14737"/>
                <a:gd name="connsiteY7" fmla="*/ 0 h 7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37" h="77694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77695"/>
                  </a:lnTo>
                  <a:cubicBezTo>
                    <a:pt x="0" y="73623"/>
                    <a:pt x="3296" y="70327"/>
                    <a:pt x="7369" y="70327"/>
                  </a:cubicBezTo>
                  <a:cubicBezTo>
                    <a:pt x="11361" y="70247"/>
                    <a:pt x="14657" y="73435"/>
                    <a:pt x="14738" y="77427"/>
                  </a:cubicBezTo>
                  <a:cubicBezTo>
                    <a:pt x="14738" y="77521"/>
                    <a:pt x="14738" y="77601"/>
                    <a:pt x="14738" y="77695"/>
                  </a:cubicBezTo>
                  <a:lnTo>
                    <a:pt x="14738" y="7368"/>
                  </a:lnTo>
                  <a:cubicBezTo>
                    <a:pt x="14738" y="3295"/>
                    <a:pt x="11442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2C37FEB-5658-3DDB-D242-2B50E5EB699E}"/>
                </a:ext>
              </a:extLst>
            </p:cNvPr>
            <p:cNvSpPr/>
            <p:nvPr/>
          </p:nvSpPr>
          <p:spPr>
            <a:xfrm>
              <a:off x="6810346" y="6574547"/>
              <a:ext cx="14739" cy="279165"/>
            </a:xfrm>
            <a:custGeom>
              <a:avLst/>
              <a:gdLst>
                <a:gd name="connsiteX0" fmla="*/ 7369 w 14739"/>
                <a:gd name="connsiteY0" fmla="*/ 0 h 279165"/>
                <a:gd name="connsiteX1" fmla="*/ 0 w 14739"/>
                <a:gd name="connsiteY1" fmla="*/ 7368 h 279165"/>
                <a:gd name="connsiteX2" fmla="*/ 0 w 14739"/>
                <a:gd name="connsiteY2" fmla="*/ 279166 h 279165"/>
                <a:gd name="connsiteX3" fmla="*/ 14738 w 14739"/>
                <a:gd name="connsiteY3" fmla="*/ 279166 h 279165"/>
                <a:gd name="connsiteX4" fmla="*/ 14738 w 14739"/>
                <a:gd name="connsiteY4" fmla="*/ 7368 h 279165"/>
                <a:gd name="connsiteX5" fmla="*/ 7637 w 14739"/>
                <a:gd name="connsiteY5" fmla="*/ 0 h 279165"/>
                <a:gd name="connsiteX6" fmla="*/ 7369 w 14739"/>
                <a:gd name="connsiteY6" fmla="*/ 0 h 27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9" h="279165">
                  <a:moveTo>
                    <a:pt x="7369" y="0"/>
                  </a:moveTo>
                  <a:cubicBezTo>
                    <a:pt x="3296" y="0"/>
                    <a:pt x="0" y="3295"/>
                    <a:pt x="0" y="7368"/>
                  </a:cubicBezTo>
                  <a:lnTo>
                    <a:pt x="0" y="279166"/>
                  </a:lnTo>
                  <a:lnTo>
                    <a:pt x="14738" y="279166"/>
                  </a:lnTo>
                  <a:lnTo>
                    <a:pt x="14738" y="7368"/>
                  </a:lnTo>
                  <a:cubicBezTo>
                    <a:pt x="14818" y="3376"/>
                    <a:pt x="11629" y="80"/>
                    <a:pt x="7637" y="0"/>
                  </a:cubicBezTo>
                  <a:cubicBezTo>
                    <a:pt x="7543" y="0"/>
                    <a:pt x="7463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24D63CF-6231-EE86-7D1F-3F139A85DA19}"/>
                </a:ext>
              </a:extLst>
            </p:cNvPr>
            <p:cNvSpPr/>
            <p:nvPr/>
          </p:nvSpPr>
          <p:spPr>
            <a:xfrm>
              <a:off x="5505137" y="6539718"/>
              <a:ext cx="12192" cy="9243"/>
            </a:xfrm>
            <a:custGeom>
              <a:avLst/>
              <a:gdLst>
                <a:gd name="connsiteX0" fmla="*/ 7369 w 12192"/>
                <a:gd name="connsiteY0" fmla="*/ 9243 h 9243"/>
                <a:gd name="connsiteX1" fmla="*/ 12192 w 12192"/>
                <a:gd name="connsiteY1" fmla="*/ 7367 h 9243"/>
                <a:gd name="connsiteX2" fmla="*/ 7369 w 12192"/>
                <a:gd name="connsiteY2" fmla="*/ 7367 h 9243"/>
                <a:gd name="connsiteX3" fmla="*/ 0 w 12192"/>
                <a:gd name="connsiteY3" fmla="*/ 0 h 9243"/>
                <a:gd name="connsiteX4" fmla="*/ 0 w 12192"/>
                <a:gd name="connsiteY4" fmla="*/ 1875 h 9243"/>
                <a:gd name="connsiteX5" fmla="*/ 7369 w 12192"/>
                <a:gd name="connsiteY5" fmla="*/ 9243 h 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" h="9243">
                  <a:moveTo>
                    <a:pt x="7369" y="9243"/>
                  </a:moveTo>
                  <a:cubicBezTo>
                    <a:pt x="9164" y="9256"/>
                    <a:pt x="10879" y="8587"/>
                    <a:pt x="12192" y="7367"/>
                  </a:cubicBezTo>
                  <a:lnTo>
                    <a:pt x="7369" y="7367"/>
                  </a:lnTo>
                  <a:cubicBezTo>
                    <a:pt x="3296" y="7367"/>
                    <a:pt x="0" y="4072"/>
                    <a:pt x="0" y="0"/>
                  </a:cubicBezTo>
                  <a:lnTo>
                    <a:pt x="0" y="1875"/>
                  </a:lnTo>
                  <a:cubicBezTo>
                    <a:pt x="0" y="5948"/>
                    <a:pt x="3296" y="9243"/>
                    <a:pt x="7369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D513C58-58B4-DA7B-2C0E-94A5A55BD307}"/>
                </a:ext>
              </a:extLst>
            </p:cNvPr>
            <p:cNvSpPr/>
            <p:nvPr/>
          </p:nvSpPr>
          <p:spPr>
            <a:xfrm>
              <a:off x="5505137" y="5941238"/>
              <a:ext cx="14798" cy="598078"/>
            </a:xfrm>
            <a:custGeom>
              <a:avLst/>
              <a:gdLst>
                <a:gd name="connsiteX0" fmla="*/ 0 w 14798"/>
                <a:gd name="connsiteY0" fmla="*/ 5856 h 598078"/>
                <a:gd name="connsiteX1" fmla="*/ 0 w 14798"/>
                <a:gd name="connsiteY1" fmla="*/ 598078 h 598078"/>
                <a:gd name="connsiteX2" fmla="*/ 7369 w 14798"/>
                <a:gd name="connsiteY2" fmla="*/ 590711 h 598078"/>
                <a:gd name="connsiteX3" fmla="*/ 14738 w 14798"/>
                <a:gd name="connsiteY3" fmla="*/ 590711 h 598078"/>
                <a:gd name="connsiteX4" fmla="*/ 14738 w 14798"/>
                <a:gd name="connsiteY4" fmla="*/ 5856 h 598078"/>
                <a:gd name="connsiteX5" fmla="*/ 14738 w 14798"/>
                <a:gd name="connsiteY5" fmla="*/ 5856 h 598078"/>
                <a:gd name="connsiteX6" fmla="*/ 14738 w 14798"/>
                <a:gd name="connsiteY6" fmla="*/ 4382 h 598078"/>
                <a:gd name="connsiteX7" fmla="*/ 14738 w 14798"/>
                <a:gd name="connsiteY7" fmla="*/ 3042 h 598078"/>
                <a:gd name="connsiteX8" fmla="*/ 13934 w 14798"/>
                <a:gd name="connsiteY8" fmla="*/ 1971 h 598078"/>
                <a:gd name="connsiteX9" fmla="*/ 12996 w 14798"/>
                <a:gd name="connsiteY9" fmla="*/ 899 h 598078"/>
                <a:gd name="connsiteX10" fmla="*/ 11790 w 14798"/>
                <a:gd name="connsiteY10" fmla="*/ 95 h 598078"/>
                <a:gd name="connsiteX11" fmla="*/ 10584 w 14798"/>
                <a:gd name="connsiteY11" fmla="*/ 95 h 598078"/>
                <a:gd name="connsiteX12" fmla="*/ 8173 w 14798"/>
                <a:gd name="connsiteY12" fmla="*/ 95 h 598078"/>
                <a:gd name="connsiteX13" fmla="*/ 0 w 14798"/>
                <a:gd name="connsiteY13" fmla="*/ 5856 h 59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98" h="598078">
                  <a:moveTo>
                    <a:pt x="0" y="5856"/>
                  </a:moveTo>
                  <a:lnTo>
                    <a:pt x="0" y="598078"/>
                  </a:lnTo>
                  <a:cubicBezTo>
                    <a:pt x="0" y="594006"/>
                    <a:pt x="3296" y="590711"/>
                    <a:pt x="7369" y="590711"/>
                  </a:cubicBezTo>
                  <a:lnTo>
                    <a:pt x="14738" y="590711"/>
                  </a:lnTo>
                  <a:lnTo>
                    <a:pt x="14738" y="5856"/>
                  </a:lnTo>
                  <a:cubicBezTo>
                    <a:pt x="14738" y="5856"/>
                    <a:pt x="14738" y="5856"/>
                    <a:pt x="14738" y="5856"/>
                  </a:cubicBezTo>
                  <a:cubicBezTo>
                    <a:pt x="14818" y="5367"/>
                    <a:pt x="14818" y="4871"/>
                    <a:pt x="14738" y="4382"/>
                  </a:cubicBezTo>
                  <a:lnTo>
                    <a:pt x="14738" y="3042"/>
                  </a:lnTo>
                  <a:lnTo>
                    <a:pt x="13934" y="1971"/>
                  </a:lnTo>
                  <a:cubicBezTo>
                    <a:pt x="13693" y="1556"/>
                    <a:pt x="13371" y="1191"/>
                    <a:pt x="12996" y="899"/>
                  </a:cubicBezTo>
                  <a:lnTo>
                    <a:pt x="11790" y="95"/>
                  </a:lnTo>
                  <a:lnTo>
                    <a:pt x="10584" y="95"/>
                  </a:lnTo>
                  <a:cubicBezTo>
                    <a:pt x="9781" y="-32"/>
                    <a:pt x="8977" y="-32"/>
                    <a:pt x="8173" y="95"/>
                  </a:cubicBezTo>
                  <a:cubicBezTo>
                    <a:pt x="4368" y="-410"/>
                    <a:pt x="804" y="2098"/>
                    <a:pt x="0" y="585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9529433-8590-3F29-BDFE-8B4202C04693}"/>
                </a:ext>
              </a:extLst>
            </p:cNvPr>
            <p:cNvSpPr/>
            <p:nvPr/>
          </p:nvSpPr>
          <p:spPr>
            <a:xfrm>
              <a:off x="8067725" y="6169794"/>
              <a:ext cx="15462" cy="14741"/>
            </a:xfrm>
            <a:custGeom>
              <a:avLst/>
              <a:gdLst>
                <a:gd name="connsiteX0" fmla="*/ 0 w 15462"/>
                <a:gd name="connsiteY0" fmla="*/ 70 h 14741"/>
                <a:gd name="connsiteX1" fmla="*/ 8293 w 15462"/>
                <a:gd name="connsiteY1" fmla="*/ 6380 h 14741"/>
                <a:gd name="connsiteX2" fmla="*/ 1983 w 15462"/>
                <a:gd name="connsiteY2" fmla="*/ 14672 h 14741"/>
                <a:gd name="connsiteX3" fmla="*/ 0 w 15462"/>
                <a:gd name="connsiteY3" fmla="*/ 14672 h 14741"/>
                <a:gd name="connsiteX4" fmla="*/ 7101 w 15462"/>
                <a:gd name="connsiteY4" fmla="*/ 14672 h 14741"/>
                <a:gd name="connsiteX5" fmla="*/ 15394 w 15462"/>
                <a:gd name="connsiteY5" fmla="*/ 8362 h 14741"/>
                <a:gd name="connsiteX6" fmla="*/ 9084 w 15462"/>
                <a:gd name="connsiteY6" fmla="*/ 70 h 14741"/>
                <a:gd name="connsiteX7" fmla="*/ 7101 w 15462"/>
                <a:gd name="connsiteY7" fmla="*/ 70 h 14741"/>
                <a:gd name="connsiteX8" fmla="*/ 0 w 15462"/>
                <a:gd name="connsiteY8" fmla="*/ 70 h 1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2" h="14741">
                  <a:moveTo>
                    <a:pt x="0" y="70"/>
                  </a:moveTo>
                  <a:cubicBezTo>
                    <a:pt x="4033" y="-479"/>
                    <a:pt x="7744" y="2348"/>
                    <a:pt x="8293" y="6380"/>
                  </a:cubicBezTo>
                  <a:cubicBezTo>
                    <a:pt x="8843" y="10412"/>
                    <a:pt x="6016" y="14122"/>
                    <a:pt x="1983" y="14672"/>
                  </a:cubicBezTo>
                  <a:cubicBezTo>
                    <a:pt x="1326" y="14765"/>
                    <a:pt x="657" y="14765"/>
                    <a:pt x="0" y="14672"/>
                  </a:cubicBezTo>
                  <a:lnTo>
                    <a:pt x="7101" y="14672"/>
                  </a:lnTo>
                  <a:cubicBezTo>
                    <a:pt x="11133" y="15221"/>
                    <a:pt x="14845" y="12394"/>
                    <a:pt x="15394" y="8362"/>
                  </a:cubicBezTo>
                  <a:cubicBezTo>
                    <a:pt x="15943" y="4330"/>
                    <a:pt x="13116" y="620"/>
                    <a:pt x="9084" y="70"/>
                  </a:cubicBezTo>
                  <a:cubicBezTo>
                    <a:pt x="8428" y="-23"/>
                    <a:pt x="7758" y="-23"/>
                    <a:pt x="7101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25877005-5C56-DF9D-E661-64101DEE47C8}"/>
                </a:ext>
              </a:extLst>
            </p:cNvPr>
            <p:cNvSpPr/>
            <p:nvPr/>
          </p:nvSpPr>
          <p:spPr>
            <a:xfrm>
              <a:off x="8045967" y="6169796"/>
              <a:ext cx="29127" cy="14739"/>
            </a:xfrm>
            <a:custGeom>
              <a:avLst/>
              <a:gdLst>
                <a:gd name="connsiteX0" fmla="*/ 29127 w 29127"/>
                <a:gd name="connsiteY0" fmla="*/ 7436 h 14739"/>
                <a:gd name="connsiteX1" fmla="*/ 21759 w 29127"/>
                <a:gd name="connsiteY1" fmla="*/ 68 h 14739"/>
                <a:gd name="connsiteX2" fmla="*/ 8361 w 29127"/>
                <a:gd name="connsiteY2" fmla="*/ 68 h 14739"/>
                <a:gd name="connsiteX3" fmla="*/ 68 w 29127"/>
                <a:gd name="connsiteY3" fmla="*/ 6378 h 14739"/>
                <a:gd name="connsiteX4" fmla="*/ 6378 w 29127"/>
                <a:gd name="connsiteY4" fmla="*/ 14670 h 14739"/>
                <a:gd name="connsiteX5" fmla="*/ 8361 w 29127"/>
                <a:gd name="connsiteY5" fmla="*/ 14670 h 14739"/>
                <a:gd name="connsiteX6" fmla="*/ 21759 w 29127"/>
                <a:gd name="connsiteY6" fmla="*/ 14670 h 14739"/>
                <a:gd name="connsiteX7" fmla="*/ 29127 w 29127"/>
                <a:gd name="connsiteY7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127" h="14739">
                  <a:moveTo>
                    <a:pt x="29127" y="7436"/>
                  </a:moveTo>
                  <a:cubicBezTo>
                    <a:pt x="29127" y="3364"/>
                    <a:pt x="25832" y="68"/>
                    <a:pt x="21759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21759" y="14670"/>
                  </a:lnTo>
                  <a:cubicBezTo>
                    <a:pt x="25778" y="14670"/>
                    <a:pt x="29061" y="11455"/>
                    <a:pt x="29127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285B159E-948C-2D3F-6DDF-150291335F5A}"/>
                </a:ext>
              </a:extLst>
            </p:cNvPr>
            <p:cNvSpPr/>
            <p:nvPr/>
          </p:nvSpPr>
          <p:spPr>
            <a:xfrm>
              <a:off x="7834739" y="6169796"/>
              <a:ext cx="69935" cy="14739"/>
            </a:xfrm>
            <a:custGeom>
              <a:avLst/>
              <a:gdLst>
                <a:gd name="connsiteX0" fmla="*/ 69936 w 69935"/>
                <a:gd name="connsiteY0" fmla="*/ 7436 h 14739"/>
                <a:gd name="connsiteX1" fmla="*/ 66318 w 69935"/>
                <a:gd name="connsiteY1" fmla="*/ 1274 h 14739"/>
                <a:gd name="connsiteX2" fmla="*/ 62567 w 69935"/>
                <a:gd name="connsiteY2" fmla="*/ 68 h 14739"/>
                <a:gd name="connsiteX3" fmla="*/ 0 w 69935"/>
                <a:gd name="connsiteY3" fmla="*/ 68 h 14739"/>
                <a:gd name="connsiteX4" fmla="*/ 8293 w 69935"/>
                <a:gd name="connsiteY4" fmla="*/ 6378 h 14739"/>
                <a:gd name="connsiteX5" fmla="*/ 1982 w 69935"/>
                <a:gd name="connsiteY5" fmla="*/ 14670 h 14739"/>
                <a:gd name="connsiteX6" fmla="*/ 0 w 69935"/>
                <a:gd name="connsiteY6" fmla="*/ 14670 h 14739"/>
                <a:gd name="connsiteX7" fmla="*/ 62567 w 69935"/>
                <a:gd name="connsiteY7" fmla="*/ 14670 h 14739"/>
                <a:gd name="connsiteX8" fmla="*/ 66318 w 69935"/>
                <a:gd name="connsiteY8" fmla="*/ 13598 h 14739"/>
                <a:gd name="connsiteX9" fmla="*/ 69936 w 69935"/>
                <a:gd name="connsiteY9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35" h="14739">
                  <a:moveTo>
                    <a:pt x="69936" y="7436"/>
                  </a:moveTo>
                  <a:cubicBezTo>
                    <a:pt x="69923" y="4877"/>
                    <a:pt x="68542" y="2533"/>
                    <a:pt x="66318" y="1274"/>
                  </a:cubicBezTo>
                  <a:cubicBezTo>
                    <a:pt x="65233" y="484"/>
                    <a:pt x="63921" y="55"/>
                    <a:pt x="62567" y="68"/>
                  </a:cubicBezTo>
                  <a:lnTo>
                    <a:pt x="0" y="68"/>
                  </a:lnTo>
                  <a:cubicBezTo>
                    <a:pt x="4032" y="-481"/>
                    <a:pt x="7743" y="2346"/>
                    <a:pt x="8293" y="6378"/>
                  </a:cubicBezTo>
                  <a:cubicBezTo>
                    <a:pt x="8842" y="10410"/>
                    <a:pt x="6015" y="14120"/>
                    <a:pt x="1982" y="14670"/>
                  </a:cubicBezTo>
                  <a:cubicBezTo>
                    <a:pt x="1326" y="14763"/>
                    <a:pt x="656" y="14763"/>
                    <a:pt x="0" y="14670"/>
                  </a:cubicBezTo>
                  <a:lnTo>
                    <a:pt x="62567" y="14670"/>
                  </a:lnTo>
                  <a:cubicBezTo>
                    <a:pt x="63894" y="14656"/>
                    <a:pt x="65193" y="14294"/>
                    <a:pt x="66318" y="13598"/>
                  </a:cubicBezTo>
                  <a:cubicBezTo>
                    <a:pt x="68502" y="12299"/>
                    <a:pt x="69869" y="9981"/>
                    <a:pt x="69936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E36F202-D568-E027-20A6-3B7AB4E7776C}"/>
                </a:ext>
              </a:extLst>
            </p:cNvPr>
            <p:cNvSpPr/>
            <p:nvPr/>
          </p:nvSpPr>
          <p:spPr>
            <a:xfrm>
              <a:off x="7826834" y="6169796"/>
              <a:ext cx="15409" cy="14739"/>
            </a:xfrm>
            <a:custGeom>
              <a:avLst/>
              <a:gdLst>
                <a:gd name="connsiteX0" fmla="*/ 15408 w 15409"/>
                <a:gd name="connsiteY0" fmla="*/ 7436 h 14739"/>
                <a:gd name="connsiteX1" fmla="*/ 8307 w 15409"/>
                <a:gd name="connsiteY1" fmla="*/ 68 h 14739"/>
                <a:gd name="connsiteX2" fmla="*/ 8038 w 15409"/>
                <a:gd name="connsiteY2" fmla="*/ 68 h 14739"/>
                <a:gd name="connsiteX3" fmla="*/ 0 w 15409"/>
                <a:gd name="connsiteY3" fmla="*/ 68 h 14739"/>
                <a:gd name="connsiteX4" fmla="*/ 8293 w 15409"/>
                <a:gd name="connsiteY4" fmla="*/ 6378 h 14739"/>
                <a:gd name="connsiteX5" fmla="*/ 1983 w 15409"/>
                <a:gd name="connsiteY5" fmla="*/ 14670 h 14739"/>
                <a:gd name="connsiteX6" fmla="*/ 0 w 15409"/>
                <a:gd name="connsiteY6" fmla="*/ 14670 h 14739"/>
                <a:gd name="connsiteX7" fmla="*/ 8038 w 15409"/>
                <a:gd name="connsiteY7" fmla="*/ 14670 h 14739"/>
                <a:gd name="connsiteX8" fmla="*/ 15408 w 15409"/>
                <a:gd name="connsiteY8" fmla="*/ 7570 h 14739"/>
                <a:gd name="connsiteX9" fmla="*/ 15408 w 15409"/>
                <a:gd name="connsiteY9" fmla="*/ 7436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09" h="14739">
                  <a:moveTo>
                    <a:pt x="15408" y="7436"/>
                  </a:moveTo>
                  <a:cubicBezTo>
                    <a:pt x="15488" y="3444"/>
                    <a:pt x="12299" y="149"/>
                    <a:pt x="8307" y="68"/>
                  </a:cubicBezTo>
                  <a:cubicBezTo>
                    <a:pt x="8226" y="68"/>
                    <a:pt x="8132" y="68"/>
                    <a:pt x="8038" y="68"/>
                  </a:cubicBezTo>
                  <a:lnTo>
                    <a:pt x="0" y="68"/>
                  </a:lnTo>
                  <a:cubicBezTo>
                    <a:pt x="4033" y="-481"/>
                    <a:pt x="7744" y="2346"/>
                    <a:pt x="8293" y="6378"/>
                  </a:cubicBezTo>
                  <a:cubicBezTo>
                    <a:pt x="8842" y="10410"/>
                    <a:pt x="6015" y="14120"/>
                    <a:pt x="1983" y="14670"/>
                  </a:cubicBezTo>
                  <a:cubicBezTo>
                    <a:pt x="1326" y="14763"/>
                    <a:pt x="657" y="14763"/>
                    <a:pt x="0" y="14670"/>
                  </a:cubicBezTo>
                  <a:lnTo>
                    <a:pt x="8038" y="14670"/>
                  </a:lnTo>
                  <a:cubicBezTo>
                    <a:pt x="12031" y="14750"/>
                    <a:pt x="15327" y="11562"/>
                    <a:pt x="15408" y="7570"/>
                  </a:cubicBezTo>
                  <a:cubicBezTo>
                    <a:pt x="15408" y="7530"/>
                    <a:pt x="15408" y="7476"/>
                    <a:pt x="15408" y="74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9C93721-63B6-C062-F337-90D011D91785}"/>
                </a:ext>
              </a:extLst>
            </p:cNvPr>
            <p:cNvSpPr/>
            <p:nvPr/>
          </p:nvSpPr>
          <p:spPr>
            <a:xfrm>
              <a:off x="7658156" y="6169794"/>
              <a:ext cx="177039" cy="14739"/>
            </a:xfrm>
            <a:custGeom>
              <a:avLst/>
              <a:gdLst>
                <a:gd name="connsiteX0" fmla="*/ 7369 w 177039"/>
                <a:gd name="connsiteY0" fmla="*/ 7438 h 14739"/>
                <a:gd name="connsiteX1" fmla="*/ 0 w 177039"/>
                <a:gd name="connsiteY1" fmla="*/ 14672 h 14739"/>
                <a:gd name="connsiteX2" fmla="*/ 168678 w 177039"/>
                <a:gd name="connsiteY2" fmla="*/ 14672 h 14739"/>
                <a:gd name="connsiteX3" fmla="*/ 176972 w 177039"/>
                <a:gd name="connsiteY3" fmla="*/ 8362 h 14739"/>
                <a:gd name="connsiteX4" fmla="*/ 170661 w 177039"/>
                <a:gd name="connsiteY4" fmla="*/ 70 h 14739"/>
                <a:gd name="connsiteX5" fmla="*/ 168678 w 177039"/>
                <a:gd name="connsiteY5" fmla="*/ 70 h 14739"/>
                <a:gd name="connsiteX6" fmla="*/ 0 w 177039"/>
                <a:gd name="connsiteY6" fmla="*/ 70 h 14739"/>
                <a:gd name="connsiteX7" fmla="*/ 7369 w 177039"/>
                <a:gd name="connsiteY7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039" h="14739">
                  <a:moveTo>
                    <a:pt x="7369" y="7438"/>
                  </a:moveTo>
                  <a:cubicBezTo>
                    <a:pt x="7302" y="11457"/>
                    <a:pt x="4020" y="14672"/>
                    <a:pt x="0" y="14672"/>
                  </a:cubicBezTo>
                  <a:lnTo>
                    <a:pt x="168678" y="14672"/>
                  </a:lnTo>
                  <a:cubicBezTo>
                    <a:pt x="172711" y="15221"/>
                    <a:pt x="176422" y="12394"/>
                    <a:pt x="176972" y="8362"/>
                  </a:cubicBezTo>
                  <a:cubicBezTo>
                    <a:pt x="177520" y="4330"/>
                    <a:pt x="174693" y="620"/>
                    <a:pt x="170661" y="70"/>
                  </a:cubicBezTo>
                  <a:cubicBezTo>
                    <a:pt x="170004" y="-23"/>
                    <a:pt x="169335" y="-23"/>
                    <a:pt x="168678" y="70"/>
                  </a:cubicBezTo>
                  <a:lnTo>
                    <a:pt x="0" y="70"/>
                  </a:lnTo>
                  <a:cubicBezTo>
                    <a:pt x="4073" y="70"/>
                    <a:pt x="7369" y="3366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D512480F-6A04-8DC1-87F2-54CD289A5B04}"/>
                </a:ext>
              </a:extLst>
            </p:cNvPr>
            <p:cNvSpPr/>
            <p:nvPr/>
          </p:nvSpPr>
          <p:spPr>
            <a:xfrm>
              <a:off x="6225399" y="6578834"/>
              <a:ext cx="14739" cy="8439"/>
            </a:xfrm>
            <a:custGeom>
              <a:avLst/>
              <a:gdLst>
                <a:gd name="connsiteX0" fmla="*/ 7370 w 14739"/>
                <a:gd name="connsiteY0" fmla="*/ 8439 h 8439"/>
                <a:gd name="connsiteX1" fmla="*/ 14739 w 14739"/>
                <a:gd name="connsiteY1" fmla="*/ 1072 h 8439"/>
                <a:gd name="connsiteX2" fmla="*/ 14739 w 14739"/>
                <a:gd name="connsiteY2" fmla="*/ 0 h 8439"/>
                <a:gd name="connsiteX3" fmla="*/ 7370 w 14739"/>
                <a:gd name="connsiteY3" fmla="*/ 7368 h 8439"/>
                <a:gd name="connsiteX4" fmla="*/ 1 w 14739"/>
                <a:gd name="connsiteY4" fmla="*/ 268 h 8439"/>
                <a:gd name="connsiteX5" fmla="*/ 1 w 14739"/>
                <a:gd name="connsiteY5" fmla="*/ 0 h 8439"/>
                <a:gd name="connsiteX6" fmla="*/ 1 w 14739"/>
                <a:gd name="connsiteY6" fmla="*/ 1072 h 8439"/>
                <a:gd name="connsiteX7" fmla="*/ 7102 w 14739"/>
                <a:gd name="connsiteY7" fmla="*/ 8439 h 8439"/>
                <a:gd name="connsiteX8" fmla="*/ 7370 w 14739"/>
                <a:gd name="connsiteY8" fmla="*/ 8439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8439">
                  <a:moveTo>
                    <a:pt x="7370" y="8439"/>
                  </a:moveTo>
                  <a:cubicBezTo>
                    <a:pt x="11443" y="8439"/>
                    <a:pt x="14739" y="5144"/>
                    <a:pt x="14739" y="1072"/>
                  </a:cubicBezTo>
                  <a:lnTo>
                    <a:pt x="14739" y="0"/>
                  </a:lnTo>
                  <a:cubicBezTo>
                    <a:pt x="14739" y="4072"/>
                    <a:pt x="11443" y="7368"/>
                    <a:pt x="7370" y="7368"/>
                  </a:cubicBezTo>
                  <a:cubicBezTo>
                    <a:pt x="3378" y="7448"/>
                    <a:pt x="82" y="4260"/>
                    <a:pt x="1" y="268"/>
                  </a:cubicBezTo>
                  <a:cubicBezTo>
                    <a:pt x="1" y="174"/>
                    <a:pt x="1" y="94"/>
                    <a:pt x="1" y="0"/>
                  </a:cubicBezTo>
                  <a:lnTo>
                    <a:pt x="1" y="1072"/>
                  </a:lnTo>
                  <a:cubicBezTo>
                    <a:pt x="-79" y="5063"/>
                    <a:pt x="3110" y="8359"/>
                    <a:pt x="7102" y="8439"/>
                  </a:cubicBezTo>
                  <a:cubicBezTo>
                    <a:pt x="7196" y="8439"/>
                    <a:pt x="7276" y="8439"/>
                    <a:pt x="7370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E674B5F1-DFDE-9D31-E245-E25F381B27F4}"/>
                </a:ext>
              </a:extLst>
            </p:cNvPr>
            <p:cNvSpPr/>
            <p:nvPr/>
          </p:nvSpPr>
          <p:spPr>
            <a:xfrm>
              <a:off x="6225533" y="6489134"/>
              <a:ext cx="14738" cy="97067"/>
            </a:xfrm>
            <a:custGeom>
              <a:avLst/>
              <a:gdLst>
                <a:gd name="connsiteX0" fmla="*/ 1 w 14738"/>
                <a:gd name="connsiteY0" fmla="*/ 6111 h 97067"/>
                <a:gd name="connsiteX1" fmla="*/ 1 w 14738"/>
                <a:gd name="connsiteY1" fmla="*/ 7317 h 97067"/>
                <a:gd name="connsiteX2" fmla="*/ 1 w 14738"/>
                <a:gd name="connsiteY2" fmla="*/ 89700 h 97067"/>
                <a:gd name="connsiteX3" fmla="*/ 7102 w 14738"/>
                <a:gd name="connsiteY3" fmla="*/ 97068 h 97067"/>
                <a:gd name="connsiteX4" fmla="*/ 7370 w 14738"/>
                <a:gd name="connsiteY4" fmla="*/ 97068 h 97067"/>
                <a:gd name="connsiteX5" fmla="*/ 14739 w 14738"/>
                <a:gd name="connsiteY5" fmla="*/ 89700 h 97067"/>
                <a:gd name="connsiteX6" fmla="*/ 14739 w 14738"/>
                <a:gd name="connsiteY6" fmla="*/ 7183 h 97067"/>
                <a:gd name="connsiteX7" fmla="*/ 7196 w 14738"/>
                <a:gd name="connsiteY7" fmla="*/ 3 h 97067"/>
                <a:gd name="connsiteX8" fmla="*/ 135 w 14738"/>
                <a:gd name="connsiteY8" fmla="*/ 5977 h 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8" h="97067">
                  <a:moveTo>
                    <a:pt x="1" y="6111"/>
                  </a:moveTo>
                  <a:cubicBezTo>
                    <a:pt x="1" y="6111"/>
                    <a:pt x="1" y="6915"/>
                    <a:pt x="1" y="7317"/>
                  </a:cubicBezTo>
                  <a:lnTo>
                    <a:pt x="1" y="89700"/>
                  </a:lnTo>
                  <a:cubicBezTo>
                    <a:pt x="-79" y="93692"/>
                    <a:pt x="3110" y="96987"/>
                    <a:pt x="7102" y="97068"/>
                  </a:cubicBezTo>
                  <a:cubicBezTo>
                    <a:pt x="7196" y="97068"/>
                    <a:pt x="7276" y="97068"/>
                    <a:pt x="7370" y="97068"/>
                  </a:cubicBezTo>
                  <a:cubicBezTo>
                    <a:pt x="11443" y="97068"/>
                    <a:pt x="14739" y="93772"/>
                    <a:pt x="14739" y="89700"/>
                  </a:cubicBezTo>
                  <a:lnTo>
                    <a:pt x="14739" y="7183"/>
                  </a:lnTo>
                  <a:cubicBezTo>
                    <a:pt x="14645" y="3110"/>
                    <a:pt x="11256" y="-105"/>
                    <a:pt x="7196" y="3"/>
                  </a:cubicBezTo>
                  <a:cubicBezTo>
                    <a:pt x="3726" y="83"/>
                    <a:pt x="792" y="2575"/>
                    <a:pt x="135" y="59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419D7E9A-9535-9491-D991-2A5C6E3C2040}"/>
                </a:ext>
              </a:extLst>
            </p:cNvPr>
            <p:cNvSpPr/>
            <p:nvPr/>
          </p:nvSpPr>
          <p:spPr>
            <a:xfrm>
              <a:off x="4939886" y="6579905"/>
              <a:ext cx="14737" cy="7367"/>
            </a:xfrm>
            <a:custGeom>
              <a:avLst/>
              <a:gdLst>
                <a:gd name="connsiteX0" fmla="*/ 7369 w 14737"/>
                <a:gd name="connsiteY0" fmla="*/ 7367 h 7367"/>
                <a:gd name="connsiteX1" fmla="*/ 0 w 14737"/>
                <a:gd name="connsiteY1" fmla="*/ 0 h 7367"/>
                <a:gd name="connsiteX2" fmla="*/ 0 w 14737"/>
                <a:gd name="connsiteY2" fmla="*/ 0 h 7367"/>
                <a:gd name="connsiteX3" fmla="*/ 7369 w 14737"/>
                <a:gd name="connsiteY3" fmla="*/ 7367 h 7367"/>
                <a:gd name="connsiteX4" fmla="*/ 14738 w 14737"/>
                <a:gd name="connsiteY4" fmla="*/ 0 h 7367"/>
                <a:gd name="connsiteX5" fmla="*/ 14738 w 14737"/>
                <a:gd name="connsiteY5" fmla="*/ 0 h 7367"/>
                <a:gd name="connsiteX6" fmla="*/ 7369 w 14737"/>
                <a:gd name="connsiteY6" fmla="*/ 7367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7367">
                  <a:moveTo>
                    <a:pt x="7369" y="7367"/>
                  </a:moveTo>
                  <a:cubicBezTo>
                    <a:pt x="3296" y="7367"/>
                    <a:pt x="0" y="4072"/>
                    <a:pt x="0" y="0"/>
                  </a:cubicBezTo>
                  <a:lnTo>
                    <a:pt x="0" y="0"/>
                  </a:lnTo>
                  <a:cubicBezTo>
                    <a:pt x="0" y="4072"/>
                    <a:pt x="3296" y="7367"/>
                    <a:pt x="7369" y="7367"/>
                  </a:cubicBezTo>
                  <a:cubicBezTo>
                    <a:pt x="11442" y="7367"/>
                    <a:pt x="14738" y="4072"/>
                    <a:pt x="14738" y="0"/>
                  </a:cubicBezTo>
                  <a:lnTo>
                    <a:pt x="14738" y="0"/>
                  </a:lnTo>
                  <a:cubicBezTo>
                    <a:pt x="14738" y="4072"/>
                    <a:pt x="11442" y="7367"/>
                    <a:pt x="7369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DE3CA5C7-5DA7-E8BF-E530-FAB733A5DCF5}"/>
                </a:ext>
              </a:extLst>
            </p:cNvPr>
            <p:cNvSpPr/>
            <p:nvPr/>
          </p:nvSpPr>
          <p:spPr>
            <a:xfrm>
              <a:off x="7616891" y="6169794"/>
              <a:ext cx="49626" cy="14739"/>
            </a:xfrm>
            <a:custGeom>
              <a:avLst/>
              <a:gdLst>
                <a:gd name="connsiteX0" fmla="*/ 7369 w 49626"/>
                <a:gd name="connsiteY0" fmla="*/ 7438 h 14739"/>
                <a:gd name="connsiteX1" fmla="*/ 134 w 49626"/>
                <a:gd name="connsiteY1" fmla="*/ 14672 h 14739"/>
                <a:gd name="connsiteX2" fmla="*/ 0 w 49626"/>
                <a:gd name="connsiteY2" fmla="*/ 14672 h 14739"/>
                <a:gd name="connsiteX3" fmla="*/ 41264 w 49626"/>
                <a:gd name="connsiteY3" fmla="*/ 14672 h 14739"/>
                <a:gd name="connsiteX4" fmla="*/ 49558 w 49626"/>
                <a:gd name="connsiteY4" fmla="*/ 8362 h 14739"/>
                <a:gd name="connsiteX5" fmla="*/ 43248 w 49626"/>
                <a:gd name="connsiteY5" fmla="*/ 70 h 14739"/>
                <a:gd name="connsiteX6" fmla="*/ 41264 w 49626"/>
                <a:gd name="connsiteY6" fmla="*/ 70 h 14739"/>
                <a:gd name="connsiteX7" fmla="*/ 0 w 49626"/>
                <a:gd name="connsiteY7" fmla="*/ 70 h 14739"/>
                <a:gd name="connsiteX8" fmla="*/ 7369 w 49626"/>
                <a:gd name="connsiteY8" fmla="*/ 7170 h 14739"/>
                <a:gd name="connsiteX9" fmla="*/ 7369 w 49626"/>
                <a:gd name="connsiteY9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26" h="14739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3" y="14672"/>
                    <a:pt x="40" y="14672"/>
                    <a:pt x="0" y="14672"/>
                  </a:cubicBezTo>
                  <a:lnTo>
                    <a:pt x="41264" y="14672"/>
                  </a:lnTo>
                  <a:cubicBezTo>
                    <a:pt x="45298" y="15221"/>
                    <a:pt x="49008" y="12394"/>
                    <a:pt x="49558" y="8362"/>
                  </a:cubicBezTo>
                  <a:cubicBezTo>
                    <a:pt x="50107" y="4330"/>
                    <a:pt x="47281" y="620"/>
                    <a:pt x="43248" y="70"/>
                  </a:cubicBezTo>
                  <a:cubicBezTo>
                    <a:pt x="42591" y="-23"/>
                    <a:pt x="41921" y="-23"/>
                    <a:pt x="4126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38E727AC-CBF0-12F0-EABF-C6B3F95A60A4}"/>
                </a:ext>
              </a:extLst>
            </p:cNvPr>
            <p:cNvSpPr/>
            <p:nvPr/>
          </p:nvSpPr>
          <p:spPr>
            <a:xfrm>
              <a:off x="4939886" y="6578834"/>
              <a:ext cx="14737" cy="8439"/>
            </a:xfrm>
            <a:custGeom>
              <a:avLst/>
              <a:gdLst>
                <a:gd name="connsiteX0" fmla="*/ 7369 w 14737"/>
                <a:gd name="connsiteY0" fmla="*/ 8439 h 8439"/>
                <a:gd name="connsiteX1" fmla="*/ 14738 w 14737"/>
                <a:gd name="connsiteY1" fmla="*/ 1072 h 8439"/>
                <a:gd name="connsiteX2" fmla="*/ 14738 w 14737"/>
                <a:gd name="connsiteY2" fmla="*/ 0 h 8439"/>
                <a:gd name="connsiteX3" fmla="*/ 7369 w 14737"/>
                <a:gd name="connsiteY3" fmla="*/ 7368 h 8439"/>
                <a:gd name="connsiteX4" fmla="*/ 0 w 14737"/>
                <a:gd name="connsiteY4" fmla="*/ 0 h 8439"/>
                <a:gd name="connsiteX5" fmla="*/ 0 w 14737"/>
                <a:gd name="connsiteY5" fmla="*/ 1072 h 8439"/>
                <a:gd name="connsiteX6" fmla="*/ 7369 w 14737"/>
                <a:gd name="connsiteY6" fmla="*/ 8439 h 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8439">
                  <a:moveTo>
                    <a:pt x="7369" y="8439"/>
                  </a:moveTo>
                  <a:cubicBezTo>
                    <a:pt x="11442" y="8439"/>
                    <a:pt x="14738" y="5144"/>
                    <a:pt x="14738" y="1072"/>
                  </a:cubicBezTo>
                  <a:lnTo>
                    <a:pt x="14738" y="0"/>
                  </a:lnTo>
                  <a:cubicBezTo>
                    <a:pt x="14738" y="4072"/>
                    <a:pt x="11442" y="7368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0" y="5144"/>
                    <a:pt x="3296" y="8439"/>
                    <a:pt x="7369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DE3B299F-CAE4-289C-6939-B8F0EE74E526}"/>
                </a:ext>
              </a:extLst>
            </p:cNvPr>
            <p:cNvSpPr/>
            <p:nvPr/>
          </p:nvSpPr>
          <p:spPr>
            <a:xfrm>
              <a:off x="4939886" y="5922714"/>
              <a:ext cx="14737" cy="663487"/>
            </a:xfrm>
            <a:custGeom>
              <a:avLst/>
              <a:gdLst>
                <a:gd name="connsiteX0" fmla="*/ 0 w 14737"/>
                <a:gd name="connsiteY0" fmla="*/ 656120 h 663487"/>
                <a:gd name="connsiteX1" fmla="*/ 7369 w 14737"/>
                <a:gd name="connsiteY1" fmla="*/ 663488 h 663487"/>
                <a:gd name="connsiteX2" fmla="*/ 14738 w 14737"/>
                <a:gd name="connsiteY2" fmla="*/ 656120 h 663487"/>
                <a:gd name="connsiteX3" fmla="*/ 14738 w 14737"/>
                <a:gd name="connsiteY3" fmla="*/ 7368 h 663487"/>
                <a:gd name="connsiteX4" fmla="*/ 7369 w 14737"/>
                <a:gd name="connsiteY4" fmla="*/ 0 h 663487"/>
                <a:gd name="connsiteX5" fmla="*/ 0 w 14737"/>
                <a:gd name="connsiteY5" fmla="*/ 7368 h 663487"/>
                <a:gd name="connsiteX6" fmla="*/ 0 w 14737"/>
                <a:gd name="connsiteY6" fmla="*/ 656120 h 66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663487">
                  <a:moveTo>
                    <a:pt x="0" y="656120"/>
                  </a:moveTo>
                  <a:cubicBezTo>
                    <a:pt x="0" y="660192"/>
                    <a:pt x="3296" y="663488"/>
                    <a:pt x="7369" y="663488"/>
                  </a:cubicBezTo>
                  <a:cubicBezTo>
                    <a:pt x="11442" y="663488"/>
                    <a:pt x="14738" y="660192"/>
                    <a:pt x="14738" y="656120"/>
                  </a:cubicBezTo>
                  <a:lnTo>
                    <a:pt x="14738" y="7368"/>
                  </a:lnTo>
                  <a:cubicBezTo>
                    <a:pt x="14738" y="3298"/>
                    <a:pt x="11442" y="0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lnTo>
                    <a:pt x="0" y="65612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D16D55D4-4AB7-5B43-852F-A1C2739A65C6}"/>
                </a:ext>
              </a:extLst>
            </p:cNvPr>
            <p:cNvSpPr/>
            <p:nvPr/>
          </p:nvSpPr>
          <p:spPr>
            <a:xfrm>
              <a:off x="7613408" y="6169794"/>
              <a:ext cx="11844" cy="14739"/>
            </a:xfrm>
            <a:custGeom>
              <a:avLst/>
              <a:gdLst>
                <a:gd name="connsiteX0" fmla="*/ 7369 w 11844"/>
                <a:gd name="connsiteY0" fmla="*/ 7438 h 14739"/>
                <a:gd name="connsiteX1" fmla="*/ 134 w 11844"/>
                <a:gd name="connsiteY1" fmla="*/ 14672 h 14739"/>
                <a:gd name="connsiteX2" fmla="*/ 0 w 11844"/>
                <a:gd name="connsiteY2" fmla="*/ 14672 h 14739"/>
                <a:gd name="connsiteX3" fmla="*/ 3484 w 11844"/>
                <a:gd name="connsiteY3" fmla="*/ 14672 h 14739"/>
                <a:gd name="connsiteX4" fmla="*/ 11776 w 11844"/>
                <a:gd name="connsiteY4" fmla="*/ 8362 h 14739"/>
                <a:gd name="connsiteX5" fmla="*/ 5467 w 11844"/>
                <a:gd name="connsiteY5" fmla="*/ 70 h 14739"/>
                <a:gd name="connsiteX6" fmla="*/ 3484 w 11844"/>
                <a:gd name="connsiteY6" fmla="*/ 70 h 14739"/>
                <a:gd name="connsiteX7" fmla="*/ 0 w 11844"/>
                <a:gd name="connsiteY7" fmla="*/ 70 h 14739"/>
                <a:gd name="connsiteX8" fmla="*/ 7369 w 11844"/>
                <a:gd name="connsiteY8" fmla="*/ 7170 h 14739"/>
                <a:gd name="connsiteX9" fmla="*/ 7369 w 11844"/>
                <a:gd name="connsiteY9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44" h="14739">
                  <a:moveTo>
                    <a:pt x="7369" y="7438"/>
                  </a:moveTo>
                  <a:cubicBezTo>
                    <a:pt x="7369" y="11430"/>
                    <a:pt x="4126" y="14672"/>
                    <a:pt x="134" y="14672"/>
                  </a:cubicBezTo>
                  <a:cubicBezTo>
                    <a:pt x="94" y="14672"/>
                    <a:pt x="40" y="14672"/>
                    <a:pt x="0" y="14672"/>
                  </a:cubicBezTo>
                  <a:lnTo>
                    <a:pt x="3484" y="14672"/>
                  </a:lnTo>
                  <a:cubicBezTo>
                    <a:pt x="7516" y="15221"/>
                    <a:pt x="11227" y="12394"/>
                    <a:pt x="11776" y="8362"/>
                  </a:cubicBezTo>
                  <a:cubicBezTo>
                    <a:pt x="12326" y="4330"/>
                    <a:pt x="9499" y="620"/>
                    <a:pt x="5467" y="70"/>
                  </a:cubicBezTo>
                  <a:cubicBezTo>
                    <a:pt x="4810" y="-23"/>
                    <a:pt x="4139" y="-23"/>
                    <a:pt x="3484" y="70"/>
                  </a:cubicBezTo>
                  <a:lnTo>
                    <a:pt x="0" y="70"/>
                  </a:lnTo>
                  <a:cubicBezTo>
                    <a:pt x="3992" y="-10"/>
                    <a:pt x="7288" y="3178"/>
                    <a:pt x="7369" y="7170"/>
                  </a:cubicBezTo>
                  <a:cubicBezTo>
                    <a:pt x="7369" y="7264"/>
                    <a:pt x="7369" y="7344"/>
                    <a:pt x="7369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32EEEB3-DAA7-7D85-B961-2E141BACD408}"/>
                </a:ext>
              </a:extLst>
            </p:cNvPr>
            <p:cNvSpPr/>
            <p:nvPr/>
          </p:nvSpPr>
          <p:spPr>
            <a:xfrm>
              <a:off x="7597592" y="6169794"/>
              <a:ext cx="24177" cy="14739"/>
            </a:xfrm>
            <a:custGeom>
              <a:avLst/>
              <a:gdLst>
                <a:gd name="connsiteX0" fmla="*/ 7 w 24177"/>
                <a:gd name="connsiteY0" fmla="*/ 7438 h 14739"/>
                <a:gd name="connsiteX1" fmla="*/ 7376 w 24177"/>
                <a:gd name="connsiteY1" fmla="*/ 14672 h 14739"/>
                <a:gd name="connsiteX2" fmla="*/ 15816 w 24177"/>
                <a:gd name="connsiteY2" fmla="*/ 14672 h 14739"/>
                <a:gd name="connsiteX3" fmla="*/ 24110 w 24177"/>
                <a:gd name="connsiteY3" fmla="*/ 8362 h 14739"/>
                <a:gd name="connsiteX4" fmla="*/ 17799 w 24177"/>
                <a:gd name="connsiteY4" fmla="*/ 70 h 14739"/>
                <a:gd name="connsiteX5" fmla="*/ 15816 w 24177"/>
                <a:gd name="connsiteY5" fmla="*/ 70 h 14739"/>
                <a:gd name="connsiteX6" fmla="*/ 6303 w 24177"/>
                <a:gd name="connsiteY6" fmla="*/ 70 h 14739"/>
                <a:gd name="connsiteX7" fmla="*/ 4830 w 24177"/>
                <a:gd name="connsiteY7" fmla="*/ 70 h 14739"/>
                <a:gd name="connsiteX8" fmla="*/ 3624 w 24177"/>
                <a:gd name="connsiteY8" fmla="*/ 70 h 14739"/>
                <a:gd name="connsiteX9" fmla="*/ 2418 w 24177"/>
                <a:gd name="connsiteY9" fmla="*/ 874 h 14739"/>
                <a:gd name="connsiteX10" fmla="*/ 1481 w 24177"/>
                <a:gd name="connsiteY10" fmla="*/ 2080 h 14739"/>
                <a:gd name="connsiteX11" fmla="*/ 408 w 24177"/>
                <a:gd name="connsiteY11" fmla="*/ 4223 h 14739"/>
                <a:gd name="connsiteX12" fmla="*/ 7 w 24177"/>
                <a:gd name="connsiteY12" fmla="*/ 7438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77" h="14739">
                  <a:moveTo>
                    <a:pt x="7" y="7438"/>
                  </a:moveTo>
                  <a:cubicBezTo>
                    <a:pt x="74" y="11457"/>
                    <a:pt x="3356" y="14672"/>
                    <a:pt x="7376" y="14672"/>
                  </a:cubicBezTo>
                  <a:lnTo>
                    <a:pt x="15816" y="14672"/>
                  </a:lnTo>
                  <a:cubicBezTo>
                    <a:pt x="19848" y="15221"/>
                    <a:pt x="23560" y="12394"/>
                    <a:pt x="24110" y="8362"/>
                  </a:cubicBezTo>
                  <a:cubicBezTo>
                    <a:pt x="24658" y="4330"/>
                    <a:pt x="21831" y="620"/>
                    <a:pt x="17799" y="70"/>
                  </a:cubicBezTo>
                  <a:cubicBezTo>
                    <a:pt x="17143" y="-23"/>
                    <a:pt x="16473" y="-23"/>
                    <a:pt x="15816" y="70"/>
                  </a:cubicBezTo>
                  <a:lnTo>
                    <a:pt x="6303" y="70"/>
                  </a:lnTo>
                  <a:lnTo>
                    <a:pt x="4830" y="70"/>
                  </a:lnTo>
                  <a:lnTo>
                    <a:pt x="3624" y="70"/>
                  </a:lnTo>
                  <a:lnTo>
                    <a:pt x="2418" y="874"/>
                  </a:lnTo>
                  <a:lnTo>
                    <a:pt x="1481" y="2080"/>
                  </a:lnTo>
                  <a:cubicBezTo>
                    <a:pt x="1038" y="2749"/>
                    <a:pt x="690" y="3473"/>
                    <a:pt x="408" y="4223"/>
                  </a:cubicBezTo>
                  <a:cubicBezTo>
                    <a:pt x="100" y="5268"/>
                    <a:pt x="-33" y="6353"/>
                    <a:pt x="7" y="74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F7AB9046-FB94-5C15-9FAF-6D6540EC7A56}"/>
                </a:ext>
              </a:extLst>
            </p:cNvPr>
            <p:cNvSpPr/>
            <p:nvPr/>
          </p:nvSpPr>
          <p:spPr>
            <a:xfrm>
              <a:off x="5505137" y="6532351"/>
              <a:ext cx="105038" cy="14735"/>
            </a:xfrm>
            <a:custGeom>
              <a:avLst/>
              <a:gdLst>
                <a:gd name="connsiteX0" fmla="*/ 0 w 105038"/>
                <a:gd name="connsiteY0" fmla="*/ 7368 h 14735"/>
                <a:gd name="connsiteX1" fmla="*/ 7369 w 105038"/>
                <a:gd name="connsiteY1" fmla="*/ 14735 h 14735"/>
                <a:gd name="connsiteX2" fmla="*/ 97670 w 105038"/>
                <a:gd name="connsiteY2" fmla="*/ 14735 h 14735"/>
                <a:gd name="connsiteX3" fmla="*/ 105038 w 105038"/>
                <a:gd name="connsiteY3" fmla="*/ 7368 h 14735"/>
                <a:gd name="connsiteX4" fmla="*/ 97670 w 105038"/>
                <a:gd name="connsiteY4" fmla="*/ 0 h 14735"/>
                <a:gd name="connsiteX5" fmla="*/ 7369 w 105038"/>
                <a:gd name="connsiteY5" fmla="*/ 0 h 14735"/>
                <a:gd name="connsiteX6" fmla="*/ 0 w 105038"/>
                <a:gd name="connsiteY6" fmla="*/ 7368 h 1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038" h="14735">
                  <a:moveTo>
                    <a:pt x="0" y="7368"/>
                  </a:moveTo>
                  <a:cubicBezTo>
                    <a:pt x="0" y="11440"/>
                    <a:pt x="3296" y="14735"/>
                    <a:pt x="7369" y="14735"/>
                  </a:cubicBezTo>
                  <a:lnTo>
                    <a:pt x="97670" y="14735"/>
                  </a:lnTo>
                  <a:cubicBezTo>
                    <a:pt x="101742" y="14735"/>
                    <a:pt x="105038" y="11440"/>
                    <a:pt x="105038" y="7368"/>
                  </a:cubicBezTo>
                  <a:cubicBezTo>
                    <a:pt x="105038" y="3295"/>
                    <a:pt x="101742" y="0"/>
                    <a:pt x="97670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BA6CFD6B-F533-986D-6D20-DA8A4DB6F13E}"/>
                </a:ext>
              </a:extLst>
            </p:cNvPr>
            <p:cNvSpPr/>
            <p:nvPr/>
          </p:nvSpPr>
          <p:spPr>
            <a:xfrm>
              <a:off x="4813143" y="6580575"/>
              <a:ext cx="2679" cy="273137"/>
            </a:xfrm>
            <a:custGeom>
              <a:avLst/>
              <a:gdLst>
                <a:gd name="connsiteX0" fmla="*/ 2680 w 2679"/>
                <a:gd name="connsiteY0" fmla="*/ 8439 h 273137"/>
                <a:gd name="connsiteX1" fmla="*/ 2680 w 2679"/>
                <a:gd name="connsiteY1" fmla="*/ 1340 h 273137"/>
                <a:gd name="connsiteX2" fmla="*/ 1340 w 2679"/>
                <a:gd name="connsiteY2" fmla="*/ 0 h 273137"/>
                <a:gd name="connsiteX3" fmla="*/ 0 w 2679"/>
                <a:gd name="connsiteY3" fmla="*/ 1340 h 273137"/>
                <a:gd name="connsiteX4" fmla="*/ 0 w 2679"/>
                <a:gd name="connsiteY4" fmla="*/ 8439 h 273137"/>
                <a:gd name="connsiteX5" fmla="*/ 0 w 2679"/>
                <a:gd name="connsiteY5" fmla="*/ 8439 h 273137"/>
                <a:gd name="connsiteX6" fmla="*/ 0 w 2679"/>
                <a:gd name="connsiteY6" fmla="*/ 273138 h 273137"/>
                <a:gd name="connsiteX7" fmla="*/ 2680 w 2679"/>
                <a:gd name="connsiteY7" fmla="*/ 273138 h 273137"/>
                <a:gd name="connsiteX8" fmla="*/ 2680 w 2679"/>
                <a:gd name="connsiteY8" fmla="*/ 8573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" h="273137">
                  <a:moveTo>
                    <a:pt x="2680" y="8439"/>
                  </a:moveTo>
                  <a:lnTo>
                    <a:pt x="2680" y="1340"/>
                  </a:lnTo>
                  <a:cubicBezTo>
                    <a:pt x="2680" y="603"/>
                    <a:pt x="2077" y="0"/>
                    <a:pt x="1340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8439"/>
                  </a:lnTo>
                  <a:lnTo>
                    <a:pt x="0" y="8439"/>
                  </a:lnTo>
                  <a:lnTo>
                    <a:pt x="0" y="273138"/>
                  </a:lnTo>
                  <a:lnTo>
                    <a:pt x="2680" y="273138"/>
                  </a:lnTo>
                  <a:lnTo>
                    <a:pt x="2680" y="857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3DF924CD-A905-D98E-7067-97838225E0AD}"/>
                </a:ext>
              </a:extLst>
            </p:cNvPr>
            <p:cNvSpPr/>
            <p:nvPr/>
          </p:nvSpPr>
          <p:spPr>
            <a:xfrm>
              <a:off x="6700217" y="5879847"/>
              <a:ext cx="14739" cy="706356"/>
            </a:xfrm>
            <a:custGeom>
              <a:avLst/>
              <a:gdLst>
                <a:gd name="connsiteX0" fmla="*/ 0 w 14739"/>
                <a:gd name="connsiteY0" fmla="*/ 698987 h 706356"/>
                <a:gd name="connsiteX1" fmla="*/ 7369 w 14739"/>
                <a:gd name="connsiteY1" fmla="*/ 706355 h 706356"/>
                <a:gd name="connsiteX2" fmla="*/ 14738 w 14739"/>
                <a:gd name="connsiteY2" fmla="*/ 699255 h 706356"/>
                <a:gd name="connsiteX3" fmla="*/ 14738 w 14739"/>
                <a:gd name="connsiteY3" fmla="*/ 698987 h 706356"/>
                <a:gd name="connsiteX4" fmla="*/ 14738 w 14739"/>
                <a:gd name="connsiteY4" fmla="*/ 7369 h 706356"/>
                <a:gd name="connsiteX5" fmla="*/ 7637 w 14739"/>
                <a:gd name="connsiteY5" fmla="*/ 1 h 706356"/>
                <a:gd name="connsiteX6" fmla="*/ 7369 w 14739"/>
                <a:gd name="connsiteY6" fmla="*/ 1 h 706356"/>
                <a:gd name="connsiteX7" fmla="*/ 0 w 14739"/>
                <a:gd name="connsiteY7" fmla="*/ 7369 h 706356"/>
                <a:gd name="connsiteX8" fmla="*/ 0 w 14739"/>
                <a:gd name="connsiteY8" fmla="*/ 698987 h 70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39" h="706356">
                  <a:moveTo>
                    <a:pt x="0" y="698987"/>
                  </a:moveTo>
                  <a:cubicBezTo>
                    <a:pt x="0" y="703059"/>
                    <a:pt x="3296" y="706355"/>
                    <a:pt x="7369" y="706355"/>
                  </a:cubicBezTo>
                  <a:cubicBezTo>
                    <a:pt x="11361" y="706435"/>
                    <a:pt x="14657" y="703247"/>
                    <a:pt x="14738" y="699255"/>
                  </a:cubicBezTo>
                  <a:cubicBezTo>
                    <a:pt x="14738" y="699161"/>
                    <a:pt x="14738" y="699081"/>
                    <a:pt x="14738" y="698987"/>
                  </a:cubicBezTo>
                  <a:lnTo>
                    <a:pt x="14738" y="7369"/>
                  </a:lnTo>
                  <a:cubicBezTo>
                    <a:pt x="14818" y="3374"/>
                    <a:pt x="11629" y="76"/>
                    <a:pt x="7637" y="1"/>
                  </a:cubicBezTo>
                  <a:cubicBezTo>
                    <a:pt x="7543" y="0"/>
                    <a:pt x="7463" y="0"/>
                    <a:pt x="7369" y="1"/>
                  </a:cubicBezTo>
                  <a:cubicBezTo>
                    <a:pt x="3296" y="1"/>
                    <a:pt x="0" y="3299"/>
                    <a:pt x="0" y="7369"/>
                  </a:cubicBezTo>
                  <a:lnTo>
                    <a:pt x="0" y="6989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758BD2E9-9D33-2F55-AAC0-E010504EDCA6}"/>
                </a:ext>
              </a:extLst>
            </p:cNvPr>
            <p:cNvSpPr/>
            <p:nvPr/>
          </p:nvSpPr>
          <p:spPr>
            <a:xfrm>
              <a:off x="4837259" y="5886680"/>
              <a:ext cx="13056" cy="111331"/>
            </a:xfrm>
            <a:custGeom>
              <a:avLst/>
              <a:gdLst>
                <a:gd name="connsiteX0" fmla="*/ 6565 w 13056"/>
                <a:gd name="connsiteY0" fmla="*/ 0 h 111331"/>
                <a:gd name="connsiteX1" fmla="*/ 6565 w 13056"/>
                <a:gd name="connsiteY1" fmla="*/ 0 h 111331"/>
                <a:gd name="connsiteX2" fmla="*/ 5091 w 13056"/>
                <a:gd name="connsiteY2" fmla="*/ 0 h 111331"/>
                <a:gd name="connsiteX3" fmla="*/ 0 w 13056"/>
                <a:gd name="connsiteY3" fmla="*/ 6832 h 111331"/>
                <a:gd name="connsiteX4" fmla="*/ 0 w 13056"/>
                <a:gd name="connsiteY4" fmla="*/ 103950 h 111331"/>
                <a:gd name="connsiteX5" fmla="*/ 3751 w 13056"/>
                <a:gd name="connsiteY5" fmla="*/ 110246 h 111331"/>
                <a:gd name="connsiteX6" fmla="*/ 3751 w 13056"/>
                <a:gd name="connsiteY6" fmla="*/ 110246 h 111331"/>
                <a:gd name="connsiteX7" fmla="*/ 7101 w 13056"/>
                <a:gd name="connsiteY7" fmla="*/ 111184 h 111331"/>
                <a:gd name="connsiteX8" fmla="*/ 7101 w 13056"/>
                <a:gd name="connsiteY8" fmla="*/ 111184 h 111331"/>
                <a:gd name="connsiteX9" fmla="*/ 9781 w 13056"/>
                <a:gd name="connsiteY9" fmla="*/ 111184 h 111331"/>
                <a:gd name="connsiteX10" fmla="*/ 10584 w 13056"/>
                <a:gd name="connsiteY10" fmla="*/ 111184 h 111331"/>
                <a:gd name="connsiteX11" fmla="*/ 12058 w 13056"/>
                <a:gd name="connsiteY11" fmla="*/ 110246 h 111331"/>
                <a:gd name="connsiteX12" fmla="*/ 12058 w 13056"/>
                <a:gd name="connsiteY12" fmla="*/ 109443 h 111331"/>
                <a:gd name="connsiteX13" fmla="*/ 12996 w 13056"/>
                <a:gd name="connsiteY13" fmla="*/ 108103 h 111331"/>
                <a:gd name="connsiteX14" fmla="*/ 12996 w 13056"/>
                <a:gd name="connsiteY14" fmla="*/ 107031 h 111331"/>
                <a:gd name="connsiteX15" fmla="*/ 12996 w 13056"/>
                <a:gd name="connsiteY15" fmla="*/ 105424 h 111331"/>
                <a:gd name="connsiteX16" fmla="*/ 12996 w 13056"/>
                <a:gd name="connsiteY16" fmla="*/ 105424 h 111331"/>
                <a:gd name="connsiteX17" fmla="*/ 12996 w 13056"/>
                <a:gd name="connsiteY17" fmla="*/ 6832 h 111331"/>
                <a:gd name="connsiteX18" fmla="*/ 12996 w 13056"/>
                <a:gd name="connsiteY18" fmla="*/ 5358 h 111331"/>
                <a:gd name="connsiteX19" fmla="*/ 12996 w 13056"/>
                <a:gd name="connsiteY19" fmla="*/ 4019 h 111331"/>
                <a:gd name="connsiteX20" fmla="*/ 12192 w 13056"/>
                <a:gd name="connsiteY20" fmla="*/ 2947 h 111331"/>
                <a:gd name="connsiteX21" fmla="*/ 11254 w 13056"/>
                <a:gd name="connsiteY21" fmla="*/ 1875 h 111331"/>
                <a:gd name="connsiteX22" fmla="*/ 10182 w 13056"/>
                <a:gd name="connsiteY22" fmla="*/ 1072 h 111331"/>
                <a:gd name="connsiteX23" fmla="*/ 8709 w 13056"/>
                <a:gd name="connsiteY23" fmla="*/ 1072 h 111331"/>
                <a:gd name="connsiteX24" fmla="*/ 6565 w 13056"/>
                <a:gd name="connsiteY24" fmla="*/ 1072 h 1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056" h="111331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27" y="3691"/>
                    <a:pt x="0" y="6832"/>
                  </a:cubicBezTo>
                  <a:lnTo>
                    <a:pt x="0" y="103950"/>
                  </a:lnTo>
                  <a:cubicBezTo>
                    <a:pt x="67" y="106559"/>
                    <a:pt x="1487" y="108943"/>
                    <a:pt x="3751" y="110246"/>
                  </a:cubicBezTo>
                  <a:lnTo>
                    <a:pt x="3751" y="110246"/>
                  </a:lnTo>
                  <a:cubicBezTo>
                    <a:pt x="4783" y="110821"/>
                    <a:pt x="5922" y="111143"/>
                    <a:pt x="7101" y="111184"/>
                  </a:cubicBezTo>
                  <a:lnTo>
                    <a:pt x="7101" y="111184"/>
                  </a:lnTo>
                  <a:cubicBezTo>
                    <a:pt x="7985" y="111381"/>
                    <a:pt x="8896" y="111381"/>
                    <a:pt x="9781" y="111184"/>
                  </a:cubicBezTo>
                  <a:lnTo>
                    <a:pt x="10584" y="111184"/>
                  </a:lnTo>
                  <a:cubicBezTo>
                    <a:pt x="11120" y="110952"/>
                    <a:pt x="11616" y="110636"/>
                    <a:pt x="12058" y="110246"/>
                  </a:cubicBezTo>
                  <a:lnTo>
                    <a:pt x="12058" y="109443"/>
                  </a:lnTo>
                  <a:cubicBezTo>
                    <a:pt x="12407" y="109019"/>
                    <a:pt x="12715" y="108572"/>
                    <a:pt x="12996" y="108103"/>
                  </a:cubicBezTo>
                  <a:lnTo>
                    <a:pt x="12996" y="107031"/>
                  </a:lnTo>
                  <a:cubicBezTo>
                    <a:pt x="13063" y="106497"/>
                    <a:pt x="13063" y="105958"/>
                    <a:pt x="12996" y="105424"/>
                  </a:cubicBezTo>
                  <a:cubicBezTo>
                    <a:pt x="12996" y="105424"/>
                    <a:pt x="12996" y="105424"/>
                    <a:pt x="12996" y="105424"/>
                  </a:cubicBezTo>
                  <a:lnTo>
                    <a:pt x="12996" y="6832"/>
                  </a:lnTo>
                  <a:cubicBezTo>
                    <a:pt x="13076" y="6343"/>
                    <a:pt x="13076" y="5847"/>
                    <a:pt x="12996" y="5358"/>
                  </a:cubicBezTo>
                  <a:cubicBezTo>
                    <a:pt x="13076" y="4915"/>
                    <a:pt x="13076" y="4462"/>
                    <a:pt x="12996" y="4019"/>
                  </a:cubicBezTo>
                  <a:lnTo>
                    <a:pt x="12192" y="2947"/>
                  </a:lnTo>
                  <a:cubicBezTo>
                    <a:pt x="11951" y="2532"/>
                    <a:pt x="11629" y="2167"/>
                    <a:pt x="11254" y="1875"/>
                  </a:cubicBezTo>
                  <a:lnTo>
                    <a:pt x="10182" y="1072"/>
                  </a:lnTo>
                  <a:lnTo>
                    <a:pt x="8709" y="1072"/>
                  </a:lnTo>
                  <a:cubicBezTo>
                    <a:pt x="7999" y="931"/>
                    <a:pt x="7275" y="931"/>
                    <a:pt x="6565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EB714AE6-019A-B765-39FC-6AA07118E436}"/>
                </a:ext>
              </a:extLst>
            </p:cNvPr>
            <p:cNvSpPr/>
            <p:nvPr/>
          </p:nvSpPr>
          <p:spPr>
            <a:xfrm>
              <a:off x="8740024" y="6141867"/>
              <a:ext cx="14788" cy="23442"/>
            </a:xfrm>
            <a:custGeom>
              <a:avLst/>
              <a:gdLst>
                <a:gd name="connsiteX0" fmla="*/ 11925 w 14788"/>
                <a:gd name="connsiteY0" fmla="*/ 1741 h 23442"/>
                <a:gd name="connsiteX1" fmla="*/ 7370 w 14788"/>
                <a:gd name="connsiteY1" fmla="*/ 0 h 23442"/>
                <a:gd name="connsiteX2" fmla="*/ 2948 w 14788"/>
                <a:gd name="connsiteY2" fmla="*/ 1741 h 23442"/>
                <a:gd name="connsiteX3" fmla="*/ 804 w 14788"/>
                <a:gd name="connsiteY3" fmla="*/ 4287 h 23442"/>
                <a:gd name="connsiteX4" fmla="*/ 0 w 14788"/>
                <a:gd name="connsiteY4" fmla="*/ 7368 h 23442"/>
                <a:gd name="connsiteX5" fmla="*/ 0 w 14788"/>
                <a:gd name="connsiteY5" fmla="*/ 16075 h 23442"/>
                <a:gd name="connsiteX6" fmla="*/ 7370 w 14788"/>
                <a:gd name="connsiteY6" fmla="*/ 23442 h 23442"/>
                <a:gd name="connsiteX7" fmla="*/ 14738 w 14788"/>
                <a:gd name="connsiteY7" fmla="*/ 16075 h 23442"/>
                <a:gd name="connsiteX8" fmla="*/ 14738 w 14788"/>
                <a:gd name="connsiteY8" fmla="*/ 7368 h 23442"/>
                <a:gd name="connsiteX9" fmla="*/ 14738 w 14788"/>
                <a:gd name="connsiteY9" fmla="*/ 7368 h 23442"/>
                <a:gd name="connsiteX10" fmla="*/ 14738 w 14788"/>
                <a:gd name="connsiteY10" fmla="*/ 4956 h 23442"/>
                <a:gd name="connsiteX11" fmla="*/ 11925 w 14788"/>
                <a:gd name="connsiteY11" fmla="*/ 1741 h 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88" h="23442">
                  <a:moveTo>
                    <a:pt x="11925" y="1741"/>
                  </a:moveTo>
                  <a:cubicBezTo>
                    <a:pt x="10665" y="643"/>
                    <a:pt x="9045" y="27"/>
                    <a:pt x="7370" y="0"/>
                  </a:cubicBezTo>
                  <a:cubicBezTo>
                    <a:pt x="5735" y="13"/>
                    <a:pt x="4154" y="630"/>
                    <a:pt x="2948" y="1741"/>
                  </a:cubicBezTo>
                  <a:cubicBezTo>
                    <a:pt x="2024" y="2384"/>
                    <a:pt x="1287" y="3268"/>
                    <a:pt x="804" y="4287"/>
                  </a:cubicBezTo>
                  <a:cubicBezTo>
                    <a:pt x="269" y="5224"/>
                    <a:pt x="-13" y="6283"/>
                    <a:pt x="0" y="7368"/>
                  </a:cubicBezTo>
                  <a:lnTo>
                    <a:pt x="0" y="16075"/>
                  </a:lnTo>
                  <a:cubicBezTo>
                    <a:pt x="0" y="20147"/>
                    <a:pt x="3297" y="23442"/>
                    <a:pt x="7370" y="23442"/>
                  </a:cubicBezTo>
                  <a:cubicBezTo>
                    <a:pt x="11442" y="23442"/>
                    <a:pt x="14738" y="20147"/>
                    <a:pt x="14738" y="16075"/>
                  </a:cubicBezTo>
                  <a:lnTo>
                    <a:pt x="14738" y="7368"/>
                  </a:lnTo>
                  <a:cubicBezTo>
                    <a:pt x="14738" y="7368"/>
                    <a:pt x="14738" y="7368"/>
                    <a:pt x="14738" y="7368"/>
                  </a:cubicBezTo>
                  <a:cubicBezTo>
                    <a:pt x="14806" y="6564"/>
                    <a:pt x="14806" y="5760"/>
                    <a:pt x="14738" y="4956"/>
                  </a:cubicBezTo>
                  <a:cubicBezTo>
                    <a:pt x="14122" y="3644"/>
                    <a:pt x="13144" y="2532"/>
                    <a:pt x="11925" y="1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D9909535-A191-CE9F-7639-8223E8EA6458}"/>
                </a:ext>
              </a:extLst>
            </p:cNvPr>
            <p:cNvSpPr/>
            <p:nvPr/>
          </p:nvSpPr>
          <p:spPr>
            <a:xfrm>
              <a:off x="11284794" y="6405226"/>
              <a:ext cx="22910" cy="448486"/>
            </a:xfrm>
            <a:custGeom>
              <a:avLst/>
              <a:gdLst>
                <a:gd name="connsiteX0" fmla="*/ 22910 w 22910"/>
                <a:gd name="connsiteY0" fmla="*/ 75953 h 448486"/>
                <a:gd name="connsiteX1" fmla="*/ 22910 w 22910"/>
                <a:gd name="connsiteY1" fmla="*/ 0 h 448486"/>
                <a:gd name="connsiteX2" fmla="*/ 0 w 22910"/>
                <a:gd name="connsiteY2" fmla="*/ 0 h 448486"/>
                <a:gd name="connsiteX3" fmla="*/ 0 w 22910"/>
                <a:gd name="connsiteY3" fmla="*/ 72203 h 448486"/>
                <a:gd name="connsiteX4" fmla="*/ 5895 w 22910"/>
                <a:gd name="connsiteY4" fmla="*/ 79168 h 448486"/>
                <a:gd name="connsiteX5" fmla="*/ 5895 w 22910"/>
                <a:gd name="connsiteY5" fmla="*/ 448487 h 448486"/>
                <a:gd name="connsiteX6" fmla="*/ 22910 w 22910"/>
                <a:gd name="connsiteY6" fmla="*/ 448487 h 448486"/>
                <a:gd name="connsiteX7" fmla="*/ 22910 w 22910"/>
                <a:gd name="connsiteY7" fmla="*/ 75953 h 44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10" h="448486">
                  <a:moveTo>
                    <a:pt x="22910" y="75953"/>
                  </a:moveTo>
                  <a:lnTo>
                    <a:pt x="22910" y="0"/>
                  </a:lnTo>
                  <a:lnTo>
                    <a:pt x="0" y="0"/>
                  </a:lnTo>
                  <a:lnTo>
                    <a:pt x="0" y="72203"/>
                  </a:lnTo>
                  <a:cubicBezTo>
                    <a:pt x="3430" y="72739"/>
                    <a:pt x="5935" y="75699"/>
                    <a:pt x="5895" y="79168"/>
                  </a:cubicBezTo>
                  <a:lnTo>
                    <a:pt x="5895" y="448487"/>
                  </a:lnTo>
                  <a:lnTo>
                    <a:pt x="22910" y="448487"/>
                  </a:lnTo>
                  <a:lnTo>
                    <a:pt x="22910" y="75953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680A3857-8DB1-D788-D931-6520330FA182}"/>
                </a:ext>
              </a:extLst>
            </p:cNvPr>
            <p:cNvSpPr/>
            <p:nvPr/>
          </p:nvSpPr>
          <p:spPr>
            <a:xfrm>
              <a:off x="10890364" y="6405226"/>
              <a:ext cx="391482" cy="71934"/>
            </a:xfrm>
            <a:custGeom>
              <a:avLst/>
              <a:gdLst>
                <a:gd name="connsiteX0" fmla="*/ 391483 w 391482"/>
                <a:gd name="connsiteY0" fmla="*/ 71935 h 71934"/>
                <a:gd name="connsiteX1" fmla="*/ 391483 w 391482"/>
                <a:gd name="connsiteY1" fmla="*/ 0 h 71934"/>
                <a:gd name="connsiteX2" fmla="*/ 34701 w 391482"/>
                <a:gd name="connsiteY2" fmla="*/ 0 h 71934"/>
                <a:gd name="connsiteX3" fmla="*/ 0 w 391482"/>
                <a:gd name="connsiteY3" fmla="*/ 536 h 71934"/>
                <a:gd name="connsiteX4" fmla="*/ 0 w 391482"/>
                <a:gd name="connsiteY4" fmla="*/ 71935 h 71934"/>
                <a:gd name="connsiteX5" fmla="*/ 34566 w 391482"/>
                <a:gd name="connsiteY5" fmla="*/ 71935 h 71934"/>
                <a:gd name="connsiteX6" fmla="*/ 391483 w 391482"/>
                <a:gd name="connsiteY6" fmla="*/ 71935 h 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482" h="71934">
                  <a:moveTo>
                    <a:pt x="391483" y="71935"/>
                  </a:moveTo>
                  <a:lnTo>
                    <a:pt x="391483" y="0"/>
                  </a:lnTo>
                  <a:lnTo>
                    <a:pt x="34701" y="0"/>
                  </a:lnTo>
                  <a:lnTo>
                    <a:pt x="0" y="536"/>
                  </a:lnTo>
                  <a:lnTo>
                    <a:pt x="0" y="71935"/>
                  </a:lnTo>
                  <a:lnTo>
                    <a:pt x="34566" y="71935"/>
                  </a:lnTo>
                  <a:lnTo>
                    <a:pt x="391483" y="719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52A2699F-A259-07EC-6842-387FB6E44EFC}"/>
                </a:ext>
              </a:extLst>
            </p:cNvPr>
            <p:cNvSpPr/>
            <p:nvPr/>
          </p:nvSpPr>
          <p:spPr>
            <a:xfrm>
              <a:off x="12687674" y="5563576"/>
              <a:ext cx="29609" cy="201470"/>
            </a:xfrm>
            <a:custGeom>
              <a:avLst/>
              <a:gdLst>
                <a:gd name="connsiteX0" fmla="*/ 29609 w 29609"/>
                <a:gd name="connsiteY0" fmla="*/ 10181 h 201470"/>
                <a:gd name="connsiteX1" fmla="*/ 29609 w 29609"/>
                <a:gd name="connsiteY1" fmla="*/ 0 h 201470"/>
                <a:gd name="connsiteX2" fmla="*/ 2143 w 29609"/>
                <a:gd name="connsiteY2" fmla="*/ 0 h 201470"/>
                <a:gd name="connsiteX3" fmla="*/ 0 w 29609"/>
                <a:gd name="connsiteY3" fmla="*/ 10851 h 201470"/>
                <a:gd name="connsiteX4" fmla="*/ 0 w 29609"/>
                <a:gd name="connsiteY4" fmla="*/ 201471 h 201470"/>
                <a:gd name="connsiteX5" fmla="*/ 29609 w 29609"/>
                <a:gd name="connsiteY5" fmla="*/ 201471 h 201470"/>
                <a:gd name="connsiteX6" fmla="*/ 29609 w 29609"/>
                <a:gd name="connsiteY6" fmla="*/ 10181 h 20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9" h="201470">
                  <a:moveTo>
                    <a:pt x="29609" y="10181"/>
                  </a:moveTo>
                  <a:lnTo>
                    <a:pt x="29609" y="0"/>
                  </a:lnTo>
                  <a:lnTo>
                    <a:pt x="2143" y="0"/>
                  </a:lnTo>
                  <a:lnTo>
                    <a:pt x="0" y="10851"/>
                  </a:lnTo>
                  <a:lnTo>
                    <a:pt x="0" y="201471"/>
                  </a:lnTo>
                  <a:lnTo>
                    <a:pt x="29609" y="201471"/>
                  </a:lnTo>
                  <a:lnTo>
                    <a:pt x="29609" y="10181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178584F7-ACF4-B73E-CBFC-329BE151B5BA}"/>
                </a:ext>
              </a:extLst>
            </p:cNvPr>
            <p:cNvSpPr/>
            <p:nvPr/>
          </p:nvSpPr>
          <p:spPr>
            <a:xfrm>
              <a:off x="12681644" y="5786346"/>
              <a:ext cx="803" cy="288542"/>
            </a:xfrm>
            <a:custGeom>
              <a:avLst/>
              <a:gdLst>
                <a:gd name="connsiteX0" fmla="*/ 804 w 803"/>
                <a:gd name="connsiteY0" fmla="*/ 288543 h 288542"/>
                <a:gd name="connsiteX1" fmla="*/ 804 w 803"/>
                <a:gd name="connsiteY1" fmla="*/ 0 h 288542"/>
                <a:gd name="connsiteX2" fmla="*/ 0 w 803"/>
                <a:gd name="connsiteY2" fmla="*/ 0 h 288542"/>
                <a:gd name="connsiteX3" fmla="*/ 0 w 803"/>
                <a:gd name="connsiteY3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288542">
                  <a:moveTo>
                    <a:pt x="804" y="288543"/>
                  </a:moveTo>
                  <a:lnTo>
                    <a:pt x="804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14B062F7-63B4-709E-2E86-CCE08F96ADA2}"/>
                </a:ext>
              </a:extLst>
            </p:cNvPr>
            <p:cNvSpPr/>
            <p:nvPr/>
          </p:nvSpPr>
          <p:spPr>
            <a:xfrm>
              <a:off x="12341609" y="5786346"/>
              <a:ext cx="335613" cy="618879"/>
            </a:xfrm>
            <a:custGeom>
              <a:avLst/>
              <a:gdLst>
                <a:gd name="connsiteX0" fmla="*/ 3618 w 335613"/>
                <a:gd name="connsiteY0" fmla="*/ 0 h 618879"/>
                <a:gd name="connsiteX1" fmla="*/ 0 w 335613"/>
                <a:gd name="connsiteY1" fmla="*/ 0 h 618879"/>
                <a:gd name="connsiteX2" fmla="*/ 0 w 335613"/>
                <a:gd name="connsiteY2" fmla="*/ 618880 h 618879"/>
                <a:gd name="connsiteX3" fmla="*/ 321546 w 335613"/>
                <a:gd name="connsiteY3" fmla="*/ 618880 h 618879"/>
                <a:gd name="connsiteX4" fmla="*/ 321546 w 335613"/>
                <a:gd name="connsiteY4" fmla="*/ 297384 h 618879"/>
                <a:gd name="connsiteX5" fmla="*/ 321546 w 335613"/>
                <a:gd name="connsiteY5" fmla="*/ 294571 h 618879"/>
                <a:gd name="connsiteX6" fmla="*/ 321546 w 335613"/>
                <a:gd name="connsiteY6" fmla="*/ 294571 h 618879"/>
                <a:gd name="connsiteX7" fmla="*/ 322618 w 335613"/>
                <a:gd name="connsiteY7" fmla="*/ 292561 h 618879"/>
                <a:gd name="connsiteX8" fmla="*/ 322618 w 335613"/>
                <a:gd name="connsiteY8" fmla="*/ 291758 h 618879"/>
                <a:gd name="connsiteX9" fmla="*/ 323556 w 335613"/>
                <a:gd name="connsiteY9" fmla="*/ 290552 h 618879"/>
                <a:gd name="connsiteX10" fmla="*/ 324761 w 335613"/>
                <a:gd name="connsiteY10" fmla="*/ 289748 h 618879"/>
                <a:gd name="connsiteX11" fmla="*/ 325968 w 335613"/>
                <a:gd name="connsiteY11" fmla="*/ 289748 h 618879"/>
                <a:gd name="connsiteX12" fmla="*/ 327441 w 335613"/>
                <a:gd name="connsiteY12" fmla="*/ 289748 h 618879"/>
                <a:gd name="connsiteX13" fmla="*/ 328513 w 335613"/>
                <a:gd name="connsiteY13" fmla="*/ 289748 h 618879"/>
                <a:gd name="connsiteX14" fmla="*/ 335614 w 335613"/>
                <a:gd name="connsiteY14" fmla="*/ 289748 h 618879"/>
                <a:gd name="connsiteX15" fmla="*/ 335614 w 335613"/>
                <a:gd name="connsiteY15" fmla="*/ 0 h 618879"/>
                <a:gd name="connsiteX16" fmla="*/ 3618 w 335613"/>
                <a:gd name="connsiteY16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5613" h="618879">
                  <a:moveTo>
                    <a:pt x="3618" y="0"/>
                  </a:moveTo>
                  <a:lnTo>
                    <a:pt x="0" y="0"/>
                  </a:lnTo>
                  <a:lnTo>
                    <a:pt x="0" y="618880"/>
                  </a:lnTo>
                  <a:lnTo>
                    <a:pt x="321546" y="618880"/>
                  </a:lnTo>
                  <a:lnTo>
                    <a:pt x="321546" y="297384"/>
                  </a:lnTo>
                  <a:cubicBezTo>
                    <a:pt x="321479" y="296447"/>
                    <a:pt x="321479" y="295507"/>
                    <a:pt x="321546" y="294571"/>
                  </a:cubicBezTo>
                  <a:lnTo>
                    <a:pt x="321546" y="294571"/>
                  </a:lnTo>
                  <a:lnTo>
                    <a:pt x="322618" y="292561"/>
                  </a:lnTo>
                  <a:lnTo>
                    <a:pt x="322618" y="291758"/>
                  </a:lnTo>
                  <a:lnTo>
                    <a:pt x="323556" y="290552"/>
                  </a:lnTo>
                  <a:cubicBezTo>
                    <a:pt x="323931" y="290239"/>
                    <a:pt x="324333" y="289969"/>
                    <a:pt x="324761" y="289748"/>
                  </a:cubicBezTo>
                  <a:lnTo>
                    <a:pt x="325968" y="289748"/>
                  </a:lnTo>
                  <a:lnTo>
                    <a:pt x="327441" y="289748"/>
                  </a:lnTo>
                  <a:lnTo>
                    <a:pt x="328513" y="289748"/>
                  </a:lnTo>
                  <a:lnTo>
                    <a:pt x="335614" y="289748"/>
                  </a:lnTo>
                  <a:lnTo>
                    <a:pt x="335614" y="0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3F871326-BCA0-0949-19C0-92E9655235B8}"/>
                </a:ext>
              </a:extLst>
            </p:cNvPr>
            <p:cNvSpPr/>
            <p:nvPr/>
          </p:nvSpPr>
          <p:spPr>
            <a:xfrm>
              <a:off x="9554609" y="6492834"/>
              <a:ext cx="224412" cy="361013"/>
            </a:xfrm>
            <a:custGeom>
              <a:avLst/>
              <a:gdLst>
                <a:gd name="connsiteX0" fmla="*/ 135719 w 224412"/>
                <a:gd name="connsiteY0" fmla="*/ 0 h 361013"/>
                <a:gd name="connsiteX1" fmla="*/ 56672 w 224412"/>
                <a:gd name="connsiteY1" fmla="*/ 0 h 361013"/>
                <a:gd name="connsiteX2" fmla="*/ 0 w 224412"/>
                <a:gd name="connsiteY2" fmla="*/ 2143 h 361013"/>
                <a:gd name="connsiteX3" fmla="*/ 0 w 224412"/>
                <a:gd name="connsiteY3" fmla="*/ 361013 h 361013"/>
                <a:gd name="connsiteX4" fmla="*/ 224412 w 224412"/>
                <a:gd name="connsiteY4" fmla="*/ 361013 h 361013"/>
                <a:gd name="connsiteX5" fmla="*/ 224412 w 224412"/>
                <a:gd name="connsiteY5" fmla="*/ 0 h 361013"/>
                <a:gd name="connsiteX6" fmla="*/ 135719 w 224412"/>
                <a:gd name="connsiteY6" fmla="*/ 0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12" h="361013">
                  <a:moveTo>
                    <a:pt x="135719" y="0"/>
                  </a:moveTo>
                  <a:lnTo>
                    <a:pt x="56672" y="0"/>
                  </a:lnTo>
                  <a:lnTo>
                    <a:pt x="0" y="2143"/>
                  </a:lnTo>
                  <a:lnTo>
                    <a:pt x="0" y="361013"/>
                  </a:lnTo>
                  <a:lnTo>
                    <a:pt x="224412" y="361013"/>
                  </a:lnTo>
                  <a:lnTo>
                    <a:pt x="224412" y="0"/>
                  </a:lnTo>
                  <a:lnTo>
                    <a:pt x="1357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84A91AED-7FF8-4CE4-BE1C-31D6FB216CB8}"/>
                </a:ext>
              </a:extLst>
            </p:cNvPr>
            <p:cNvSpPr/>
            <p:nvPr/>
          </p:nvSpPr>
          <p:spPr>
            <a:xfrm>
              <a:off x="9781700" y="6492834"/>
              <a:ext cx="56136" cy="361013"/>
            </a:xfrm>
            <a:custGeom>
              <a:avLst/>
              <a:gdLst>
                <a:gd name="connsiteX0" fmla="*/ 0 w 56136"/>
                <a:gd name="connsiteY0" fmla="*/ 0 h 361013"/>
                <a:gd name="connsiteX1" fmla="*/ 56136 w 56136"/>
                <a:gd name="connsiteY1" fmla="*/ 0 h 361013"/>
                <a:gd name="connsiteX2" fmla="*/ 56136 w 56136"/>
                <a:gd name="connsiteY2" fmla="*/ 361013 h 361013"/>
                <a:gd name="connsiteX3" fmla="*/ 0 w 56136"/>
                <a:gd name="connsiteY3" fmla="*/ 361013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6" h="361013">
                  <a:moveTo>
                    <a:pt x="0" y="0"/>
                  </a:moveTo>
                  <a:lnTo>
                    <a:pt x="56136" y="0"/>
                  </a:lnTo>
                  <a:lnTo>
                    <a:pt x="5613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547832AD-5962-9E31-8E31-09E6DBC4E807}"/>
                </a:ext>
              </a:extLst>
            </p:cNvPr>
            <p:cNvSpPr/>
            <p:nvPr/>
          </p:nvSpPr>
          <p:spPr>
            <a:xfrm>
              <a:off x="9697563" y="5893779"/>
              <a:ext cx="207262" cy="584452"/>
            </a:xfrm>
            <a:custGeom>
              <a:avLst/>
              <a:gdLst>
                <a:gd name="connsiteX0" fmla="*/ 207263 w 207262"/>
                <a:gd name="connsiteY0" fmla="*/ 581640 h 584452"/>
                <a:gd name="connsiteX1" fmla="*/ 207263 w 207262"/>
                <a:gd name="connsiteY1" fmla="*/ 3349 h 584452"/>
                <a:gd name="connsiteX2" fmla="*/ 207263 w 207262"/>
                <a:gd name="connsiteY2" fmla="*/ 0 h 584452"/>
                <a:gd name="connsiteX3" fmla="*/ 0 w 207262"/>
                <a:gd name="connsiteY3" fmla="*/ 0 h 584452"/>
                <a:gd name="connsiteX4" fmla="*/ 0 w 207262"/>
                <a:gd name="connsiteY4" fmla="*/ 584453 h 584452"/>
                <a:gd name="connsiteX5" fmla="*/ 141346 w 207262"/>
                <a:gd name="connsiteY5" fmla="*/ 584453 h 584452"/>
                <a:gd name="connsiteX6" fmla="*/ 207263 w 207262"/>
                <a:gd name="connsiteY6" fmla="*/ 581640 h 58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62" h="584452">
                  <a:moveTo>
                    <a:pt x="207263" y="581640"/>
                  </a:moveTo>
                  <a:lnTo>
                    <a:pt x="207263" y="3349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584453"/>
                  </a:lnTo>
                  <a:lnTo>
                    <a:pt x="141346" y="584453"/>
                  </a:lnTo>
                  <a:lnTo>
                    <a:pt x="207263" y="5816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3C6E4FFE-7177-076D-576C-FF760CB570C6}"/>
                </a:ext>
              </a:extLst>
            </p:cNvPr>
            <p:cNvSpPr/>
            <p:nvPr/>
          </p:nvSpPr>
          <p:spPr>
            <a:xfrm>
              <a:off x="12157390" y="5602423"/>
              <a:ext cx="181941" cy="135028"/>
            </a:xfrm>
            <a:custGeom>
              <a:avLst/>
              <a:gdLst>
                <a:gd name="connsiteX0" fmla="*/ 179262 w 181941"/>
                <a:gd name="connsiteY0" fmla="*/ 135028 h 135028"/>
                <a:gd name="connsiteX1" fmla="*/ 180736 w 181941"/>
                <a:gd name="connsiteY1" fmla="*/ 135028 h 135028"/>
                <a:gd name="connsiteX2" fmla="*/ 181942 w 181941"/>
                <a:gd name="connsiteY2" fmla="*/ 135028 h 135028"/>
                <a:gd name="connsiteX3" fmla="*/ 181942 w 181941"/>
                <a:gd name="connsiteY3" fmla="*/ 135028 h 135028"/>
                <a:gd name="connsiteX4" fmla="*/ 181942 w 181941"/>
                <a:gd name="connsiteY4" fmla="*/ 1072 h 135028"/>
                <a:gd name="connsiteX5" fmla="*/ 181942 w 181941"/>
                <a:gd name="connsiteY5" fmla="*/ 0 h 135028"/>
                <a:gd name="connsiteX6" fmla="*/ 0 w 181941"/>
                <a:gd name="connsiteY6" fmla="*/ 0 h 135028"/>
                <a:gd name="connsiteX7" fmla="*/ 0 w 181941"/>
                <a:gd name="connsiteY7" fmla="*/ 135028 h 135028"/>
                <a:gd name="connsiteX8" fmla="*/ 179262 w 181941"/>
                <a:gd name="connsiteY8" fmla="*/ 135028 h 1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41" h="135028">
                  <a:moveTo>
                    <a:pt x="179262" y="135028"/>
                  </a:moveTo>
                  <a:lnTo>
                    <a:pt x="180736" y="135028"/>
                  </a:lnTo>
                  <a:cubicBezTo>
                    <a:pt x="181138" y="134972"/>
                    <a:pt x="181539" y="134972"/>
                    <a:pt x="181942" y="135028"/>
                  </a:cubicBezTo>
                  <a:lnTo>
                    <a:pt x="181942" y="135028"/>
                  </a:lnTo>
                  <a:lnTo>
                    <a:pt x="181942" y="1072"/>
                  </a:lnTo>
                  <a:lnTo>
                    <a:pt x="181942" y="0"/>
                  </a:lnTo>
                  <a:lnTo>
                    <a:pt x="0" y="0"/>
                  </a:lnTo>
                  <a:lnTo>
                    <a:pt x="0" y="135028"/>
                  </a:lnTo>
                  <a:lnTo>
                    <a:pt x="179262" y="1350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C085A5F-D04F-BF24-1F68-D9E4667EF59F}"/>
                </a:ext>
              </a:extLst>
            </p:cNvPr>
            <p:cNvSpPr/>
            <p:nvPr/>
          </p:nvSpPr>
          <p:spPr>
            <a:xfrm>
              <a:off x="12731886" y="5580990"/>
              <a:ext cx="126608" cy="493898"/>
            </a:xfrm>
            <a:custGeom>
              <a:avLst/>
              <a:gdLst>
                <a:gd name="connsiteX0" fmla="*/ 0 w 126608"/>
                <a:gd name="connsiteY0" fmla="*/ 185262 h 493898"/>
                <a:gd name="connsiteX1" fmla="*/ 0 w 126608"/>
                <a:gd name="connsiteY1" fmla="*/ 493898 h 493898"/>
                <a:gd name="connsiteX2" fmla="*/ 126609 w 126608"/>
                <a:gd name="connsiteY2" fmla="*/ 493898 h 493898"/>
                <a:gd name="connsiteX3" fmla="*/ 126609 w 126608"/>
                <a:gd name="connsiteY3" fmla="*/ 0 h 493898"/>
                <a:gd name="connsiteX4" fmla="*/ 0 w 126608"/>
                <a:gd name="connsiteY4" fmla="*/ 0 h 493898"/>
                <a:gd name="connsiteX5" fmla="*/ 0 w 126608"/>
                <a:gd name="connsiteY5" fmla="*/ 185262 h 49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493898">
                  <a:moveTo>
                    <a:pt x="0" y="185262"/>
                  </a:moveTo>
                  <a:lnTo>
                    <a:pt x="0" y="493898"/>
                  </a:lnTo>
                  <a:lnTo>
                    <a:pt x="126609" y="493898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1852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14E83CD7-6550-C90D-A216-A56F151DC285}"/>
                </a:ext>
              </a:extLst>
            </p:cNvPr>
            <p:cNvSpPr/>
            <p:nvPr/>
          </p:nvSpPr>
          <p:spPr>
            <a:xfrm>
              <a:off x="9840382" y="6489752"/>
              <a:ext cx="70472" cy="364094"/>
            </a:xfrm>
            <a:custGeom>
              <a:avLst/>
              <a:gdLst>
                <a:gd name="connsiteX0" fmla="*/ 0 w 70472"/>
                <a:gd name="connsiteY0" fmla="*/ 2947 h 364094"/>
                <a:gd name="connsiteX1" fmla="*/ 0 w 70472"/>
                <a:gd name="connsiteY1" fmla="*/ 364094 h 364094"/>
                <a:gd name="connsiteX2" fmla="*/ 70472 w 70472"/>
                <a:gd name="connsiteY2" fmla="*/ 364094 h 364094"/>
                <a:gd name="connsiteX3" fmla="*/ 70472 w 70472"/>
                <a:gd name="connsiteY3" fmla="*/ 0 h 364094"/>
                <a:gd name="connsiteX4" fmla="*/ 0 w 70472"/>
                <a:gd name="connsiteY4" fmla="*/ 2947 h 36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364094">
                  <a:moveTo>
                    <a:pt x="0" y="2947"/>
                  </a:moveTo>
                  <a:lnTo>
                    <a:pt x="0" y="364094"/>
                  </a:lnTo>
                  <a:lnTo>
                    <a:pt x="70472" y="364094"/>
                  </a:lnTo>
                  <a:lnTo>
                    <a:pt x="70472" y="0"/>
                  </a:lnTo>
                  <a:lnTo>
                    <a:pt x="0" y="2947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EF434FD3-9DB6-139D-1C25-8464D0197284}"/>
                </a:ext>
              </a:extLst>
            </p:cNvPr>
            <p:cNvSpPr/>
            <p:nvPr/>
          </p:nvSpPr>
          <p:spPr>
            <a:xfrm>
              <a:off x="9914338" y="6484796"/>
              <a:ext cx="122723" cy="369988"/>
            </a:xfrm>
            <a:custGeom>
              <a:avLst/>
              <a:gdLst>
                <a:gd name="connsiteX0" fmla="*/ 67927 w 122723"/>
                <a:gd name="connsiteY0" fmla="*/ 2009 h 369988"/>
                <a:gd name="connsiteX1" fmla="*/ 43677 w 122723"/>
                <a:gd name="connsiteY1" fmla="*/ 2947 h 369988"/>
                <a:gd name="connsiteX2" fmla="*/ 43677 w 122723"/>
                <a:gd name="connsiteY2" fmla="*/ 2947 h 369988"/>
                <a:gd name="connsiteX3" fmla="*/ 40997 w 122723"/>
                <a:gd name="connsiteY3" fmla="*/ 2947 h 369988"/>
                <a:gd name="connsiteX4" fmla="*/ 40193 w 122723"/>
                <a:gd name="connsiteY4" fmla="*/ 2947 h 369988"/>
                <a:gd name="connsiteX5" fmla="*/ 38586 w 122723"/>
                <a:gd name="connsiteY5" fmla="*/ 2009 h 369988"/>
                <a:gd name="connsiteX6" fmla="*/ 38586 w 122723"/>
                <a:gd name="connsiteY6" fmla="*/ 1072 h 369988"/>
                <a:gd name="connsiteX7" fmla="*/ 37782 w 122723"/>
                <a:gd name="connsiteY7" fmla="*/ 0 h 369988"/>
                <a:gd name="connsiteX8" fmla="*/ 30815 w 122723"/>
                <a:gd name="connsiteY8" fmla="*/ 0 h 369988"/>
                <a:gd name="connsiteX9" fmla="*/ 24250 w 122723"/>
                <a:gd name="connsiteY9" fmla="*/ 4956 h 369988"/>
                <a:gd name="connsiteX10" fmla="*/ 0 w 122723"/>
                <a:gd name="connsiteY10" fmla="*/ 5894 h 369988"/>
                <a:gd name="connsiteX11" fmla="*/ 0 w 122723"/>
                <a:gd name="connsiteY11" fmla="*/ 369988 h 369988"/>
                <a:gd name="connsiteX12" fmla="*/ 122723 w 122723"/>
                <a:gd name="connsiteY12" fmla="*/ 369988 h 369988"/>
                <a:gd name="connsiteX13" fmla="*/ 122723 w 122723"/>
                <a:gd name="connsiteY13" fmla="*/ 200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3" h="369988">
                  <a:moveTo>
                    <a:pt x="67927" y="2009"/>
                  </a:moveTo>
                  <a:lnTo>
                    <a:pt x="43677" y="2947"/>
                  </a:lnTo>
                  <a:lnTo>
                    <a:pt x="43677" y="2947"/>
                  </a:lnTo>
                  <a:cubicBezTo>
                    <a:pt x="42792" y="3148"/>
                    <a:pt x="41881" y="3148"/>
                    <a:pt x="40997" y="2947"/>
                  </a:cubicBezTo>
                  <a:lnTo>
                    <a:pt x="40193" y="2947"/>
                  </a:lnTo>
                  <a:lnTo>
                    <a:pt x="38586" y="2009"/>
                  </a:lnTo>
                  <a:lnTo>
                    <a:pt x="38586" y="1072"/>
                  </a:lnTo>
                  <a:cubicBezTo>
                    <a:pt x="38250" y="777"/>
                    <a:pt x="37969" y="415"/>
                    <a:pt x="37782" y="0"/>
                  </a:cubicBezTo>
                  <a:lnTo>
                    <a:pt x="30815" y="0"/>
                  </a:lnTo>
                  <a:cubicBezTo>
                    <a:pt x="29864" y="2853"/>
                    <a:pt x="27251" y="4836"/>
                    <a:pt x="24250" y="4956"/>
                  </a:cubicBezTo>
                  <a:lnTo>
                    <a:pt x="0" y="5894"/>
                  </a:lnTo>
                  <a:lnTo>
                    <a:pt x="0" y="369988"/>
                  </a:lnTo>
                  <a:lnTo>
                    <a:pt x="122723" y="369988"/>
                  </a:lnTo>
                  <a:lnTo>
                    <a:pt x="122723" y="20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533BFB60-B33C-CB99-A745-985E07B36973}"/>
                </a:ext>
              </a:extLst>
            </p:cNvPr>
            <p:cNvSpPr/>
            <p:nvPr/>
          </p:nvSpPr>
          <p:spPr>
            <a:xfrm>
              <a:off x="10890365" y="6491628"/>
              <a:ext cx="33226" cy="362084"/>
            </a:xfrm>
            <a:custGeom>
              <a:avLst/>
              <a:gdLst>
                <a:gd name="connsiteX0" fmla="*/ 0 w 33226"/>
                <a:gd name="connsiteY0" fmla="*/ 0 h 362084"/>
                <a:gd name="connsiteX1" fmla="*/ 33226 w 33226"/>
                <a:gd name="connsiteY1" fmla="*/ 0 h 362084"/>
                <a:gd name="connsiteX2" fmla="*/ 33226 w 33226"/>
                <a:gd name="connsiteY2" fmla="*/ 362085 h 362084"/>
                <a:gd name="connsiteX3" fmla="*/ 0 w 33226"/>
                <a:gd name="connsiteY3" fmla="*/ 362085 h 3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6" h="362084">
                  <a:moveTo>
                    <a:pt x="0" y="0"/>
                  </a:moveTo>
                  <a:lnTo>
                    <a:pt x="33226" y="0"/>
                  </a:lnTo>
                  <a:lnTo>
                    <a:pt x="33226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0D019818-2538-90B7-C35B-32DD0E4374F4}"/>
                </a:ext>
              </a:extLst>
            </p:cNvPr>
            <p:cNvSpPr/>
            <p:nvPr/>
          </p:nvSpPr>
          <p:spPr>
            <a:xfrm>
              <a:off x="10926137" y="6491628"/>
              <a:ext cx="349681" cy="362084"/>
            </a:xfrm>
            <a:custGeom>
              <a:avLst/>
              <a:gdLst>
                <a:gd name="connsiteX0" fmla="*/ 0 w 349681"/>
                <a:gd name="connsiteY0" fmla="*/ 0 h 362084"/>
                <a:gd name="connsiteX1" fmla="*/ 349681 w 349681"/>
                <a:gd name="connsiteY1" fmla="*/ 0 h 362084"/>
                <a:gd name="connsiteX2" fmla="*/ 349681 w 349681"/>
                <a:gd name="connsiteY2" fmla="*/ 362085 h 362084"/>
                <a:gd name="connsiteX3" fmla="*/ 0 w 349681"/>
                <a:gd name="connsiteY3" fmla="*/ 362085 h 3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81" h="362084">
                  <a:moveTo>
                    <a:pt x="0" y="0"/>
                  </a:moveTo>
                  <a:lnTo>
                    <a:pt x="349681" y="0"/>
                  </a:lnTo>
                  <a:lnTo>
                    <a:pt x="349681" y="362085"/>
                  </a:lnTo>
                  <a:lnTo>
                    <a:pt x="0" y="3620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36A68161-00F7-3C62-7040-7C045733F0F7}"/>
                </a:ext>
              </a:extLst>
            </p:cNvPr>
            <p:cNvSpPr/>
            <p:nvPr/>
          </p:nvSpPr>
          <p:spPr>
            <a:xfrm>
              <a:off x="11900824" y="6420497"/>
              <a:ext cx="124196" cy="433483"/>
            </a:xfrm>
            <a:custGeom>
              <a:avLst/>
              <a:gdLst>
                <a:gd name="connsiteX0" fmla="*/ 57744 w 124196"/>
                <a:gd name="connsiteY0" fmla="*/ 0 h 433483"/>
                <a:gd name="connsiteX1" fmla="*/ 57744 w 124196"/>
                <a:gd name="connsiteY1" fmla="*/ 0 h 433483"/>
                <a:gd name="connsiteX2" fmla="*/ 56270 w 124196"/>
                <a:gd name="connsiteY2" fmla="*/ 0 h 433483"/>
                <a:gd name="connsiteX3" fmla="*/ 0 w 124196"/>
                <a:gd name="connsiteY3" fmla="*/ 0 h 433483"/>
                <a:gd name="connsiteX4" fmla="*/ 0 w 124196"/>
                <a:gd name="connsiteY4" fmla="*/ 433484 h 433483"/>
                <a:gd name="connsiteX5" fmla="*/ 124197 w 124196"/>
                <a:gd name="connsiteY5" fmla="*/ 433484 h 433483"/>
                <a:gd name="connsiteX6" fmla="*/ 124197 w 124196"/>
                <a:gd name="connsiteY6" fmla="*/ 0 h 43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96" h="433483">
                  <a:moveTo>
                    <a:pt x="57744" y="0"/>
                  </a:moveTo>
                  <a:lnTo>
                    <a:pt x="57744" y="0"/>
                  </a:lnTo>
                  <a:lnTo>
                    <a:pt x="56270" y="0"/>
                  </a:lnTo>
                  <a:lnTo>
                    <a:pt x="0" y="0"/>
                  </a:lnTo>
                  <a:lnTo>
                    <a:pt x="0" y="433484"/>
                  </a:lnTo>
                  <a:lnTo>
                    <a:pt x="124197" y="433484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726C2FBF-3370-F0AE-46F1-B3CF59A505B0}"/>
                </a:ext>
              </a:extLst>
            </p:cNvPr>
            <p:cNvSpPr/>
            <p:nvPr/>
          </p:nvSpPr>
          <p:spPr>
            <a:xfrm>
              <a:off x="11791766" y="5802823"/>
              <a:ext cx="331594" cy="678490"/>
            </a:xfrm>
            <a:custGeom>
              <a:avLst/>
              <a:gdLst>
                <a:gd name="connsiteX0" fmla="*/ 0 w 331594"/>
                <a:gd name="connsiteY0" fmla="*/ 678357 h 678490"/>
                <a:gd name="connsiteX1" fmla="*/ 93784 w 331594"/>
                <a:gd name="connsiteY1" fmla="*/ 678357 h 678490"/>
                <a:gd name="connsiteX2" fmla="*/ 93784 w 331594"/>
                <a:gd name="connsiteY2" fmla="*/ 610039 h 678490"/>
                <a:gd name="connsiteX3" fmla="*/ 101153 w 331594"/>
                <a:gd name="connsiteY3" fmla="*/ 602805 h 678490"/>
                <a:gd name="connsiteX4" fmla="*/ 243571 w 331594"/>
                <a:gd name="connsiteY4" fmla="*/ 602805 h 678490"/>
                <a:gd name="connsiteX5" fmla="*/ 248931 w 331594"/>
                <a:gd name="connsiteY5" fmla="*/ 602805 h 678490"/>
                <a:gd name="connsiteX6" fmla="*/ 331594 w 331594"/>
                <a:gd name="connsiteY6" fmla="*/ 602805 h 678490"/>
                <a:gd name="connsiteX7" fmla="*/ 331594 w 331594"/>
                <a:gd name="connsiteY7" fmla="*/ 0 h 678490"/>
                <a:gd name="connsiteX8" fmla="*/ 0 w 331594"/>
                <a:gd name="connsiteY8" fmla="*/ 0 h 678490"/>
                <a:gd name="connsiteX9" fmla="*/ 0 w 331594"/>
                <a:gd name="connsiteY9" fmla="*/ 678491 h 67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594" h="678490">
                  <a:moveTo>
                    <a:pt x="0" y="678357"/>
                  </a:moveTo>
                  <a:lnTo>
                    <a:pt x="93784" y="678357"/>
                  </a:lnTo>
                  <a:lnTo>
                    <a:pt x="93784" y="610039"/>
                  </a:lnTo>
                  <a:cubicBezTo>
                    <a:pt x="93851" y="606020"/>
                    <a:pt x="97134" y="602805"/>
                    <a:pt x="101153" y="602805"/>
                  </a:cubicBezTo>
                  <a:lnTo>
                    <a:pt x="243571" y="602805"/>
                  </a:lnTo>
                  <a:lnTo>
                    <a:pt x="248931" y="602805"/>
                  </a:lnTo>
                  <a:lnTo>
                    <a:pt x="331594" y="602805"/>
                  </a:lnTo>
                  <a:lnTo>
                    <a:pt x="331594" y="0"/>
                  </a:lnTo>
                  <a:lnTo>
                    <a:pt x="0" y="0"/>
                  </a:lnTo>
                  <a:lnTo>
                    <a:pt x="0" y="67849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0984093E-D78F-7DD2-5A95-0F3AE0AB004F}"/>
                </a:ext>
              </a:extLst>
            </p:cNvPr>
            <p:cNvSpPr/>
            <p:nvPr/>
          </p:nvSpPr>
          <p:spPr>
            <a:xfrm>
              <a:off x="11322040" y="6486805"/>
              <a:ext cx="459542" cy="366907"/>
            </a:xfrm>
            <a:custGeom>
              <a:avLst/>
              <a:gdLst>
                <a:gd name="connsiteX0" fmla="*/ 418010 w 459542"/>
                <a:gd name="connsiteY0" fmla="*/ 334624 h 366907"/>
                <a:gd name="connsiteX1" fmla="*/ 418010 w 459542"/>
                <a:gd name="connsiteY1" fmla="*/ 333150 h 366907"/>
                <a:gd name="connsiteX2" fmla="*/ 418010 w 459542"/>
                <a:gd name="connsiteY2" fmla="*/ 331945 h 366907"/>
                <a:gd name="connsiteX3" fmla="*/ 418814 w 459542"/>
                <a:gd name="connsiteY3" fmla="*/ 330873 h 366907"/>
                <a:gd name="connsiteX4" fmla="*/ 419885 w 459542"/>
                <a:gd name="connsiteY4" fmla="*/ 329802 h 366907"/>
                <a:gd name="connsiteX5" fmla="*/ 419885 w 459542"/>
                <a:gd name="connsiteY5" fmla="*/ 329802 h 366907"/>
                <a:gd name="connsiteX6" fmla="*/ 457265 w 459542"/>
                <a:gd name="connsiteY6" fmla="*/ 308234 h 366907"/>
                <a:gd name="connsiteX7" fmla="*/ 459543 w 459542"/>
                <a:gd name="connsiteY7" fmla="*/ 307431 h 366907"/>
                <a:gd name="connsiteX8" fmla="*/ 459543 w 459542"/>
                <a:gd name="connsiteY8" fmla="*/ 2679 h 366907"/>
                <a:gd name="connsiteX9" fmla="*/ 455121 w 459542"/>
                <a:gd name="connsiteY9" fmla="*/ 0 h 366907"/>
                <a:gd name="connsiteX10" fmla="*/ 0 w 459542"/>
                <a:gd name="connsiteY10" fmla="*/ 0 h 366907"/>
                <a:gd name="connsiteX11" fmla="*/ 0 w 459542"/>
                <a:gd name="connsiteY11" fmla="*/ 366907 h 366907"/>
                <a:gd name="connsiteX12" fmla="*/ 417876 w 459542"/>
                <a:gd name="connsiteY12" fmla="*/ 366907 h 366907"/>
                <a:gd name="connsiteX13" fmla="*/ 417876 w 459542"/>
                <a:gd name="connsiteY13" fmla="*/ 335562 h 366907"/>
                <a:gd name="connsiteX14" fmla="*/ 418010 w 459542"/>
                <a:gd name="connsiteY14" fmla="*/ 334624 h 36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9542" h="366907">
                  <a:moveTo>
                    <a:pt x="418010" y="334624"/>
                  </a:moveTo>
                  <a:cubicBezTo>
                    <a:pt x="417970" y="334128"/>
                    <a:pt x="417970" y="333646"/>
                    <a:pt x="418010" y="333150"/>
                  </a:cubicBezTo>
                  <a:cubicBezTo>
                    <a:pt x="417956" y="332749"/>
                    <a:pt x="417956" y="332347"/>
                    <a:pt x="418010" y="331945"/>
                  </a:cubicBezTo>
                  <a:lnTo>
                    <a:pt x="418814" y="330873"/>
                  </a:lnTo>
                  <a:cubicBezTo>
                    <a:pt x="419135" y="330485"/>
                    <a:pt x="419497" y="330123"/>
                    <a:pt x="419885" y="329802"/>
                  </a:cubicBezTo>
                  <a:lnTo>
                    <a:pt x="419885" y="329802"/>
                  </a:lnTo>
                  <a:lnTo>
                    <a:pt x="457265" y="308234"/>
                  </a:lnTo>
                  <a:cubicBezTo>
                    <a:pt x="457935" y="307779"/>
                    <a:pt x="458726" y="307498"/>
                    <a:pt x="459543" y="307431"/>
                  </a:cubicBezTo>
                  <a:lnTo>
                    <a:pt x="459543" y="2679"/>
                  </a:lnTo>
                  <a:cubicBezTo>
                    <a:pt x="457815" y="2304"/>
                    <a:pt x="456247" y="1366"/>
                    <a:pt x="455121" y="0"/>
                  </a:cubicBezTo>
                  <a:lnTo>
                    <a:pt x="0" y="0"/>
                  </a:lnTo>
                  <a:lnTo>
                    <a:pt x="0" y="366907"/>
                  </a:lnTo>
                  <a:lnTo>
                    <a:pt x="417876" y="366907"/>
                  </a:lnTo>
                  <a:lnTo>
                    <a:pt x="417876" y="335562"/>
                  </a:lnTo>
                  <a:cubicBezTo>
                    <a:pt x="417876" y="335562"/>
                    <a:pt x="418010" y="335026"/>
                    <a:pt x="418010" y="33462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96E67A-B847-5B17-AD57-DF4A08B51CAE}"/>
                </a:ext>
              </a:extLst>
            </p:cNvPr>
            <p:cNvSpPr/>
            <p:nvPr/>
          </p:nvSpPr>
          <p:spPr>
            <a:xfrm>
              <a:off x="11785737" y="6483724"/>
              <a:ext cx="99679" cy="315736"/>
            </a:xfrm>
            <a:custGeom>
              <a:avLst/>
              <a:gdLst>
                <a:gd name="connsiteX0" fmla="*/ 0 w 99679"/>
                <a:gd name="connsiteY0" fmla="*/ 5760 h 315736"/>
                <a:gd name="connsiteX1" fmla="*/ 0 w 99679"/>
                <a:gd name="connsiteY1" fmla="*/ 309976 h 315736"/>
                <a:gd name="connsiteX2" fmla="*/ 5091 w 99679"/>
                <a:gd name="connsiteY2" fmla="*/ 313325 h 315736"/>
                <a:gd name="connsiteX3" fmla="*/ 5895 w 99679"/>
                <a:gd name="connsiteY3" fmla="*/ 315736 h 315736"/>
                <a:gd name="connsiteX4" fmla="*/ 99679 w 99679"/>
                <a:gd name="connsiteY4" fmla="*/ 315736 h 315736"/>
                <a:gd name="connsiteX5" fmla="*/ 99679 w 99679"/>
                <a:gd name="connsiteY5" fmla="*/ 0 h 315736"/>
                <a:gd name="connsiteX6" fmla="*/ 5091 w 99679"/>
                <a:gd name="connsiteY6" fmla="*/ 0 h 315736"/>
                <a:gd name="connsiteX7" fmla="*/ 0 w 99679"/>
                <a:gd name="connsiteY7" fmla="*/ 5760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79" h="315736">
                  <a:moveTo>
                    <a:pt x="0" y="5760"/>
                  </a:moveTo>
                  <a:lnTo>
                    <a:pt x="0" y="309976"/>
                  </a:lnTo>
                  <a:cubicBezTo>
                    <a:pt x="2117" y="310271"/>
                    <a:pt x="3979" y="311503"/>
                    <a:pt x="5091" y="313325"/>
                  </a:cubicBezTo>
                  <a:cubicBezTo>
                    <a:pt x="5480" y="314088"/>
                    <a:pt x="5748" y="314892"/>
                    <a:pt x="5895" y="315736"/>
                  </a:cubicBezTo>
                  <a:lnTo>
                    <a:pt x="99679" y="315736"/>
                  </a:lnTo>
                  <a:lnTo>
                    <a:pt x="99679" y="0"/>
                  </a:lnTo>
                  <a:lnTo>
                    <a:pt x="5091" y="0"/>
                  </a:lnTo>
                  <a:cubicBezTo>
                    <a:pt x="4676" y="2746"/>
                    <a:pt x="2680" y="5010"/>
                    <a:pt x="0" y="5760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AF031F88-B0E3-66D6-6373-C49F162A0852}"/>
                </a:ext>
              </a:extLst>
            </p:cNvPr>
            <p:cNvSpPr/>
            <p:nvPr/>
          </p:nvSpPr>
          <p:spPr>
            <a:xfrm>
              <a:off x="12685128" y="5767592"/>
              <a:ext cx="32154" cy="307296"/>
            </a:xfrm>
            <a:custGeom>
              <a:avLst/>
              <a:gdLst>
                <a:gd name="connsiteX0" fmla="*/ 32155 w 32154"/>
                <a:gd name="connsiteY0" fmla="*/ 307297 h 307296"/>
                <a:gd name="connsiteX1" fmla="*/ 32155 w 32154"/>
                <a:gd name="connsiteY1" fmla="*/ 0 h 307296"/>
                <a:gd name="connsiteX2" fmla="*/ 2546 w 32154"/>
                <a:gd name="connsiteY2" fmla="*/ 0 h 307296"/>
                <a:gd name="connsiteX3" fmla="*/ 2546 w 32154"/>
                <a:gd name="connsiteY3" fmla="*/ 11654 h 307296"/>
                <a:gd name="connsiteX4" fmla="*/ 0 w 32154"/>
                <a:gd name="connsiteY4" fmla="*/ 17146 h 307296"/>
                <a:gd name="connsiteX5" fmla="*/ 0 w 32154"/>
                <a:gd name="connsiteY5" fmla="*/ 307297 h 3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4" h="307296">
                  <a:moveTo>
                    <a:pt x="32155" y="307297"/>
                  </a:moveTo>
                  <a:lnTo>
                    <a:pt x="32155" y="0"/>
                  </a:lnTo>
                  <a:lnTo>
                    <a:pt x="2546" y="0"/>
                  </a:lnTo>
                  <a:lnTo>
                    <a:pt x="2546" y="11654"/>
                  </a:lnTo>
                  <a:cubicBezTo>
                    <a:pt x="2492" y="13757"/>
                    <a:pt x="1568" y="15744"/>
                    <a:pt x="0" y="17146"/>
                  </a:cubicBezTo>
                  <a:lnTo>
                    <a:pt x="0" y="307297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278D1DFB-A010-A3C2-76B6-A6B2DA27E3E8}"/>
                </a:ext>
              </a:extLst>
            </p:cNvPr>
            <p:cNvSpPr/>
            <p:nvPr/>
          </p:nvSpPr>
          <p:spPr>
            <a:xfrm>
              <a:off x="12337590" y="5786346"/>
              <a:ext cx="1339" cy="618879"/>
            </a:xfrm>
            <a:custGeom>
              <a:avLst/>
              <a:gdLst>
                <a:gd name="connsiteX0" fmla="*/ 0 w 1339"/>
                <a:gd name="connsiteY0" fmla="*/ 0 h 618879"/>
                <a:gd name="connsiteX1" fmla="*/ 0 w 1339"/>
                <a:gd name="connsiteY1" fmla="*/ 618880 h 618879"/>
                <a:gd name="connsiteX2" fmla="*/ 1339 w 1339"/>
                <a:gd name="connsiteY2" fmla="*/ 618880 h 618879"/>
                <a:gd name="connsiteX3" fmla="*/ 1339 w 1339"/>
                <a:gd name="connsiteY3" fmla="*/ 0 h 618879"/>
                <a:gd name="connsiteX4" fmla="*/ 0 w 1339"/>
                <a:gd name="connsiteY4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" h="618879">
                  <a:moveTo>
                    <a:pt x="0" y="0"/>
                  </a:moveTo>
                  <a:lnTo>
                    <a:pt x="0" y="618880"/>
                  </a:lnTo>
                  <a:lnTo>
                    <a:pt x="1339" y="618880"/>
                  </a:lnTo>
                  <a:lnTo>
                    <a:pt x="1339" y="0"/>
                  </a:lnTo>
                  <a:cubicBezTo>
                    <a:pt x="898" y="126"/>
                    <a:pt x="442" y="126"/>
                    <a:pt x="0" y="0"/>
                  </a:cubicBez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DE0230EA-5ABF-7941-7BFA-672E1EA9D7A1}"/>
                </a:ext>
              </a:extLst>
            </p:cNvPr>
            <p:cNvSpPr/>
            <p:nvPr/>
          </p:nvSpPr>
          <p:spPr>
            <a:xfrm>
              <a:off x="12138366" y="5752053"/>
              <a:ext cx="196544" cy="653172"/>
            </a:xfrm>
            <a:custGeom>
              <a:avLst/>
              <a:gdLst>
                <a:gd name="connsiteX0" fmla="*/ 196545 w 196544"/>
                <a:gd name="connsiteY0" fmla="*/ 653173 h 653172"/>
                <a:gd name="connsiteX1" fmla="*/ 196545 w 196544"/>
                <a:gd name="connsiteY1" fmla="*/ 32150 h 653172"/>
                <a:gd name="connsiteX2" fmla="*/ 196545 w 196544"/>
                <a:gd name="connsiteY2" fmla="*/ 22237 h 653172"/>
                <a:gd name="connsiteX3" fmla="*/ 196545 w 196544"/>
                <a:gd name="connsiteY3" fmla="*/ 13798 h 653172"/>
                <a:gd name="connsiteX4" fmla="*/ 194937 w 196544"/>
                <a:gd name="connsiteY4" fmla="*/ 8171 h 653172"/>
                <a:gd name="connsiteX5" fmla="*/ 194937 w 196544"/>
                <a:gd name="connsiteY5" fmla="*/ 8171 h 653172"/>
                <a:gd name="connsiteX6" fmla="*/ 192392 w 196544"/>
                <a:gd name="connsiteY6" fmla="*/ 0 h 653172"/>
                <a:gd name="connsiteX7" fmla="*/ 0 w 196544"/>
                <a:gd name="connsiteY7" fmla="*/ 0 h 653172"/>
                <a:gd name="connsiteX8" fmla="*/ 0 w 196544"/>
                <a:gd name="connsiteY8" fmla="*/ 653173 h 6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544" h="653172">
                  <a:moveTo>
                    <a:pt x="196545" y="653173"/>
                  </a:moveTo>
                  <a:lnTo>
                    <a:pt x="196545" y="32150"/>
                  </a:lnTo>
                  <a:cubicBezTo>
                    <a:pt x="194053" y="29316"/>
                    <a:pt x="194053" y="25070"/>
                    <a:pt x="196545" y="22237"/>
                  </a:cubicBezTo>
                  <a:lnTo>
                    <a:pt x="196545" y="13798"/>
                  </a:lnTo>
                  <a:lnTo>
                    <a:pt x="194937" y="8171"/>
                  </a:lnTo>
                  <a:lnTo>
                    <a:pt x="194937" y="8171"/>
                  </a:lnTo>
                  <a:lnTo>
                    <a:pt x="192392" y="0"/>
                  </a:lnTo>
                  <a:lnTo>
                    <a:pt x="0" y="0"/>
                  </a:lnTo>
                  <a:lnTo>
                    <a:pt x="0" y="6531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33442CD1-CF00-E1A7-C6FF-4951F950D686}"/>
                </a:ext>
              </a:extLst>
            </p:cNvPr>
            <p:cNvSpPr/>
            <p:nvPr/>
          </p:nvSpPr>
          <p:spPr>
            <a:xfrm>
              <a:off x="11763898" y="6801470"/>
              <a:ext cx="122187" cy="19021"/>
            </a:xfrm>
            <a:custGeom>
              <a:avLst/>
              <a:gdLst>
                <a:gd name="connsiteX0" fmla="*/ 24250 w 122187"/>
                <a:gd name="connsiteY0" fmla="*/ 5626 h 19021"/>
                <a:gd name="connsiteX1" fmla="*/ 0 w 122187"/>
                <a:gd name="connsiteY1" fmla="*/ 19022 h 19021"/>
                <a:gd name="connsiteX2" fmla="*/ 122187 w 122187"/>
                <a:gd name="connsiteY2" fmla="*/ 19022 h 19021"/>
                <a:gd name="connsiteX3" fmla="*/ 122187 w 122187"/>
                <a:gd name="connsiteY3" fmla="*/ 0 h 19021"/>
                <a:gd name="connsiteX4" fmla="*/ 28403 w 122187"/>
                <a:gd name="connsiteY4" fmla="*/ 0 h 19021"/>
                <a:gd name="connsiteX5" fmla="*/ 24250 w 122187"/>
                <a:gd name="connsiteY5" fmla="*/ 5626 h 1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87" h="19021">
                  <a:moveTo>
                    <a:pt x="24250" y="5626"/>
                  </a:moveTo>
                  <a:lnTo>
                    <a:pt x="0" y="19022"/>
                  </a:lnTo>
                  <a:lnTo>
                    <a:pt x="122187" y="19022"/>
                  </a:lnTo>
                  <a:lnTo>
                    <a:pt x="122187" y="0"/>
                  </a:lnTo>
                  <a:lnTo>
                    <a:pt x="28403" y="0"/>
                  </a:lnTo>
                  <a:cubicBezTo>
                    <a:pt x="27975" y="2425"/>
                    <a:pt x="26434" y="4501"/>
                    <a:pt x="24250" y="5626"/>
                  </a:cubicBez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44990C20-641C-4F28-C8B6-7A5C8AF84200}"/>
                </a:ext>
              </a:extLst>
            </p:cNvPr>
            <p:cNvSpPr/>
            <p:nvPr/>
          </p:nvSpPr>
          <p:spPr>
            <a:xfrm>
              <a:off x="11754520" y="6823707"/>
              <a:ext cx="131566" cy="30140"/>
            </a:xfrm>
            <a:custGeom>
              <a:avLst/>
              <a:gdLst>
                <a:gd name="connsiteX0" fmla="*/ 4957 w 131566"/>
                <a:gd name="connsiteY0" fmla="*/ 0 h 30140"/>
                <a:gd name="connsiteX1" fmla="*/ 0 w 131566"/>
                <a:gd name="connsiteY1" fmla="*/ 2813 h 30140"/>
                <a:gd name="connsiteX2" fmla="*/ 0 w 131566"/>
                <a:gd name="connsiteY2" fmla="*/ 30140 h 30140"/>
                <a:gd name="connsiteX3" fmla="*/ 131566 w 131566"/>
                <a:gd name="connsiteY3" fmla="*/ 30140 h 30140"/>
                <a:gd name="connsiteX4" fmla="*/ 131566 w 131566"/>
                <a:gd name="connsiteY4" fmla="*/ 0 h 30140"/>
                <a:gd name="connsiteX5" fmla="*/ 4957 w 131566"/>
                <a:gd name="connsiteY5" fmla="*/ 0 h 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66" h="30140">
                  <a:moveTo>
                    <a:pt x="4957" y="0"/>
                  </a:moveTo>
                  <a:lnTo>
                    <a:pt x="0" y="2813"/>
                  </a:lnTo>
                  <a:lnTo>
                    <a:pt x="0" y="30140"/>
                  </a:lnTo>
                  <a:lnTo>
                    <a:pt x="131566" y="30140"/>
                  </a:lnTo>
                  <a:lnTo>
                    <a:pt x="131566" y="0"/>
                  </a:lnTo>
                  <a:lnTo>
                    <a:pt x="4957" y="0"/>
                  </a:lnTo>
                  <a:close/>
                </a:path>
              </a:pathLst>
            </a:custGeom>
            <a:solidFill>
              <a:srgbClr val="F2654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64D097D2-BE61-71EB-0E06-58B6CDBBB712}"/>
                </a:ext>
              </a:extLst>
            </p:cNvPr>
            <p:cNvSpPr/>
            <p:nvPr/>
          </p:nvSpPr>
          <p:spPr>
            <a:xfrm>
              <a:off x="10642373" y="6448092"/>
              <a:ext cx="41800" cy="33087"/>
            </a:xfrm>
            <a:custGeom>
              <a:avLst/>
              <a:gdLst>
                <a:gd name="connsiteX0" fmla="*/ 18756 w 41800"/>
                <a:gd name="connsiteY0" fmla="*/ 33087 h 33087"/>
                <a:gd name="connsiteX1" fmla="*/ 19963 w 41800"/>
                <a:gd name="connsiteY1" fmla="*/ 31748 h 33087"/>
                <a:gd name="connsiteX2" fmla="*/ 30412 w 41800"/>
                <a:gd name="connsiteY2" fmla="*/ 31748 h 33087"/>
                <a:gd name="connsiteX3" fmla="*/ 31350 w 41800"/>
                <a:gd name="connsiteY3" fmla="*/ 31078 h 33087"/>
                <a:gd name="connsiteX4" fmla="*/ 41801 w 41800"/>
                <a:gd name="connsiteY4" fmla="*/ 31078 h 33087"/>
                <a:gd name="connsiteX5" fmla="*/ 41801 w 41800"/>
                <a:gd name="connsiteY5" fmla="*/ 29069 h 33087"/>
                <a:gd name="connsiteX6" fmla="*/ 41801 w 41800"/>
                <a:gd name="connsiteY6" fmla="*/ 0 h 33087"/>
                <a:gd name="connsiteX7" fmla="*/ 0 w 41800"/>
                <a:gd name="connsiteY7" fmla="*/ 0 h 33087"/>
                <a:gd name="connsiteX8" fmla="*/ 0 w 41800"/>
                <a:gd name="connsiteY8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00" h="33087">
                  <a:moveTo>
                    <a:pt x="18756" y="33087"/>
                  </a:moveTo>
                  <a:cubicBezTo>
                    <a:pt x="18756" y="32391"/>
                    <a:pt x="19279" y="31815"/>
                    <a:pt x="19963" y="31748"/>
                  </a:cubicBezTo>
                  <a:lnTo>
                    <a:pt x="30412" y="31748"/>
                  </a:lnTo>
                  <a:cubicBezTo>
                    <a:pt x="30587" y="31386"/>
                    <a:pt x="30949" y="31132"/>
                    <a:pt x="31350" y="31078"/>
                  </a:cubicBezTo>
                  <a:lnTo>
                    <a:pt x="41801" y="31078"/>
                  </a:lnTo>
                  <a:cubicBezTo>
                    <a:pt x="41680" y="30408"/>
                    <a:pt x="41680" y="29738"/>
                    <a:pt x="41801" y="29069"/>
                  </a:cubicBezTo>
                  <a:lnTo>
                    <a:pt x="41801" y="0"/>
                  </a:lnTo>
                  <a:lnTo>
                    <a:pt x="0" y="0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2B694074-7B62-36D2-88CF-E0001F98913C}"/>
                </a:ext>
              </a:extLst>
            </p:cNvPr>
            <p:cNvSpPr/>
            <p:nvPr/>
          </p:nvSpPr>
          <p:spPr>
            <a:xfrm>
              <a:off x="10609682" y="6448092"/>
              <a:ext cx="30412" cy="33087"/>
            </a:xfrm>
            <a:custGeom>
              <a:avLst/>
              <a:gdLst>
                <a:gd name="connsiteX0" fmla="*/ 0 w 30412"/>
                <a:gd name="connsiteY0" fmla="*/ 0 h 33087"/>
                <a:gd name="connsiteX1" fmla="*/ 30413 w 30412"/>
                <a:gd name="connsiteY1" fmla="*/ 0 h 33087"/>
                <a:gd name="connsiteX2" fmla="*/ 30413 w 30412"/>
                <a:gd name="connsiteY2" fmla="*/ 33087 h 33087"/>
                <a:gd name="connsiteX3" fmla="*/ 0 w 30412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12" h="33087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004402B-E7B6-8057-F2F4-7E6C371A402C}"/>
                </a:ext>
              </a:extLst>
            </p:cNvPr>
            <p:cNvSpPr/>
            <p:nvPr/>
          </p:nvSpPr>
          <p:spPr>
            <a:xfrm>
              <a:off x="10609682" y="6483724"/>
              <a:ext cx="266213" cy="369988"/>
            </a:xfrm>
            <a:custGeom>
              <a:avLst/>
              <a:gdLst>
                <a:gd name="connsiteX0" fmla="*/ 81726 w 266213"/>
                <a:gd name="connsiteY0" fmla="*/ 3081 h 369988"/>
                <a:gd name="connsiteX1" fmla="*/ 81726 w 266213"/>
                <a:gd name="connsiteY1" fmla="*/ 3081 h 369988"/>
                <a:gd name="connsiteX2" fmla="*/ 75965 w 266213"/>
                <a:gd name="connsiteY2" fmla="*/ 0 h 369988"/>
                <a:gd name="connsiteX3" fmla="*/ 0 w 266213"/>
                <a:gd name="connsiteY3" fmla="*/ 0 h 369988"/>
                <a:gd name="connsiteX4" fmla="*/ 0 w 266213"/>
                <a:gd name="connsiteY4" fmla="*/ 369988 h 369988"/>
                <a:gd name="connsiteX5" fmla="*/ 266213 w 266213"/>
                <a:gd name="connsiteY5" fmla="*/ 369988 h 369988"/>
                <a:gd name="connsiteX6" fmla="*/ 266213 w 266213"/>
                <a:gd name="connsiteY6" fmla="*/ 3081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213" h="369988">
                  <a:moveTo>
                    <a:pt x="81726" y="3081"/>
                  </a:moveTo>
                  <a:lnTo>
                    <a:pt x="81726" y="3081"/>
                  </a:lnTo>
                  <a:cubicBezTo>
                    <a:pt x="79409" y="3094"/>
                    <a:pt x="77237" y="1942"/>
                    <a:pt x="75965" y="0"/>
                  </a:cubicBezTo>
                  <a:lnTo>
                    <a:pt x="0" y="0"/>
                  </a:lnTo>
                  <a:lnTo>
                    <a:pt x="0" y="369988"/>
                  </a:lnTo>
                  <a:lnTo>
                    <a:pt x="266213" y="369988"/>
                  </a:lnTo>
                  <a:lnTo>
                    <a:pt x="266213" y="308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DF6E9340-287B-FEF2-96B5-947BB2C0F56A}"/>
                </a:ext>
              </a:extLst>
            </p:cNvPr>
            <p:cNvSpPr/>
            <p:nvPr/>
          </p:nvSpPr>
          <p:spPr>
            <a:xfrm>
              <a:off x="10050727" y="5845153"/>
              <a:ext cx="486740" cy="1008693"/>
            </a:xfrm>
            <a:custGeom>
              <a:avLst/>
              <a:gdLst>
                <a:gd name="connsiteX0" fmla="*/ 0 w 486740"/>
                <a:gd name="connsiteY0" fmla="*/ 0 h 1008693"/>
                <a:gd name="connsiteX1" fmla="*/ 0 w 486740"/>
                <a:gd name="connsiteY1" fmla="*/ 634285 h 1008693"/>
                <a:gd name="connsiteX2" fmla="*/ 0 w 486740"/>
                <a:gd name="connsiteY2" fmla="*/ 635357 h 1008693"/>
                <a:gd name="connsiteX3" fmla="*/ 0 w 486740"/>
                <a:gd name="connsiteY3" fmla="*/ 636026 h 1008693"/>
                <a:gd name="connsiteX4" fmla="*/ 0 w 486740"/>
                <a:gd name="connsiteY4" fmla="*/ 637366 h 1008693"/>
                <a:gd name="connsiteX5" fmla="*/ 0 w 486740"/>
                <a:gd name="connsiteY5" fmla="*/ 1008694 h 1008693"/>
                <a:gd name="connsiteX6" fmla="*/ 486741 w 486740"/>
                <a:gd name="connsiteY6" fmla="*/ 1008694 h 1008693"/>
                <a:gd name="connsiteX7" fmla="*/ 486741 w 486740"/>
                <a:gd name="connsiteY7" fmla="*/ 0 h 1008693"/>
                <a:gd name="connsiteX8" fmla="*/ 0 w 486740"/>
                <a:gd name="connsiteY8" fmla="*/ 0 h 1008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40" h="1008693">
                  <a:moveTo>
                    <a:pt x="0" y="0"/>
                  </a:moveTo>
                  <a:lnTo>
                    <a:pt x="0" y="634285"/>
                  </a:lnTo>
                  <a:lnTo>
                    <a:pt x="0" y="635357"/>
                  </a:lnTo>
                  <a:lnTo>
                    <a:pt x="0" y="636026"/>
                  </a:lnTo>
                  <a:lnTo>
                    <a:pt x="0" y="637366"/>
                  </a:lnTo>
                  <a:lnTo>
                    <a:pt x="0" y="1008694"/>
                  </a:lnTo>
                  <a:lnTo>
                    <a:pt x="486741" y="1008694"/>
                  </a:lnTo>
                  <a:lnTo>
                    <a:pt x="4867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17C8DA94-35DC-134E-39A8-FB5437CADA4B}"/>
                </a:ext>
              </a:extLst>
            </p:cNvPr>
            <p:cNvSpPr/>
            <p:nvPr/>
          </p:nvSpPr>
          <p:spPr>
            <a:xfrm>
              <a:off x="10540148" y="5845689"/>
              <a:ext cx="55064" cy="1008158"/>
            </a:xfrm>
            <a:custGeom>
              <a:avLst/>
              <a:gdLst>
                <a:gd name="connsiteX0" fmla="*/ 55065 w 55064"/>
                <a:gd name="connsiteY0" fmla="*/ 596911 h 1008158"/>
                <a:gd name="connsiteX1" fmla="*/ 55065 w 55064"/>
                <a:gd name="connsiteY1" fmla="*/ 595036 h 1008158"/>
                <a:gd name="connsiteX2" fmla="*/ 55065 w 55064"/>
                <a:gd name="connsiteY2" fmla="*/ 14869 h 1008158"/>
                <a:gd name="connsiteX3" fmla="*/ 0 w 55064"/>
                <a:gd name="connsiteY3" fmla="*/ 0 h 1008158"/>
                <a:gd name="connsiteX4" fmla="*/ 0 w 55064"/>
                <a:gd name="connsiteY4" fmla="*/ 1008158 h 1008158"/>
                <a:gd name="connsiteX5" fmla="*/ 55065 w 55064"/>
                <a:gd name="connsiteY5" fmla="*/ 1008158 h 1008158"/>
                <a:gd name="connsiteX6" fmla="*/ 55065 w 55064"/>
                <a:gd name="connsiteY6" fmla="*/ 636830 h 1008158"/>
                <a:gd name="connsiteX7" fmla="*/ 55065 w 55064"/>
                <a:gd name="connsiteY7" fmla="*/ 596911 h 10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64" h="1008158">
                  <a:moveTo>
                    <a:pt x="55065" y="596911"/>
                  </a:moveTo>
                  <a:lnTo>
                    <a:pt x="55065" y="595036"/>
                  </a:lnTo>
                  <a:lnTo>
                    <a:pt x="55065" y="14869"/>
                  </a:lnTo>
                  <a:lnTo>
                    <a:pt x="0" y="0"/>
                  </a:lnTo>
                  <a:lnTo>
                    <a:pt x="0" y="1008158"/>
                  </a:lnTo>
                  <a:lnTo>
                    <a:pt x="55065" y="1008158"/>
                  </a:lnTo>
                  <a:lnTo>
                    <a:pt x="55065" y="636830"/>
                  </a:lnTo>
                  <a:lnTo>
                    <a:pt x="55065" y="596911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C731C2E2-508C-ECFB-73C4-EEDB44C28A29}"/>
                </a:ext>
              </a:extLst>
            </p:cNvPr>
            <p:cNvSpPr/>
            <p:nvPr/>
          </p:nvSpPr>
          <p:spPr>
            <a:xfrm>
              <a:off x="9697563" y="5802689"/>
              <a:ext cx="213292" cy="88411"/>
            </a:xfrm>
            <a:custGeom>
              <a:avLst/>
              <a:gdLst>
                <a:gd name="connsiteX0" fmla="*/ 213292 w 213292"/>
                <a:gd name="connsiteY0" fmla="*/ 82651 h 88411"/>
                <a:gd name="connsiteX1" fmla="*/ 213292 w 213292"/>
                <a:gd name="connsiteY1" fmla="*/ 0 h 88411"/>
                <a:gd name="connsiteX2" fmla="*/ 0 w 213292"/>
                <a:gd name="connsiteY2" fmla="*/ 0 h 88411"/>
                <a:gd name="connsiteX3" fmla="*/ 0 w 213292"/>
                <a:gd name="connsiteY3" fmla="*/ 88411 h 88411"/>
                <a:gd name="connsiteX4" fmla="*/ 207531 w 213292"/>
                <a:gd name="connsiteY4" fmla="*/ 88411 h 88411"/>
                <a:gd name="connsiteX5" fmla="*/ 213292 w 213292"/>
                <a:gd name="connsiteY5" fmla="*/ 82651 h 8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92" h="88411">
                  <a:moveTo>
                    <a:pt x="213292" y="82651"/>
                  </a:moveTo>
                  <a:lnTo>
                    <a:pt x="213292" y="0"/>
                  </a:lnTo>
                  <a:lnTo>
                    <a:pt x="0" y="0"/>
                  </a:lnTo>
                  <a:lnTo>
                    <a:pt x="0" y="88411"/>
                  </a:lnTo>
                  <a:lnTo>
                    <a:pt x="207531" y="88411"/>
                  </a:lnTo>
                  <a:cubicBezTo>
                    <a:pt x="208081" y="85490"/>
                    <a:pt x="210371" y="83204"/>
                    <a:pt x="213292" y="8265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4235D85-BFB8-9339-C54C-EF20863066A3}"/>
                </a:ext>
              </a:extLst>
            </p:cNvPr>
            <p:cNvSpPr/>
            <p:nvPr/>
          </p:nvSpPr>
          <p:spPr>
            <a:xfrm>
              <a:off x="9913400" y="5803091"/>
              <a:ext cx="16747" cy="91358"/>
            </a:xfrm>
            <a:custGeom>
              <a:avLst/>
              <a:gdLst>
                <a:gd name="connsiteX0" fmla="*/ 6029 w 16747"/>
                <a:gd name="connsiteY0" fmla="*/ 89349 h 91358"/>
                <a:gd name="connsiteX1" fmla="*/ 6029 w 16747"/>
                <a:gd name="connsiteY1" fmla="*/ 89349 h 91358"/>
                <a:gd name="connsiteX2" fmla="*/ 16747 w 16747"/>
                <a:gd name="connsiteY2" fmla="*/ 91358 h 91358"/>
                <a:gd name="connsiteX3" fmla="*/ 16747 w 16747"/>
                <a:gd name="connsiteY3" fmla="*/ 3751 h 91358"/>
                <a:gd name="connsiteX4" fmla="*/ 0 w 16747"/>
                <a:gd name="connsiteY4" fmla="*/ 0 h 91358"/>
                <a:gd name="connsiteX5" fmla="*/ 0 w 16747"/>
                <a:gd name="connsiteY5" fmla="*/ 82249 h 91358"/>
                <a:gd name="connsiteX6" fmla="*/ 6029 w 16747"/>
                <a:gd name="connsiteY6" fmla="*/ 89349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47" h="91358">
                  <a:moveTo>
                    <a:pt x="6029" y="89349"/>
                  </a:moveTo>
                  <a:lnTo>
                    <a:pt x="6029" y="89349"/>
                  </a:lnTo>
                  <a:lnTo>
                    <a:pt x="16747" y="91358"/>
                  </a:lnTo>
                  <a:lnTo>
                    <a:pt x="16747" y="3751"/>
                  </a:lnTo>
                  <a:lnTo>
                    <a:pt x="0" y="0"/>
                  </a:lnTo>
                  <a:lnTo>
                    <a:pt x="0" y="82249"/>
                  </a:lnTo>
                  <a:cubicBezTo>
                    <a:pt x="3443" y="82884"/>
                    <a:pt x="5962" y="85851"/>
                    <a:pt x="6029" y="89349"/>
                  </a:cubicBez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8B63DB8F-B6EF-6D76-35B9-031802AC0022}"/>
                </a:ext>
              </a:extLst>
            </p:cNvPr>
            <p:cNvSpPr/>
            <p:nvPr/>
          </p:nvSpPr>
          <p:spPr>
            <a:xfrm>
              <a:off x="9943144" y="5905567"/>
              <a:ext cx="7234" cy="574272"/>
            </a:xfrm>
            <a:custGeom>
              <a:avLst/>
              <a:gdLst>
                <a:gd name="connsiteX0" fmla="*/ 1205 w 7234"/>
                <a:gd name="connsiteY0" fmla="*/ 574272 h 574272"/>
                <a:gd name="connsiteX1" fmla="*/ 7234 w 7234"/>
                <a:gd name="connsiteY1" fmla="*/ 574272 h 574272"/>
                <a:gd name="connsiteX2" fmla="*/ 7234 w 7234"/>
                <a:gd name="connsiteY2" fmla="*/ 574272 h 574272"/>
                <a:gd name="connsiteX3" fmla="*/ 7234 w 7234"/>
                <a:gd name="connsiteY3" fmla="*/ 1340 h 574272"/>
                <a:gd name="connsiteX4" fmla="*/ 0 w 7234"/>
                <a:gd name="connsiteY4" fmla="*/ 0 h 574272"/>
                <a:gd name="connsiteX5" fmla="*/ 0 w 7234"/>
                <a:gd name="connsiteY5" fmla="*/ 571593 h 574272"/>
                <a:gd name="connsiteX6" fmla="*/ 1205 w 7234"/>
                <a:gd name="connsiteY6" fmla="*/ 574272 h 5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574272">
                  <a:moveTo>
                    <a:pt x="1205" y="574272"/>
                  </a:moveTo>
                  <a:lnTo>
                    <a:pt x="7234" y="574272"/>
                  </a:lnTo>
                  <a:lnTo>
                    <a:pt x="7234" y="574272"/>
                  </a:lnTo>
                  <a:lnTo>
                    <a:pt x="7234" y="1340"/>
                  </a:lnTo>
                  <a:lnTo>
                    <a:pt x="0" y="0"/>
                  </a:lnTo>
                  <a:lnTo>
                    <a:pt x="0" y="571593"/>
                  </a:lnTo>
                  <a:cubicBezTo>
                    <a:pt x="536" y="572424"/>
                    <a:pt x="937" y="573321"/>
                    <a:pt x="1205" y="574272"/>
                  </a:cubicBez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401EC697-C02C-DD88-59C9-1D8D60B6892A}"/>
                </a:ext>
              </a:extLst>
            </p:cNvPr>
            <p:cNvSpPr/>
            <p:nvPr/>
          </p:nvSpPr>
          <p:spPr>
            <a:xfrm>
              <a:off x="9939124" y="5905032"/>
              <a:ext cx="2009" cy="569583"/>
            </a:xfrm>
            <a:custGeom>
              <a:avLst/>
              <a:gdLst>
                <a:gd name="connsiteX0" fmla="*/ 2010 w 2009"/>
                <a:gd name="connsiteY0" fmla="*/ 0 h 569583"/>
                <a:gd name="connsiteX1" fmla="*/ 2010 w 2009"/>
                <a:gd name="connsiteY1" fmla="*/ 0 h 569583"/>
                <a:gd name="connsiteX2" fmla="*/ 0 w 2009"/>
                <a:gd name="connsiteY2" fmla="*/ 0 h 569583"/>
                <a:gd name="connsiteX3" fmla="*/ 0 w 2009"/>
                <a:gd name="connsiteY3" fmla="*/ 569584 h 569583"/>
                <a:gd name="connsiteX4" fmla="*/ 2010 w 2009"/>
                <a:gd name="connsiteY4" fmla="*/ 569584 h 56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" h="569583">
                  <a:moveTo>
                    <a:pt x="2010" y="0"/>
                  </a:moveTo>
                  <a:lnTo>
                    <a:pt x="2010" y="0"/>
                  </a:lnTo>
                  <a:lnTo>
                    <a:pt x="0" y="0"/>
                  </a:lnTo>
                  <a:lnTo>
                    <a:pt x="0" y="569584"/>
                  </a:lnTo>
                  <a:cubicBezTo>
                    <a:pt x="657" y="569423"/>
                    <a:pt x="1353" y="569423"/>
                    <a:pt x="2010" y="569584"/>
                  </a:cubicBez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F995FBBF-2CA1-4249-AEB3-6D244FD1899D}"/>
                </a:ext>
              </a:extLst>
            </p:cNvPr>
            <p:cNvSpPr/>
            <p:nvPr/>
          </p:nvSpPr>
          <p:spPr>
            <a:xfrm>
              <a:off x="9919429" y="5898334"/>
              <a:ext cx="16613" cy="576013"/>
            </a:xfrm>
            <a:custGeom>
              <a:avLst/>
              <a:gdLst>
                <a:gd name="connsiteX0" fmla="*/ 0 w 16613"/>
                <a:gd name="connsiteY0" fmla="*/ 0 h 576013"/>
                <a:gd name="connsiteX1" fmla="*/ 0 w 16613"/>
                <a:gd name="connsiteY1" fmla="*/ 576014 h 576013"/>
                <a:gd name="connsiteX2" fmla="*/ 16613 w 16613"/>
                <a:gd name="connsiteY2" fmla="*/ 575210 h 576013"/>
                <a:gd name="connsiteX3" fmla="*/ 16613 w 16613"/>
                <a:gd name="connsiteY3" fmla="*/ 5894 h 576013"/>
                <a:gd name="connsiteX4" fmla="*/ 16613 w 16613"/>
                <a:gd name="connsiteY4" fmla="*/ 5894 h 576013"/>
                <a:gd name="connsiteX5" fmla="*/ 16613 w 16613"/>
                <a:gd name="connsiteY5" fmla="*/ 5894 h 576013"/>
                <a:gd name="connsiteX6" fmla="*/ 15140 w 16613"/>
                <a:gd name="connsiteY6" fmla="*/ 5894 h 576013"/>
                <a:gd name="connsiteX7" fmla="*/ 14067 w 16613"/>
                <a:gd name="connsiteY7" fmla="*/ 5090 h 576013"/>
                <a:gd name="connsiteX8" fmla="*/ 13130 w 16613"/>
                <a:gd name="connsiteY8" fmla="*/ 4153 h 576013"/>
                <a:gd name="connsiteX9" fmla="*/ 12326 w 16613"/>
                <a:gd name="connsiteY9" fmla="*/ 2947 h 576013"/>
                <a:gd name="connsiteX10" fmla="*/ 12326 w 16613"/>
                <a:gd name="connsiteY10" fmla="*/ 1741 h 576013"/>
                <a:gd name="connsiteX11" fmla="*/ 12326 w 16613"/>
                <a:gd name="connsiteY11" fmla="*/ 804 h 57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3" h="576013">
                  <a:moveTo>
                    <a:pt x="0" y="0"/>
                  </a:moveTo>
                  <a:lnTo>
                    <a:pt x="0" y="576014"/>
                  </a:lnTo>
                  <a:lnTo>
                    <a:pt x="16613" y="575210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6613" y="5894"/>
                  </a:lnTo>
                  <a:lnTo>
                    <a:pt x="15140" y="5894"/>
                  </a:lnTo>
                  <a:lnTo>
                    <a:pt x="14067" y="5090"/>
                  </a:lnTo>
                  <a:lnTo>
                    <a:pt x="13130" y="4153"/>
                  </a:lnTo>
                  <a:cubicBezTo>
                    <a:pt x="12821" y="3783"/>
                    <a:pt x="12540" y="3378"/>
                    <a:pt x="12326" y="2947"/>
                  </a:cubicBezTo>
                  <a:cubicBezTo>
                    <a:pt x="12273" y="2547"/>
                    <a:pt x="12273" y="2142"/>
                    <a:pt x="12326" y="1741"/>
                  </a:cubicBezTo>
                  <a:cubicBezTo>
                    <a:pt x="12246" y="1433"/>
                    <a:pt x="12246" y="1112"/>
                    <a:pt x="12326" y="804"/>
                  </a:cubicBez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F68C91E8-4DE4-20AD-B17C-7418BC71600B}"/>
                </a:ext>
              </a:extLst>
            </p:cNvPr>
            <p:cNvSpPr/>
            <p:nvPr/>
          </p:nvSpPr>
          <p:spPr>
            <a:xfrm>
              <a:off x="9919429" y="5895119"/>
              <a:ext cx="3750" cy="669"/>
            </a:xfrm>
            <a:custGeom>
              <a:avLst/>
              <a:gdLst>
                <a:gd name="connsiteX0" fmla="*/ 0 w 3750"/>
                <a:gd name="connsiteY0" fmla="*/ 0 h 669"/>
                <a:gd name="connsiteX1" fmla="*/ 0 w 3750"/>
                <a:gd name="connsiteY1" fmla="*/ 670 h 669"/>
                <a:gd name="connsiteX2" fmla="*/ 3751 w 3750"/>
                <a:gd name="connsiteY2" fmla="*/ 670 h 669"/>
                <a:gd name="connsiteX3" fmla="*/ 0 w 3750"/>
                <a:gd name="connsiteY3" fmla="*/ 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" h="669">
                  <a:moveTo>
                    <a:pt x="0" y="0"/>
                  </a:moveTo>
                  <a:lnTo>
                    <a:pt x="0" y="670"/>
                  </a:lnTo>
                  <a:lnTo>
                    <a:pt x="3751" y="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D27C09B1-588D-429D-7FE0-0BD0100603DC}"/>
                </a:ext>
              </a:extLst>
            </p:cNvPr>
            <p:cNvSpPr/>
            <p:nvPr/>
          </p:nvSpPr>
          <p:spPr>
            <a:xfrm>
              <a:off x="12678161" y="6089490"/>
              <a:ext cx="180334" cy="322433"/>
            </a:xfrm>
            <a:custGeom>
              <a:avLst/>
              <a:gdLst>
                <a:gd name="connsiteX0" fmla="*/ 5628 w 180334"/>
                <a:gd name="connsiteY0" fmla="*/ 0 h 322433"/>
                <a:gd name="connsiteX1" fmla="*/ 2278 w 180334"/>
                <a:gd name="connsiteY1" fmla="*/ 0 h 322433"/>
                <a:gd name="connsiteX2" fmla="*/ 0 w 180334"/>
                <a:gd name="connsiteY2" fmla="*/ 0 h 322433"/>
                <a:gd name="connsiteX3" fmla="*/ 0 w 180334"/>
                <a:gd name="connsiteY3" fmla="*/ 322434 h 322433"/>
                <a:gd name="connsiteX4" fmla="*/ 180334 w 180334"/>
                <a:gd name="connsiteY4" fmla="*/ 322434 h 322433"/>
                <a:gd name="connsiteX5" fmla="*/ 180334 w 180334"/>
                <a:gd name="connsiteY5" fmla="*/ 0 h 322433"/>
                <a:gd name="connsiteX6" fmla="*/ 46357 w 180334"/>
                <a:gd name="connsiteY6" fmla="*/ 0 h 322433"/>
                <a:gd name="connsiteX7" fmla="*/ 5628 w 180334"/>
                <a:gd name="connsiteY7" fmla="*/ 0 h 32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34" h="322433">
                  <a:moveTo>
                    <a:pt x="5628" y="0"/>
                  </a:moveTo>
                  <a:lnTo>
                    <a:pt x="2278" y="0"/>
                  </a:lnTo>
                  <a:lnTo>
                    <a:pt x="0" y="0"/>
                  </a:lnTo>
                  <a:lnTo>
                    <a:pt x="0" y="322434"/>
                  </a:lnTo>
                  <a:lnTo>
                    <a:pt x="180334" y="322434"/>
                  </a:lnTo>
                  <a:lnTo>
                    <a:pt x="180334" y="0"/>
                  </a:lnTo>
                  <a:lnTo>
                    <a:pt x="46357" y="0"/>
                  </a:lnTo>
                  <a:lnTo>
                    <a:pt x="5628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77E394A4-6748-D6F2-2F98-0F6E1047C92C}"/>
                </a:ext>
              </a:extLst>
            </p:cNvPr>
            <p:cNvSpPr/>
            <p:nvPr/>
          </p:nvSpPr>
          <p:spPr>
            <a:xfrm>
              <a:off x="12039490" y="6414603"/>
              <a:ext cx="819004" cy="438842"/>
            </a:xfrm>
            <a:custGeom>
              <a:avLst/>
              <a:gdLst>
                <a:gd name="connsiteX0" fmla="*/ 638135 w 819004"/>
                <a:gd name="connsiteY0" fmla="*/ 402 h 438842"/>
                <a:gd name="connsiteX1" fmla="*/ 638135 w 819004"/>
                <a:gd name="connsiteY1" fmla="*/ 402 h 438842"/>
                <a:gd name="connsiteX2" fmla="*/ 631570 w 819004"/>
                <a:gd name="connsiteY2" fmla="*/ 5090 h 438842"/>
                <a:gd name="connsiteX3" fmla="*/ 629293 w 819004"/>
                <a:gd name="connsiteY3" fmla="*/ 5090 h 438842"/>
                <a:gd name="connsiteX4" fmla="*/ 2680 w 819004"/>
                <a:gd name="connsiteY4" fmla="*/ 5090 h 438842"/>
                <a:gd name="connsiteX5" fmla="*/ 0 w 819004"/>
                <a:gd name="connsiteY5" fmla="*/ 5090 h 438842"/>
                <a:gd name="connsiteX6" fmla="*/ 0 w 819004"/>
                <a:gd name="connsiteY6" fmla="*/ 438842 h 438842"/>
                <a:gd name="connsiteX7" fmla="*/ 819005 w 819004"/>
                <a:gd name="connsiteY7" fmla="*/ 438842 h 438842"/>
                <a:gd name="connsiteX8" fmla="*/ 819005 w 819004"/>
                <a:gd name="connsiteY8" fmla="*/ 0 h 438842"/>
                <a:gd name="connsiteX9" fmla="*/ 638403 w 819004"/>
                <a:gd name="connsiteY9" fmla="*/ 0 h 4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04" h="438842">
                  <a:moveTo>
                    <a:pt x="638135" y="402"/>
                  </a:moveTo>
                  <a:cubicBezTo>
                    <a:pt x="638135" y="402"/>
                    <a:pt x="638135" y="402"/>
                    <a:pt x="638135" y="402"/>
                  </a:cubicBezTo>
                  <a:cubicBezTo>
                    <a:pt x="637130" y="3175"/>
                    <a:pt x="634518" y="5037"/>
                    <a:pt x="631570" y="5090"/>
                  </a:cubicBezTo>
                  <a:cubicBezTo>
                    <a:pt x="630820" y="5224"/>
                    <a:pt x="630043" y="5224"/>
                    <a:pt x="629293" y="5090"/>
                  </a:cubicBezTo>
                  <a:lnTo>
                    <a:pt x="2680" y="5090"/>
                  </a:lnTo>
                  <a:lnTo>
                    <a:pt x="0" y="5090"/>
                  </a:lnTo>
                  <a:lnTo>
                    <a:pt x="0" y="438842"/>
                  </a:lnTo>
                  <a:lnTo>
                    <a:pt x="819005" y="438842"/>
                  </a:lnTo>
                  <a:lnTo>
                    <a:pt x="819005" y="0"/>
                  </a:lnTo>
                  <a:lnTo>
                    <a:pt x="638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521BFDAD-018C-15B3-39DC-BFF06DFE2C63}"/>
                </a:ext>
              </a:extLst>
            </p:cNvPr>
            <p:cNvSpPr/>
            <p:nvPr/>
          </p:nvSpPr>
          <p:spPr>
            <a:xfrm>
              <a:off x="10881790" y="6390625"/>
              <a:ext cx="43140" cy="6697"/>
            </a:xfrm>
            <a:custGeom>
              <a:avLst/>
              <a:gdLst>
                <a:gd name="connsiteX0" fmla="*/ 8307 w 43140"/>
                <a:gd name="connsiteY0" fmla="*/ 6698 h 6697"/>
                <a:gd name="connsiteX1" fmla="*/ 35906 w 43140"/>
                <a:gd name="connsiteY1" fmla="*/ 6698 h 6697"/>
                <a:gd name="connsiteX2" fmla="*/ 43140 w 43140"/>
                <a:gd name="connsiteY2" fmla="*/ 0 h 6697"/>
                <a:gd name="connsiteX3" fmla="*/ 43140 w 43140"/>
                <a:gd name="connsiteY3" fmla="*/ 0 h 6697"/>
                <a:gd name="connsiteX4" fmla="*/ 1339 w 43140"/>
                <a:gd name="connsiteY4" fmla="*/ 0 h 6697"/>
                <a:gd name="connsiteX5" fmla="*/ 0 w 43140"/>
                <a:gd name="connsiteY5" fmla="*/ 0 h 6697"/>
                <a:gd name="connsiteX6" fmla="*/ 1474 w 43140"/>
                <a:gd name="connsiteY6" fmla="*/ 0 h 6697"/>
                <a:gd name="connsiteX7" fmla="*/ 8307 w 43140"/>
                <a:gd name="connsiteY7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0" h="6697">
                  <a:moveTo>
                    <a:pt x="8307" y="6698"/>
                  </a:moveTo>
                  <a:lnTo>
                    <a:pt x="35906" y="6698"/>
                  </a:lnTo>
                  <a:cubicBezTo>
                    <a:pt x="36187" y="2907"/>
                    <a:pt x="39349" y="-13"/>
                    <a:pt x="43140" y="0"/>
                  </a:cubicBezTo>
                  <a:lnTo>
                    <a:pt x="43140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1474" y="0"/>
                  </a:lnTo>
                  <a:cubicBezTo>
                    <a:pt x="5144" y="134"/>
                    <a:pt x="8105" y="3041"/>
                    <a:pt x="8307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88E5251-6B3C-7571-E053-5096C08D33AF}"/>
                </a:ext>
              </a:extLst>
            </p:cNvPr>
            <p:cNvSpPr/>
            <p:nvPr/>
          </p:nvSpPr>
          <p:spPr>
            <a:xfrm>
              <a:off x="10890364" y="6399868"/>
              <a:ext cx="34700" cy="5894"/>
            </a:xfrm>
            <a:custGeom>
              <a:avLst/>
              <a:gdLst>
                <a:gd name="connsiteX0" fmla="*/ 34566 w 34700"/>
                <a:gd name="connsiteY0" fmla="*/ 5358 h 5894"/>
                <a:gd name="connsiteX1" fmla="*/ 27599 w 34700"/>
                <a:gd name="connsiteY1" fmla="*/ 0 h 5894"/>
                <a:gd name="connsiteX2" fmla="*/ 0 w 34700"/>
                <a:gd name="connsiteY2" fmla="*/ 0 h 5894"/>
                <a:gd name="connsiteX3" fmla="*/ 0 w 34700"/>
                <a:gd name="connsiteY3" fmla="*/ 5894 h 5894"/>
                <a:gd name="connsiteX4" fmla="*/ 34701 w 34700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00" h="5894">
                  <a:moveTo>
                    <a:pt x="34566" y="5358"/>
                  </a:moveTo>
                  <a:cubicBezTo>
                    <a:pt x="31311" y="5305"/>
                    <a:pt x="28484" y="3121"/>
                    <a:pt x="27599" y="0"/>
                  </a:cubicBezTo>
                  <a:lnTo>
                    <a:pt x="0" y="0"/>
                  </a:lnTo>
                  <a:lnTo>
                    <a:pt x="0" y="5894"/>
                  </a:lnTo>
                  <a:lnTo>
                    <a:pt x="34701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22C6F5C0-BA3E-3A0F-552F-38DF68A10C67}"/>
                </a:ext>
              </a:extLst>
            </p:cNvPr>
            <p:cNvSpPr/>
            <p:nvPr/>
          </p:nvSpPr>
          <p:spPr>
            <a:xfrm>
              <a:off x="11284527" y="6399332"/>
              <a:ext cx="23043" cy="5894"/>
            </a:xfrm>
            <a:custGeom>
              <a:avLst/>
              <a:gdLst>
                <a:gd name="connsiteX0" fmla="*/ 0 w 23043"/>
                <a:gd name="connsiteY0" fmla="*/ 5894 h 5894"/>
                <a:gd name="connsiteX1" fmla="*/ 23044 w 23043"/>
                <a:gd name="connsiteY1" fmla="*/ 5894 h 5894"/>
                <a:gd name="connsiteX2" fmla="*/ 23044 w 23043"/>
                <a:gd name="connsiteY2" fmla="*/ 0 h 5894"/>
                <a:gd name="connsiteX3" fmla="*/ 0 w 23043"/>
                <a:gd name="connsiteY3" fmla="*/ 536 h 5894"/>
                <a:gd name="connsiteX4" fmla="*/ 0 w 23043"/>
                <a:gd name="connsiteY4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3" h="5894">
                  <a:moveTo>
                    <a:pt x="0" y="5894"/>
                  </a:moveTo>
                  <a:lnTo>
                    <a:pt x="23044" y="5894"/>
                  </a:lnTo>
                  <a:lnTo>
                    <a:pt x="23044" y="0"/>
                  </a:lnTo>
                  <a:lnTo>
                    <a:pt x="0" y="536"/>
                  </a:lnTo>
                  <a:lnTo>
                    <a:pt x="0" y="589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DDAD2657-2218-D7C6-92C9-0671CBACD030}"/>
                </a:ext>
              </a:extLst>
            </p:cNvPr>
            <p:cNvSpPr/>
            <p:nvPr/>
          </p:nvSpPr>
          <p:spPr>
            <a:xfrm>
              <a:off x="10917964" y="6399868"/>
              <a:ext cx="363883" cy="5358"/>
            </a:xfrm>
            <a:custGeom>
              <a:avLst/>
              <a:gdLst>
                <a:gd name="connsiteX0" fmla="*/ 0 w 363883"/>
                <a:gd name="connsiteY0" fmla="*/ 0 h 5358"/>
                <a:gd name="connsiteX1" fmla="*/ 6967 w 363883"/>
                <a:gd name="connsiteY1" fmla="*/ 5358 h 5358"/>
                <a:gd name="connsiteX2" fmla="*/ 363884 w 363883"/>
                <a:gd name="connsiteY2" fmla="*/ 5358 h 5358"/>
                <a:gd name="connsiteX3" fmla="*/ 363884 w 363883"/>
                <a:gd name="connsiteY3" fmla="*/ 0 h 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83" h="5358">
                  <a:moveTo>
                    <a:pt x="0" y="0"/>
                  </a:moveTo>
                  <a:cubicBezTo>
                    <a:pt x="885" y="3121"/>
                    <a:pt x="3712" y="5305"/>
                    <a:pt x="6967" y="5358"/>
                  </a:cubicBezTo>
                  <a:lnTo>
                    <a:pt x="363884" y="5358"/>
                  </a:lnTo>
                  <a:lnTo>
                    <a:pt x="36388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C5341CB5-7426-408D-E8B5-A5D41DE3796C}"/>
                </a:ext>
              </a:extLst>
            </p:cNvPr>
            <p:cNvSpPr/>
            <p:nvPr/>
          </p:nvSpPr>
          <p:spPr>
            <a:xfrm>
              <a:off x="10917696" y="6391160"/>
              <a:ext cx="397109" cy="6162"/>
            </a:xfrm>
            <a:custGeom>
              <a:avLst/>
              <a:gdLst>
                <a:gd name="connsiteX0" fmla="*/ 0 w 397109"/>
                <a:gd name="connsiteY0" fmla="*/ 6162 h 6162"/>
                <a:gd name="connsiteX1" fmla="*/ 365490 w 397109"/>
                <a:gd name="connsiteY1" fmla="*/ 6162 h 6162"/>
                <a:gd name="connsiteX2" fmla="*/ 390008 w 397109"/>
                <a:gd name="connsiteY2" fmla="*/ 6162 h 6162"/>
                <a:gd name="connsiteX3" fmla="*/ 397110 w 397109"/>
                <a:gd name="connsiteY3" fmla="*/ 0 h 6162"/>
                <a:gd name="connsiteX4" fmla="*/ 7234 w 397109"/>
                <a:gd name="connsiteY4" fmla="*/ 0 h 6162"/>
                <a:gd name="connsiteX5" fmla="*/ 0 w 397109"/>
                <a:gd name="connsiteY5" fmla="*/ 6162 h 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109" h="6162">
                  <a:moveTo>
                    <a:pt x="0" y="6162"/>
                  </a:moveTo>
                  <a:lnTo>
                    <a:pt x="365490" y="6162"/>
                  </a:lnTo>
                  <a:lnTo>
                    <a:pt x="390008" y="6162"/>
                  </a:lnTo>
                  <a:cubicBezTo>
                    <a:pt x="390531" y="2639"/>
                    <a:pt x="393545" y="27"/>
                    <a:pt x="397110" y="0"/>
                  </a:cubicBezTo>
                  <a:lnTo>
                    <a:pt x="7234" y="0"/>
                  </a:lnTo>
                  <a:cubicBezTo>
                    <a:pt x="3617" y="-40"/>
                    <a:pt x="536" y="2586"/>
                    <a:pt x="0" y="61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7ED8DD75-8BC7-2544-7817-5760145989B5}"/>
                </a:ext>
              </a:extLst>
            </p:cNvPr>
            <p:cNvSpPr/>
            <p:nvPr/>
          </p:nvSpPr>
          <p:spPr>
            <a:xfrm>
              <a:off x="11282919" y="6397295"/>
              <a:ext cx="24517" cy="2572"/>
            </a:xfrm>
            <a:custGeom>
              <a:avLst/>
              <a:gdLst>
                <a:gd name="connsiteX0" fmla="*/ 1608 w 24517"/>
                <a:gd name="connsiteY0" fmla="*/ 1233 h 2572"/>
                <a:gd name="connsiteX1" fmla="*/ 1608 w 24517"/>
                <a:gd name="connsiteY1" fmla="*/ 2572 h 2572"/>
                <a:gd name="connsiteX2" fmla="*/ 24517 w 24517"/>
                <a:gd name="connsiteY2" fmla="*/ 2572 h 2572"/>
                <a:gd name="connsiteX3" fmla="*/ 24517 w 24517"/>
                <a:gd name="connsiteY3" fmla="*/ 1099 h 2572"/>
                <a:gd name="connsiteX4" fmla="*/ 24517 w 24517"/>
                <a:gd name="connsiteY4" fmla="*/ 27 h 2572"/>
                <a:gd name="connsiteX5" fmla="*/ 0 w 24517"/>
                <a:gd name="connsiteY5" fmla="*/ 27 h 2572"/>
                <a:gd name="connsiteX6" fmla="*/ 0 w 24517"/>
                <a:gd name="connsiteY6" fmla="*/ 27 h 2572"/>
                <a:gd name="connsiteX7" fmla="*/ 1581 w 24517"/>
                <a:gd name="connsiteY7" fmla="*/ 1072 h 2572"/>
                <a:gd name="connsiteX8" fmla="*/ 1608 w 24517"/>
                <a:gd name="connsiteY8" fmla="*/ 1233 h 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7" h="2572">
                  <a:moveTo>
                    <a:pt x="1608" y="1233"/>
                  </a:moveTo>
                  <a:lnTo>
                    <a:pt x="1608" y="2572"/>
                  </a:lnTo>
                  <a:lnTo>
                    <a:pt x="24517" y="2572"/>
                  </a:lnTo>
                  <a:lnTo>
                    <a:pt x="24517" y="1099"/>
                  </a:lnTo>
                  <a:cubicBezTo>
                    <a:pt x="24517" y="1099"/>
                    <a:pt x="24517" y="429"/>
                    <a:pt x="24517" y="27"/>
                  </a:cubicBezTo>
                  <a:lnTo>
                    <a:pt x="0" y="27"/>
                  </a:lnTo>
                  <a:lnTo>
                    <a:pt x="0" y="27"/>
                  </a:lnTo>
                  <a:cubicBezTo>
                    <a:pt x="723" y="-120"/>
                    <a:pt x="1433" y="349"/>
                    <a:pt x="1581" y="1072"/>
                  </a:cubicBezTo>
                  <a:cubicBezTo>
                    <a:pt x="1594" y="1126"/>
                    <a:pt x="1608" y="1179"/>
                    <a:pt x="1608" y="123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40C7D51C-6C0F-7475-396A-8739A129B8D8}"/>
                </a:ext>
              </a:extLst>
            </p:cNvPr>
            <p:cNvSpPr/>
            <p:nvPr/>
          </p:nvSpPr>
          <p:spPr>
            <a:xfrm>
              <a:off x="10890097" y="6397322"/>
              <a:ext cx="393089" cy="2545"/>
            </a:xfrm>
            <a:custGeom>
              <a:avLst/>
              <a:gdLst>
                <a:gd name="connsiteX0" fmla="*/ 391750 w 393089"/>
                <a:gd name="connsiteY0" fmla="*/ 2545 h 2545"/>
                <a:gd name="connsiteX1" fmla="*/ 391750 w 393089"/>
                <a:gd name="connsiteY1" fmla="*/ 1206 h 2545"/>
                <a:gd name="connsiteX2" fmla="*/ 393090 w 393089"/>
                <a:gd name="connsiteY2" fmla="*/ 0 h 2545"/>
                <a:gd name="connsiteX3" fmla="*/ 0 w 393089"/>
                <a:gd name="connsiteY3" fmla="*/ 0 h 2545"/>
                <a:gd name="connsiteX4" fmla="*/ 0 w 393089"/>
                <a:gd name="connsiteY4" fmla="*/ 1206 h 2545"/>
                <a:gd name="connsiteX5" fmla="*/ 0 w 393089"/>
                <a:gd name="connsiteY5" fmla="*/ 2545 h 2545"/>
                <a:gd name="connsiteX6" fmla="*/ 391482 w 393089"/>
                <a:gd name="connsiteY6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089" h="2545">
                  <a:moveTo>
                    <a:pt x="391750" y="2545"/>
                  </a:moveTo>
                  <a:lnTo>
                    <a:pt x="391750" y="1206"/>
                  </a:lnTo>
                  <a:cubicBezTo>
                    <a:pt x="391817" y="522"/>
                    <a:pt x="392393" y="0"/>
                    <a:pt x="393090" y="0"/>
                  </a:cubicBezTo>
                  <a:lnTo>
                    <a:pt x="0" y="0"/>
                  </a:lnTo>
                  <a:cubicBezTo>
                    <a:pt x="67" y="402"/>
                    <a:pt x="67" y="804"/>
                    <a:pt x="0" y="1206"/>
                  </a:cubicBezTo>
                  <a:lnTo>
                    <a:pt x="0" y="2545"/>
                  </a:lnTo>
                  <a:lnTo>
                    <a:pt x="391482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3AC816EE-9BDB-9F35-4F5C-A0348C44C25D}"/>
                </a:ext>
              </a:extLst>
            </p:cNvPr>
            <p:cNvSpPr/>
            <p:nvPr/>
          </p:nvSpPr>
          <p:spPr>
            <a:xfrm>
              <a:off x="10923591" y="6491628"/>
              <a:ext cx="2545" cy="362218"/>
            </a:xfrm>
            <a:custGeom>
              <a:avLst/>
              <a:gdLst>
                <a:gd name="connsiteX0" fmla="*/ 1339 w 2545"/>
                <a:gd name="connsiteY0" fmla="*/ 0 h 362218"/>
                <a:gd name="connsiteX1" fmla="*/ 0 w 2545"/>
                <a:gd name="connsiteY1" fmla="*/ 0 h 362218"/>
                <a:gd name="connsiteX2" fmla="*/ 0 w 2545"/>
                <a:gd name="connsiteY2" fmla="*/ 362219 h 362218"/>
                <a:gd name="connsiteX3" fmla="*/ 2546 w 2545"/>
                <a:gd name="connsiteY3" fmla="*/ 362219 h 362218"/>
                <a:gd name="connsiteX4" fmla="*/ 2546 w 2545"/>
                <a:gd name="connsiteY4" fmla="*/ 0 h 362218"/>
                <a:gd name="connsiteX5" fmla="*/ 1339 w 2545"/>
                <a:gd name="connsiteY5" fmla="*/ 0 h 36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62218">
                  <a:moveTo>
                    <a:pt x="1339" y="0"/>
                  </a:moveTo>
                  <a:lnTo>
                    <a:pt x="0" y="0"/>
                  </a:lnTo>
                  <a:lnTo>
                    <a:pt x="0" y="362219"/>
                  </a:lnTo>
                  <a:lnTo>
                    <a:pt x="2546" y="362219"/>
                  </a:ln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6AAE13BE-E8F4-5B0B-ABB5-3D6F5EE9BD6A}"/>
                </a:ext>
              </a:extLst>
            </p:cNvPr>
            <p:cNvSpPr/>
            <p:nvPr/>
          </p:nvSpPr>
          <p:spPr>
            <a:xfrm>
              <a:off x="11281847" y="6397188"/>
              <a:ext cx="2679" cy="79972"/>
            </a:xfrm>
            <a:custGeom>
              <a:avLst/>
              <a:gdLst>
                <a:gd name="connsiteX0" fmla="*/ 2680 w 2679"/>
                <a:gd name="connsiteY0" fmla="*/ 1340 h 79972"/>
                <a:gd name="connsiteX1" fmla="*/ 1339 w 2679"/>
                <a:gd name="connsiteY1" fmla="*/ 0 h 79972"/>
                <a:gd name="connsiteX2" fmla="*/ 0 w 2679"/>
                <a:gd name="connsiteY2" fmla="*/ 1340 h 79972"/>
                <a:gd name="connsiteX3" fmla="*/ 0 w 2679"/>
                <a:gd name="connsiteY3" fmla="*/ 79972 h 79972"/>
                <a:gd name="connsiteX4" fmla="*/ 1339 w 2679"/>
                <a:gd name="connsiteY4" fmla="*/ 79972 h 79972"/>
                <a:gd name="connsiteX5" fmla="*/ 2680 w 2679"/>
                <a:gd name="connsiteY5" fmla="*/ 79972 h 79972"/>
                <a:gd name="connsiteX6" fmla="*/ 2680 w 2679"/>
                <a:gd name="connsiteY6" fmla="*/ 1340 h 7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9" h="79972">
                  <a:moveTo>
                    <a:pt x="2680" y="1340"/>
                  </a:moveTo>
                  <a:cubicBezTo>
                    <a:pt x="2680" y="603"/>
                    <a:pt x="2076" y="0"/>
                    <a:pt x="1339" y="0"/>
                  </a:cubicBezTo>
                  <a:cubicBezTo>
                    <a:pt x="603" y="0"/>
                    <a:pt x="0" y="603"/>
                    <a:pt x="0" y="1340"/>
                  </a:cubicBezTo>
                  <a:lnTo>
                    <a:pt x="0" y="79972"/>
                  </a:lnTo>
                  <a:lnTo>
                    <a:pt x="1339" y="79972"/>
                  </a:lnTo>
                  <a:lnTo>
                    <a:pt x="2680" y="79972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3FDEBA67-8538-5F18-08B7-2D0885873283}"/>
                </a:ext>
              </a:extLst>
            </p:cNvPr>
            <p:cNvSpPr/>
            <p:nvPr/>
          </p:nvSpPr>
          <p:spPr>
            <a:xfrm>
              <a:off x="10640229" y="6448092"/>
              <a:ext cx="2545" cy="33087"/>
            </a:xfrm>
            <a:custGeom>
              <a:avLst/>
              <a:gdLst>
                <a:gd name="connsiteX0" fmla="*/ 0 w 2545"/>
                <a:gd name="connsiteY0" fmla="*/ 0 h 33087"/>
                <a:gd name="connsiteX1" fmla="*/ 2546 w 2545"/>
                <a:gd name="connsiteY1" fmla="*/ 0 h 33087"/>
                <a:gd name="connsiteX2" fmla="*/ 2546 w 2545"/>
                <a:gd name="connsiteY2" fmla="*/ 33087 h 33087"/>
                <a:gd name="connsiteX3" fmla="*/ 0 w 2545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087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64C241D3-BB54-633A-F7A9-AF28EF3C90B1}"/>
                </a:ext>
              </a:extLst>
            </p:cNvPr>
            <p:cNvSpPr/>
            <p:nvPr/>
          </p:nvSpPr>
          <p:spPr>
            <a:xfrm>
              <a:off x="12685262" y="5548975"/>
              <a:ext cx="39255" cy="14601"/>
            </a:xfrm>
            <a:custGeom>
              <a:avLst/>
              <a:gdLst>
                <a:gd name="connsiteX0" fmla="*/ 5627 w 39255"/>
                <a:gd name="connsiteY0" fmla="*/ 8707 h 14601"/>
                <a:gd name="connsiteX1" fmla="*/ 4555 w 39255"/>
                <a:gd name="connsiteY1" fmla="*/ 14601 h 14601"/>
                <a:gd name="connsiteX2" fmla="*/ 32021 w 39255"/>
                <a:gd name="connsiteY2" fmla="*/ 14601 h 14601"/>
                <a:gd name="connsiteX3" fmla="*/ 32021 w 39255"/>
                <a:gd name="connsiteY3" fmla="*/ 7368 h 14601"/>
                <a:gd name="connsiteX4" fmla="*/ 39255 w 39255"/>
                <a:gd name="connsiteY4" fmla="*/ 0 h 14601"/>
                <a:gd name="connsiteX5" fmla="*/ 0 w 39255"/>
                <a:gd name="connsiteY5" fmla="*/ 0 h 14601"/>
                <a:gd name="connsiteX6" fmla="*/ 5667 w 39255"/>
                <a:gd name="connsiteY6" fmla="*/ 8517 h 14601"/>
                <a:gd name="connsiteX7" fmla="*/ 5627 w 39255"/>
                <a:gd name="connsiteY7" fmla="*/ 8707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55" h="14601">
                  <a:moveTo>
                    <a:pt x="5627" y="8707"/>
                  </a:moveTo>
                  <a:lnTo>
                    <a:pt x="4555" y="14601"/>
                  </a:lnTo>
                  <a:lnTo>
                    <a:pt x="32021" y="14601"/>
                  </a:lnTo>
                  <a:lnTo>
                    <a:pt x="32021" y="7368"/>
                  </a:lnTo>
                  <a:cubicBezTo>
                    <a:pt x="32021" y="3350"/>
                    <a:pt x="35236" y="74"/>
                    <a:pt x="39255" y="0"/>
                  </a:cubicBezTo>
                  <a:lnTo>
                    <a:pt x="0" y="0"/>
                  </a:lnTo>
                  <a:cubicBezTo>
                    <a:pt x="3912" y="786"/>
                    <a:pt x="6458" y="4600"/>
                    <a:pt x="5667" y="8517"/>
                  </a:cubicBezTo>
                  <a:cubicBezTo>
                    <a:pt x="5654" y="8580"/>
                    <a:pt x="5641" y="8644"/>
                    <a:pt x="5627" y="87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752920C9-EC27-26B7-A58B-7F9CA2A2AEE1}"/>
                </a:ext>
              </a:extLst>
            </p:cNvPr>
            <p:cNvSpPr/>
            <p:nvPr/>
          </p:nvSpPr>
          <p:spPr>
            <a:xfrm>
              <a:off x="9779021" y="6492834"/>
              <a:ext cx="2545" cy="361013"/>
            </a:xfrm>
            <a:custGeom>
              <a:avLst/>
              <a:gdLst>
                <a:gd name="connsiteX0" fmla="*/ 0 w 2545"/>
                <a:gd name="connsiteY0" fmla="*/ 0 h 361013"/>
                <a:gd name="connsiteX1" fmla="*/ 2546 w 2545"/>
                <a:gd name="connsiteY1" fmla="*/ 0 h 361013"/>
                <a:gd name="connsiteX2" fmla="*/ 2546 w 2545"/>
                <a:gd name="connsiteY2" fmla="*/ 361013 h 361013"/>
                <a:gd name="connsiteX3" fmla="*/ 0 w 2545"/>
                <a:gd name="connsiteY3" fmla="*/ 361013 h 3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61013">
                  <a:moveTo>
                    <a:pt x="0" y="0"/>
                  </a:moveTo>
                  <a:lnTo>
                    <a:pt x="2546" y="0"/>
                  </a:lnTo>
                  <a:lnTo>
                    <a:pt x="2546" y="361013"/>
                  </a:lnTo>
                  <a:lnTo>
                    <a:pt x="0" y="36101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F6EDE6D9-2C72-7CE2-DB71-0D87064418E2}"/>
                </a:ext>
              </a:extLst>
            </p:cNvPr>
            <p:cNvSpPr/>
            <p:nvPr/>
          </p:nvSpPr>
          <p:spPr>
            <a:xfrm>
              <a:off x="11892919" y="6407175"/>
              <a:ext cx="68596" cy="14661"/>
            </a:xfrm>
            <a:custGeom>
              <a:avLst/>
              <a:gdLst>
                <a:gd name="connsiteX0" fmla="*/ 62032 w 68596"/>
                <a:gd name="connsiteY0" fmla="*/ 12250 h 14661"/>
                <a:gd name="connsiteX1" fmla="*/ 60558 w 68596"/>
                <a:gd name="connsiteY1" fmla="*/ 11313 h 14661"/>
                <a:gd name="connsiteX2" fmla="*/ 59888 w 68596"/>
                <a:gd name="connsiteY2" fmla="*/ 10375 h 14661"/>
                <a:gd name="connsiteX3" fmla="*/ 58950 w 68596"/>
                <a:gd name="connsiteY3" fmla="*/ 9035 h 14661"/>
                <a:gd name="connsiteX4" fmla="*/ 58950 w 68596"/>
                <a:gd name="connsiteY4" fmla="*/ 7830 h 14661"/>
                <a:gd name="connsiteX5" fmla="*/ 58950 w 68596"/>
                <a:gd name="connsiteY5" fmla="*/ 6624 h 14661"/>
                <a:gd name="connsiteX6" fmla="*/ 58950 w 68596"/>
                <a:gd name="connsiteY6" fmla="*/ 6624 h 14661"/>
                <a:gd name="connsiteX7" fmla="*/ 58950 w 68596"/>
                <a:gd name="connsiteY7" fmla="*/ 5419 h 14661"/>
                <a:gd name="connsiteX8" fmla="*/ 58950 w 68596"/>
                <a:gd name="connsiteY8" fmla="*/ 3945 h 14661"/>
                <a:gd name="connsiteX9" fmla="*/ 58950 w 68596"/>
                <a:gd name="connsiteY9" fmla="*/ 2873 h 14661"/>
                <a:gd name="connsiteX10" fmla="*/ 59754 w 68596"/>
                <a:gd name="connsiteY10" fmla="*/ 1668 h 14661"/>
                <a:gd name="connsiteX11" fmla="*/ 60826 w 68596"/>
                <a:gd name="connsiteY11" fmla="*/ 864 h 14661"/>
                <a:gd name="connsiteX12" fmla="*/ 62032 w 68596"/>
                <a:gd name="connsiteY12" fmla="*/ 60 h 14661"/>
                <a:gd name="connsiteX13" fmla="*/ 63371 w 68596"/>
                <a:gd name="connsiteY13" fmla="*/ 60 h 14661"/>
                <a:gd name="connsiteX14" fmla="*/ 64443 w 68596"/>
                <a:gd name="connsiteY14" fmla="*/ 60 h 14661"/>
                <a:gd name="connsiteX15" fmla="*/ 68596 w 68596"/>
                <a:gd name="connsiteY15" fmla="*/ 60 h 14661"/>
                <a:gd name="connsiteX16" fmla="*/ 0 w 68596"/>
                <a:gd name="connsiteY16" fmla="*/ 60 h 14661"/>
                <a:gd name="connsiteX17" fmla="*/ 7234 w 68596"/>
                <a:gd name="connsiteY17" fmla="*/ 7294 h 14661"/>
                <a:gd name="connsiteX18" fmla="*/ 7234 w 68596"/>
                <a:gd name="connsiteY18" fmla="*/ 14662 h 14661"/>
                <a:gd name="connsiteX19" fmla="*/ 63505 w 68596"/>
                <a:gd name="connsiteY19" fmla="*/ 14662 h 14661"/>
                <a:gd name="connsiteX20" fmla="*/ 62300 w 68596"/>
                <a:gd name="connsiteY20" fmla="*/ 14662 h 1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596" h="14661">
                  <a:moveTo>
                    <a:pt x="62032" y="12250"/>
                  </a:moveTo>
                  <a:cubicBezTo>
                    <a:pt x="61496" y="12023"/>
                    <a:pt x="61000" y="11701"/>
                    <a:pt x="60558" y="11313"/>
                  </a:cubicBezTo>
                  <a:lnTo>
                    <a:pt x="59888" y="10375"/>
                  </a:lnTo>
                  <a:cubicBezTo>
                    <a:pt x="59499" y="9987"/>
                    <a:pt x="59178" y="9531"/>
                    <a:pt x="58950" y="9035"/>
                  </a:cubicBezTo>
                  <a:cubicBezTo>
                    <a:pt x="58950" y="9035"/>
                    <a:pt x="58950" y="8232"/>
                    <a:pt x="58950" y="7830"/>
                  </a:cubicBezTo>
                  <a:cubicBezTo>
                    <a:pt x="58896" y="7428"/>
                    <a:pt x="58896" y="7026"/>
                    <a:pt x="58950" y="6624"/>
                  </a:cubicBezTo>
                  <a:lnTo>
                    <a:pt x="58950" y="6624"/>
                  </a:lnTo>
                  <a:cubicBezTo>
                    <a:pt x="58883" y="6222"/>
                    <a:pt x="58883" y="5820"/>
                    <a:pt x="58950" y="5419"/>
                  </a:cubicBezTo>
                  <a:cubicBezTo>
                    <a:pt x="58896" y="4923"/>
                    <a:pt x="58896" y="4441"/>
                    <a:pt x="58950" y="3945"/>
                  </a:cubicBezTo>
                  <a:cubicBezTo>
                    <a:pt x="58910" y="3583"/>
                    <a:pt x="58910" y="3235"/>
                    <a:pt x="58950" y="2873"/>
                  </a:cubicBezTo>
                  <a:cubicBezTo>
                    <a:pt x="59165" y="2445"/>
                    <a:pt x="59446" y="2043"/>
                    <a:pt x="59754" y="1668"/>
                  </a:cubicBezTo>
                  <a:cubicBezTo>
                    <a:pt x="60049" y="1333"/>
                    <a:pt x="60411" y="1052"/>
                    <a:pt x="60826" y="864"/>
                  </a:cubicBezTo>
                  <a:cubicBezTo>
                    <a:pt x="60826" y="864"/>
                    <a:pt x="60826" y="194"/>
                    <a:pt x="62032" y="60"/>
                  </a:cubicBezTo>
                  <a:cubicBezTo>
                    <a:pt x="62474" y="-20"/>
                    <a:pt x="62930" y="-20"/>
                    <a:pt x="63371" y="60"/>
                  </a:cubicBezTo>
                  <a:lnTo>
                    <a:pt x="64443" y="60"/>
                  </a:lnTo>
                  <a:lnTo>
                    <a:pt x="68596" y="60"/>
                  </a:lnTo>
                  <a:lnTo>
                    <a:pt x="0" y="60"/>
                  </a:lnTo>
                  <a:cubicBezTo>
                    <a:pt x="3993" y="60"/>
                    <a:pt x="7234" y="3302"/>
                    <a:pt x="7234" y="7294"/>
                  </a:cubicBezTo>
                  <a:lnTo>
                    <a:pt x="7234" y="14662"/>
                  </a:lnTo>
                  <a:lnTo>
                    <a:pt x="63505" y="14662"/>
                  </a:lnTo>
                  <a:lnTo>
                    <a:pt x="62300" y="1466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E48CA148-3D1D-D9A1-73CD-CC1284F49D97}"/>
                </a:ext>
              </a:extLst>
            </p:cNvPr>
            <p:cNvSpPr/>
            <p:nvPr/>
          </p:nvSpPr>
          <p:spPr>
            <a:xfrm>
              <a:off x="12679099" y="5786346"/>
              <a:ext cx="2545" cy="288542"/>
            </a:xfrm>
            <a:custGeom>
              <a:avLst/>
              <a:gdLst>
                <a:gd name="connsiteX0" fmla="*/ 1340 w 2545"/>
                <a:gd name="connsiteY0" fmla="*/ 288543 h 288542"/>
                <a:gd name="connsiteX1" fmla="*/ 2546 w 2545"/>
                <a:gd name="connsiteY1" fmla="*/ 288543 h 288542"/>
                <a:gd name="connsiteX2" fmla="*/ 2546 w 2545"/>
                <a:gd name="connsiteY2" fmla="*/ 0 h 288542"/>
                <a:gd name="connsiteX3" fmla="*/ 1340 w 2545"/>
                <a:gd name="connsiteY3" fmla="*/ 0 h 288542"/>
                <a:gd name="connsiteX4" fmla="*/ 0 w 2545"/>
                <a:gd name="connsiteY4" fmla="*/ 0 h 288542"/>
                <a:gd name="connsiteX5" fmla="*/ 0 w 2545"/>
                <a:gd name="connsiteY5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542">
                  <a:moveTo>
                    <a:pt x="1340" y="288543"/>
                  </a:moveTo>
                  <a:lnTo>
                    <a:pt x="2546" y="288543"/>
                  </a:ln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B812F92-2B16-2546-55CA-619A028EFB22}"/>
                </a:ext>
              </a:extLst>
            </p:cNvPr>
            <p:cNvSpPr/>
            <p:nvPr/>
          </p:nvSpPr>
          <p:spPr>
            <a:xfrm>
              <a:off x="12673204" y="5548037"/>
              <a:ext cx="17839" cy="25317"/>
            </a:xfrm>
            <a:custGeom>
              <a:avLst/>
              <a:gdLst>
                <a:gd name="connsiteX0" fmla="*/ 7235 w 17839"/>
                <a:gd name="connsiteY0" fmla="*/ 18486 h 25317"/>
                <a:gd name="connsiteX1" fmla="*/ 9244 w 17839"/>
                <a:gd name="connsiteY1" fmla="*/ 18486 h 25317"/>
                <a:gd name="connsiteX2" fmla="*/ 9244 w 17839"/>
                <a:gd name="connsiteY2" fmla="*/ 7903 h 25317"/>
                <a:gd name="connsiteX3" fmla="*/ 10585 w 17839"/>
                <a:gd name="connsiteY3" fmla="*/ 6564 h 25317"/>
                <a:gd name="connsiteX4" fmla="*/ 11924 w 17839"/>
                <a:gd name="connsiteY4" fmla="*/ 7903 h 25317"/>
                <a:gd name="connsiteX5" fmla="*/ 11924 w 17839"/>
                <a:gd name="connsiteY5" fmla="*/ 19826 h 25317"/>
                <a:gd name="connsiteX6" fmla="*/ 14470 w 17839"/>
                <a:gd name="connsiteY6" fmla="*/ 25318 h 25317"/>
                <a:gd name="connsiteX7" fmla="*/ 14470 w 17839"/>
                <a:gd name="connsiteY7" fmla="*/ 25318 h 25317"/>
                <a:gd name="connsiteX8" fmla="*/ 16613 w 17839"/>
                <a:gd name="connsiteY8" fmla="*/ 14467 h 25317"/>
                <a:gd name="connsiteX9" fmla="*/ 17685 w 17839"/>
                <a:gd name="connsiteY9" fmla="*/ 8573 h 25317"/>
                <a:gd name="connsiteX10" fmla="*/ 12098 w 17839"/>
                <a:gd name="connsiteY10" fmla="*/ 7 h 25317"/>
                <a:gd name="connsiteX11" fmla="*/ 12058 w 17839"/>
                <a:gd name="connsiteY11" fmla="*/ 0 h 25317"/>
                <a:gd name="connsiteX12" fmla="*/ 9914 w 17839"/>
                <a:gd name="connsiteY12" fmla="*/ 0 h 25317"/>
                <a:gd name="connsiteX13" fmla="*/ 8441 w 17839"/>
                <a:gd name="connsiteY13" fmla="*/ 0 h 25317"/>
                <a:gd name="connsiteX14" fmla="*/ 7101 w 17839"/>
                <a:gd name="connsiteY14" fmla="*/ 0 h 25317"/>
                <a:gd name="connsiteX15" fmla="*/ 6029 w 17839"/>
                <a:gd name="connsiteY15" fmla="*/ 0 h 25317"/>
                <a:gd name="connsiteX16" fmla="*/ 5091 w 17839"/>
                <a:gd name="connsiteY16" fmla="*/ 938 h 25317"/>
                <a:gd name="connsiteX17" fmla="*/ 4287 w 17839"/>
                <a:gd name="connsiteY17" fmla="*/ 2143 h 25317"/>
                <a:gd name="connsiteX18" fmla="*/ 4287 w 17839"/>
                <a:gd name="connsiteY18" fmla="*/ 3483 h 25317"/>
                <a:gd name="connsiteX19" fmla="*/ 4287 w 17839"/>
                <a:gd name="connsiteY19" fmla="*/ 3483 h 25317"/>
                <a:gd name="connsiteX20" fmla="*/ 0 w 17839"/>
                <a:gd name="connsiteY20" fmla="*/ 23978 h 25317"/>
                <a:gd name="connsiteX21" fmla="*/ 0 w 17839"/>
                <a:gd name="connsiteY21" fmla="*/ 23978 h 25317"/>
                <a:gd name="connsiteX22" fmla="*/ 7235 w 17839"/>
                <a:gd name="connsiteY22" fmla="*/ 18486 h 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839" h="25317">
                  <a:moveTo>
                    <a:pt x="7235" y="18486"/>
                  </a:moveTo>
                  <a:lnTo>
                    <a:pt x="9244" y="18486"/>
                  </a:lnTo>
                  <a:lnTo>
                    <a:pt x="9244" y="7903"/>
                  </a:lnTo>
                  <a:cubicBezTo>
                    <a:pt x="9244" y="7164"/>
                    <a:pt x="9848" y="6564"/>
                    <a:pt x="10585" y="6564"/>
                  </a:cubicBezTo>
                  <a:cubicBezTo>
                    <a:pt x="11322" y="6564"/>
                    <a:pt x="11924" y="7164"/>
                    <a:pt x="11924" y="7903"/>
                  </a:cubicBezTo>
                  <a:lnTo>
                    <a:pt x="11924" y="19826"/>
                  </a:lnTo>
                  <a:cubicBezTo>
                    <a:pt x="13492" y="21228"/>
                    <a:pt x="14416" y="23215"/>
                    <a:pt x="14470" y="25318"/>
                  </a:cubicBezTo>
                  <a:lnTo>
                    <a:pt x="14470" y="25318"/>
                  </a:lnTo>
                  <a:lnTo>
                    <a:pt x="16613" y="14467"/>
                  </a:lnTo>
                  <a:lnTo>
                    <a:pt x="17685" y="8573"/>
                  </a:lnTo>
                  <a:cubicBezTo>
                    <a:pt x="18503" y="4663"/>
                    <a:pt x="15997" y="828"/>
                    <a:pt x="12098" y="7"/>
                  </a:cubicBezTo>
                  <a:cubicBezTo>
                    <a:pt x="12085" y="4"/>
                    <a:pt x="12071" y="3"/>
                    <a:pt x="12058" y="0"/>
                  </a:cubicBezTo>
                  <a:lnTo>
                    <a:pt x="9914" y="0"/>
                  </a:lnTo>
                  <a:lnTo>
                    <a:pt x="8441" y="0"/>
                  </a:lnTo>
                  <a:lnTo>
                    <a:pt x="7101" y="0"/>
                  </a:lnTo>
                  <a:lnTo>
                    <a:pt x="6029" y="0"/>
                  </a:lnTo>
                  <a:lnTo>
                    <a:pt x="5091" y="938"/>
                  </a:lnTo>
                  <a:lnTo>
                    <a:pt x="4287" y="2143"/>
                  </a:lnTo>
                  <a:cubicBezTo>
                    <a:pt x="4207" y="2587"/>
                    <a:pt x="4207" y="3040"/>
                    <a:pt x="4287" y="3483"/>
                  </a:cubicBezTo>
                  <a:cubicBezTo>
                    <a:pt x="4287" y="3483"/>
                    <a:pt x="4287" y="3483"/>
                    <a:pt x="4287" y="3483"/>
                  </a:cubicBezTo>
                  <a:lnTo>
                    <a:pt x="0" y="23978"/>
                  </a:lnTo>
                  <a:lnTo>
                    <a:pt x="0" y="23978"/>
                  </a:lnTo>
                  <a:cubicBezTo>
                    <a:pt x="818" y="20674"/>
                    <a:pt x="3832" y="18387"/>
                    <a:pt x="7235" y="184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2F91BDC-E351-1D2E-CC13-2F1FDFF3F08F}"/>
                </a:ext>
              </a:extLst>
            </p:cNvPr>
            <p:cNvSpPr/>
            <p:nvPr/>
          </p:nvSpPr>
          <p:spPr>
            <a:xfrm>
              <a:off x="12682448" y="5555003"/>
              <a:ext cx="2679" cy="13261"/>
            </a:xfrm>
            <a:custGeom>
              <a:avLst/>
              <a:gdLst>
                <a:gd name="connsiteX0" fmla="*/ 1340 w 2679"/>
                <a:gd name="connsiteY0" fmla="*/ 0 h 13261"/>
                <a:gd name="connsiteX1" fmla="*/ 0 w 2679"/>
                <a:gd name="connsiteY1" fmla="*/ 1340 h 13261"/>
                <a:gd name="connsiteX2" fmla="*/ 0 w 2679"/>
                <a:gd name="connsiteY2" fmla="*/ 11922 h 13261"/>
                <a:gd name="connsiteX3" fmla="*/ 2680 w 2679"/>
                <a:gd name="connsiteY3" fmla="*/ 13262 h 13261"/>
                <a:gd name="connsiteX4" fmla="*/ 2680 w 2679"/>
                <a:gd name="connsiteY4" fmla="*/ 1340 h 13261"/>
                <a:gd name="connsiteX5" fmla="*/ 1340 w 2679"/>
                <a:gd name="connsiteY5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3261">
                  <a:moveTo>
                    <a:pt x="1340" y="0"/>
                  </a:moveTo>
                  <a:cubicBezTo>
                    <a:pt x="603" y="0"/>
                    <a:pt x="0" y="600"/>
                    <a:pt x="0" y="1340"/>
                  </a:cubicBezTo>
                  <a:lnTo>
                    <a:pt x="0" y="11922"/>
                  </a:lnTo>
                  <a:cubicBezTo>
                    <a:pt x="965" y="12205"/>
                    <a:pt x="1876" y="12659"/>
                    <a:pt x="2680" y="13262"/>
                  </a:cubicBezTo>
                  <a:lnTo>
                    <a:pt x="2680" y="1340"/>
                  </a:lnTo>
                  <a:cubicBezTo>
                    <a:pt x="2680" y="600"/>
                    <a:pt x="2077" y="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67CE165C-EF5C-5699-0613-47CBE278C27F}"/>
                </a:ext>
              </a:extLst>
            </p:cNvPr>
            <p:cNvSpPr/>
            <p:nvPr/>
          </p:nvSpPr>
          <p:spPr>
            <a:xfrm>
              <a:off x="9546034" y="6478162"/>
              <a:ext cx="65247" cy="16814"/>
            </a:xfrm>
            <a:custGeom>
              <a:avLst/>
              <a:gdLst>
                <a:gd name="connsiteX0" fmla="*/ 8575 w 65247"/>
                <a:gd name="connsiteY0" fmla="*/ 9849 h 16814"/>
                <a:gd name="connsiteX1" fmla="*/ 8575 w 65247"/>
                <a:gd name="connsiteY1" fmla="*/ 16815 h 16814"/>
                <a:gd name="connsiteX2" fmla="*/ 65247 w 65247"/>
                <a:gd name="connsiteY2" fmla="*/ 14672 h 16814"/>
                <a:gd name="connsiteX3" fmla="*/ 65247 w 65247"/>
                <a:gd name="connsiteY3" fmla="*/ 14672 h 16814"/>
                <a:gd name="connsiteX4" fmla="*/ 56954 w 65247"/>
                <a:gd name="connsiteY4" fmla="*/ 8362 h 16814"/>
                <a:gd name="connsiteX5" fmla="*/ 63264 w 65247"/>
                <a:gd name="connsiteY5" fmla="*/ 70 h 16814"/>
                <a:gd name="connsiteX6" fmla="*/ 65247 w 65247"/>
                <a:gd name="connsiteY6" fmla="*/ 70 h 16814"/>
                <a:gd name="connsiteX7" fmla="*/ 64309 w 65247"/>
                <a:gd name="connsiteY7" fmla="*/ 70 h 16814"/>
                <a:gd name="connsiteX8" fmla="*/ 49572 w 65247"/>
                <a:gd name="connsiteY8" fmla="*/ 70 h 16814"/>
                <a:gd name="connsiteX9" fmla="*/ 1339 w 65247"/>
                <a:gd name="connsiteY9" fmla="*/ 1946 h 16814"/>
                <a:gd name="connsiteX10" fmla="*/ 0 w 65247"/>
                <a:gd name="connsiteY10" fmla="*/ 1946 h 16814"/>
                <a:gd name="connsiteX11" fmla="*/ 1608 w 65247"/>
                <a:gd name="connsiteY11" fmla="*/ 1946 h 16814"/>
                <a:gd name="connsiteX12" fmla="*/ 8601 w 65247"/>
                <a:gd name="connsiteY12" fmla="*/ 9407 h 16814"/>
                <a:gd name="connsiteX13" fmla="*/ 8575 w 65247"/>
                <a:gd name="connsiteY13" fmla="*/ 9849 h 1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47" h="16814">
                  <a:moveTo>
                    <a:pt x="8575" y="9849"/>
                  </a:moveTo>
                  <a:lnTo>
                    <a:pt x="8575" y="16815"/>
                  </a:lnTo>
                  <a:lnTo>
                    <a:pt x="65247" y="14672"/>
                  </a:lnTo>
                  <a:lnTo>
                    <a:pt x="65247" y="14672"/>
                  </a:lnTo>
                  <a:cubicBezTo>
                    <a:pt x="61214" y="15221"/>
                    <a:pt x="57503" y="12394"/>
                    <a:pt x="56954" y="8362"/>
                  </a:cubicBezTo>
                  <a:cubicBezTo>
                    <a:pt x="56404" y="4330"/>
                    <a:pt x="59232" y="619"/>
                    <a:pt x="63264" y="70"/>
                  </a:cubicBezTo>
                  <a:cubicBezTo>
                    <a:pt x="63921" y="-23"/>
                    <a:pt x="64590" y="-23"/>
                    <a:pt x="65247" y="70"/>
                  </a:cubicBezTo>
                  <a:lnTo>
                    <a:pt x="64309" y="70"/>
                  </a:lnTo>
                  <a:lnTo>
                    <a:pt x="49572" y="70"/>
                  </a:lnTo>
                  <a:lnTo>
                    <a:pt x="1339" y="1946"/>
                  </a:lnTo>
                  <a:lnTo>
                    <a:pt x="0" y="1946"/>
                  </a:lnTo>
                  <a:lnTo>
                    <a:pt x="1608" y="1946"/>
                  </a:lnTo>
                  <a:cubicBezTo>
                    <a:pt x="5600" y="2080"/>
                    <a:pt x="8735" y="5415"/>
                    <a:pt x="8601" y="9407"/>
                  </a:cubicBezTo>
                  <a:cubicBezTo>
                    <a:pt x="8601" y="9554"/>
                    <a:pt x="8588" y="9702"/>
                    <a:pt x="8575" y="984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778CD61-390C-898E-F787-DA087669C6DF}"/>
                </a:ext>
              </a:extLst>
            </p:cNvPr>
            <p:cNvSpPr/>
            <p:nvPr/>
          </p:nvSpPr>
          <p:spPr>
            <a:xfrm>
              <a:off x="9682959" y="5892172"/>
              <a:ext cx="14603" cy="586060"/>
            </a:xfrm>
            <a:custGeom>
              <a:avLst/>
              <a:gdLst>
                <a:gd name="connsiteX0" fmla="*/ 0 w 14603"/>
                <a:gd name="connsiteY0" fmla="*/ 43536 h 586060"/>
                <a:gd name="connsiteX1" fmla="*/ 0 w 14603"/>
                <a:gd name="connsiteY1" fmla="*/ 586060 h 586060"/>
                <a:gd name="connsiteX2" fmla="*/ 14604 w 14603"/>
                <a:gd name="connsiteY2" fmla="*/ 586060 h 586060"/>
                <a:gd name="connsiteX3" fmla="*/ 14604 w 14603"/>
                <a:gd name="connsiteY3" fmla="*/ 1340 h 586060"/>
                <a:gd name="connsiteX4" fmla="*/ 14604 w 14603"/>
                <a:gd name="connsiteY4" fmla="*/ 1340 h 586060"/>
                <a:gd name="connsiteX5" fmla="*/ 7637 w 14603"/>
                <a:gd name="connsiteY5" fmla="*/ 7234 h 586060"/>
                <a:gd name="connsiteX6" fmla="*/ 268 w 14603"/>
                <a:gd name="connsiteY6" fmla="*/ 0 h 586060"/>
                <a:gd name="connsiteX7" fmla="*/ 268 w 14603"/>
                <a:gd name="connsiteY7" fmla="*/ 29470 h 586060"/>
                <a:gd name="connsiteX8" fmla="*/ 268 w 14603"/>
                <a:gd name="connsiteY8" fmla="*/ 29470 h 58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3" h="586060">
                  <a:moveTo>
                    <a:pt x="0" y="43536"/>
                  </a:moveTo>
                  <a:lnTo>
                    <a:pt x="0" y="586060"/>
                  </a:lnTo>
                  <a:lnTo>
                    <a:pt x="14604" y="586060"/>
                  </a:lnTo>
                  <a:lnTo>
                    <a:pt x="14604" y="1340"/>
                  </a:lnTo>
                  <a:lnTo>
                    <a:pt x="14604" y="1340"/>
                  </a:lnTo>
                  <a:cubicBezTo>
                    <a:pt x="14014" y="4734"/>
                    <a:pt x="11080" y="7219"/>
                    <a:pt x="7637" y="7234"/>
                  </a:cubicBezTo>
                  <a:cubicBezTo>
                    <a:pt x="3618" y="7234"/>
                    <a:pt x="335" y="4016"/>
                    <a:pt x="268" y="0"/>
                  </a:cubicBezTo>
                  <a:lnTo>
                    <a:pt x="268" y="29470"/>
                  </a:lnTo>
                  <a:lnTo>
                    <a:pt x="268" y="294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6988D766-4964-7FA6-2141-6A9732E8779A}"/>
                </a:ext>
              </a:extLst>
            </p:cNvPr>
            <p:cNvSpPr/>
            <p:nvPr/>
          </p:nvSpPr>
          <p:spPr>
            <a:xfrm>
              <a:off x="12150022" y="5588358"/>
              <a:ext cx="193463" cy="14333"/>
            </a:xfrm>
            <a:custGeom>
              <a:avLst/>
              <a:gdLst>
                <a:gd name="connsiteX0" fmla="*/ 7369 w 193463"/>
                <a:gd name="connsiteY0" fmla="*/ 7100 h 14333"/>
                <a:gd name="connsiteX1" fmla="*/ 7369 w 193463"/>
                <a:gd name="connsiteY1" fmla="*/ 14333 h 14333"/>
                <a:gd name="connsiteX2" fmla="*/ 189310 w 193463"/>
                <a:gd name="connsiteY2" fmla="*/ 14333 h 14333"/>
                <a:gd name="connsiteX3" fmla="*/ 187971 w 193463"/>
                <a:gd name="connsiteY3" fmla="*/ 8707 h 14333"/>
                <a:gd name="connsiteX4" fmla="*/ 193464 w 193463"/>
                <a:gd name="connsiteY4" fmla="*/ 0 h 14333"/>
                <a:gd name="connsiteX5" fmla="*/ 0 w 193463"/>
                <a:gd name="connsiteY5" fmla="*/ 0 h 14333"/>
                <a:gd name="connsiteX6" fmla="*/ 7369 w 193463"/>
                <a:gd name="connsiteY6" fmla="*/ 7100 h 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463" h="14333">
                  <a:moveTo>
                    <a:pt x="7369" y="7100"/>
                  </a:moveTo>
                  <a:lnTo>
                    <a:pt x="7369" y="14333"/>
                  </a:lnTo>
                  <a:lnTo>
                    <a:pt x="189310" y="14333"/>
                  </a:lnTo>
                  <a:lnTo>
                    <a:pt x="187971" y="8707"/>
                  </a:lnTo>
                  <a:cubicBezTo>
                    <a:pt x="187140" y="4794"/>
                    <a:pt x="189579" y="930"/>
                    <a:pt x="193464" y="0"/>
                  </a:cubicBezTo>
                  <a:lnTo>
                    <a:pt x="0" y="0"/>
                  </a:lnTo>
                  <a:cubicBezTo>
                    <a:pt x="3966" y="-3"/>
                    <a:pt x="7221" y="3136"/>
                    <a:pt x="7369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48C5F34B-5851-7E12-88D0-C5435F0698EB}"/>
                </a:ext>
              </a:extLst>
            </p:cNvPr>
            <p:cNvSpPr/>
            <p:nvPr/>
          </p:nvSpPr>
          <p:spPr>
            <a:xfrm>
              <a:off x="12338101" y="5589296"/>
              <a:ext cx="15298" cy="14467"/>
            </a:xfrm>
            <a:custGeom>
              <a:avLst/>
              <a:gdLst>
                <a:gd name="connsiteX0" fmla="*/ 25 w 15298"/>
                <a:gd name="connsiteY0" fmla="*/ 7769 h 14467"/>
                <a:gd name="connsiteX1" fmla="*/ 1365 w 15298"/>
                <a:gd name="connsiteY1" fmla="*/ 13396 h 14467"/>
                <a:gd name="connsiteX2" fmla="*/ 1365 w 15298"/>
                <a:gd name="connsiteY2" fmla="*/ 14467 h 14467"/>
                <a:gd name="connsiteX3" fmla="*/ 1365 w 15298"/>
                <a:gd name="connsiteY3" fmla="*/ 13664 h 14467"/>
                <a:gd name="connsiteX4" fmla="*/ 5652 w 15298"/>
                <a:gd name="connsiteY4" fmla="*/ 7100 h 14467"/>
                <a:gd name="connsiteX5" fmla="*/ 5652 w 15298"/>
                <a:gd name="connsiteY5" fmla="*/ 6162 h 14467"/>
                <a:gd name="connsiteX6" fmla="*/ 6858 w 15298"/>
                <a:gd name="connsiteY6" fmla="*/ 4822 h 14467"/>
                <a:gd name="connsiteX7" fmla="*/ 8198 w 15298"/>
                <a:gd name="connsiteY7" fmla="*/ 6162 h 14467"/>
                <a:gd name="connsiteX8" fmla="*/ 8198 w 15298"/>
                <a:gd name="connsiteY8" fmla="*/ 6162 h 14467"/>
                <a:gd name="connsiteX9" fmla="*/ 8198 w 15298"/>
                <a:gd name="connsiteY9" fmla="*/ 6162 h 14467"/>
                <a:gd name="connsiteX10" fmla="*/ 15298 w 15298"/>
                <a:gd name="connsiteY10" fmla="*/ 12592 h 14467"/>
                <a:gd name="connsiteX11" fmla="*/ 15298 w 15298"/>
                <a:gd name="connsiteY11" fmla="*/ 11788 h 14467"/>
                <a:gd name="connsiteX12" fmla="*/ 13556 w 15298"/>
                <a:gd name="connsiteY12" fmla="*/ 4287 h 14467"/>
                <a:gd name="connsiteX13" fmla="*/ 13556 w 15298"/>
                <a:gd name="connsiteY13" fmla="*/ 2947 h 14467"/>
                <a:gd name="connsiteX14" fmla="*/ 12753 w 15298"/>
                <a:gd name="connsiteY14" fmla="*/ 1741 h 14467"/>
                <a:gd name="connsiteX15" fmla="*/ 11815 w 15298"/>
                <a:gd name="connsiteY15" fmla="*/ 804 h 14467"/>
                <a:gd name="connsiteX16" fmla="*/ 10609 w 15298"/>
                <a:gd name="connsiteY16" fmla="*/ 0 h 14467"/>
                <a:gd name="connsiteX17" fmla="*/ 9403 w 15298"/>
                <a:gd name="connsiteY17" fmla="*/ 0 h 14467"/>
                <a:gd name="connsiteX18" fmla="*/ 7930 w 15298"/>
                <a:gd name="connsiteY18" fmla="*/ 0 h 14467"/>
                <a:gd name="connsiteX19" fmla="*/ 5652 w 15298"/>
                <a:gd name="connsiteY19" fmla="*/ 0 h 14467"/>
                <a:gd name="connsiteX20" fmla="*/ 25 w 15298"/>
                <a:gd name="connsiteY20" fmla="*/ 7769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98" h="14467">
                  <a:moveTo>
                    <a:pt x="25" y="7769"/>
                  </a:moveTo>
                  <a:lnTo>
                    <a:pt x="1365" y="13396"/>
                  </a:lnTo>
                  <a:lnTo>
                    <a:pt x="1365" y="14467"/>
                  </a:lnTo>
                  <a:lnTo>
                    <a:pt x="1365" y="13664"/>
                  </a:lnTo>
                  <a:cubicBezTo>
                    <a:pt x="1378" y="10824"/>
                    <a:pt x="3053" y="8257"/>
                    <a:pt x="5652" y="7100"/>
                  </a:cubicBezTo>
                  <a:lnTo>
                    <a:pt x="5652" y="6162"/>
                  </a:lnTo>
                  <a:cubicBezTo>
                    <a:pt x="5652" y="5472"/>
                    <a:pt x="6175" y="4892"/>
                    <a:pt x="6858" y="4822"/>
                  </a:cubicBezTo>
                  <a:cubicBezTo>
                    <a:pt x="7594" y="4822"/>
                    <a:pt x="8198" y="5423"/>
                    <a:pt x="8198" y="6162"/>
                  </a:cubicBezTo>
                  <a:lnTo>
                    <a:pt x="8198" y="6162"/>
                  </a:lnTo>
                  <a:lnTo>
                    <a:pt x="8198" y="6162"/>
                  </a:lnTo>
                  <a:cubicBezTo>
                    <a:pt x="11869" y="6146"/>
                    <a:pt x="14950" y="8935"/>
                    <a:pt x="15298" y="12592"/>
                  </a:cubicBezTo>
                  <a:cubicBezTo>
                    <a:pt x="15298" y="12592"/>
                    <a:pt x="15298" y="12592"/>
                    <a:pt x="15298" y="11788"/>
                  </a:cubicBezTo>
                  <a:lnTo>
                    <a:pt x="13556" y="4287"/>
                  </a:lnTo>
                  <a:cubicBezTo>
                    <a:pt x="13583" y="3841"/>
                    <a:pt x="13583" y="3393"/>
                    <a:pt x="13556" y="2947"/>
                  </a:cubicBezTo>
                  <a:lnTo>
                    <a:pt x="12753" y="1741"/>
                  </a:lnTo>
                  <a:lnTo>
                    <a:pt x="11815" y="804"/>
                  </a:lnTo>
                  <a:lnTo>
                    <a:pt x="10609" y="0"/>
                  </a:lnTo>
                  <a:lnTo>
                    <a:pt x="9403" y="0"/>
                  </a:lnTo>
                  <a:lnTo>
                    <a:pt x="7930" y="0"/>
                  </a:lnTo>
                  <a:lnTo>
                    <a:pt x="5652" y="0"/>
                  </a:lnTo>
                  <a:cubicBezTo>
                    <a:pt x="2115" y="847"/>
                    <a:pt x="-270" y="4146"/>
                    <a:pt x="25" y="77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A8732391-2368-CBEE-DC8F-881A063F8800}"/>
                </a:ext>
              </a:extLst>
            </p:cNvPr>
            <p:cNvSpPr/>
            <p:nvPr/>
          </p:nvSpPr>
          <p:spPr>
            <a:xfrm>
              <a:off x="12731886" y="5566523"/>
              <a:ext cx="126608" cy="14467"/>
            </a:xfrm>
            <a:custGeom>
              <a:avLst/>
              <a:gdLst>
                <a:gd name="connsiteX0" fmla="*/ 0 w 126608"/>
                <a:gd name="connsiteY0" fmla="*/ 14467 h 14467"/>
                <a:gd name="connsiteX1" fmla="*/ 126609 w 126608"/>
                <a:gd name="connsiteY1" fmla="*/ 14467 h 14467"/>
                <a:gd name="connsiteX2" fmla="*/ 126609 w 126608"/>
                <a:gd name="connsiteY2" fmla="*/ 0 h 14467"/>
                <a:gd name="connsiteX3" fmla="*/ 0 w 126608"/>
                <a:gd name="connsiteY3" fmla="*/ 0 h 14467"/>
                <a:gd name="connsiteX4" fmla="*/ 0 w 126608"/>
                <a:gd name="connsiteY4" fmla="*/ 7234 h 14467"/>
                <a:gd name="connsiteX5" fmla="*/ 0 w 126608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14467">
                  <a:moveTo>
                    <a:pt x="0" y="14467"/>
                  </a:moveTo>
                  <a:lnTo>
                    <a:pt x="126609" y="14467"/>
                  </a:lnTo>
                  <a:lnTo>
                    <a:pt x="126609" y="0"/>
                  </a:lnTo>
                  <a:lnTo>
                    <a:pt x="0" y="0"/>
                  </a:lnTo>
                  <a:lnTo>
                    <a:pt x="0" y="7234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33CE7138-70D7-34D2-3A3B-602883CCAC43}"/>
                </a:ext>
              </a:extLst>
            </p:cNvPr>
            <p:cNvSpPr/>
            <p:nvPr/>
          </p:nvSpPr>
          <p:spPr>
            <a:xfrm>
              <a:off x="12339600" y="5596395"/>
              <a:ext cx="4287" cy="148290"/>
            </a:xfrm>
            <a:custGeom>
              <a:avLst/>
              <a:gdLst>
                <a:gd name="connsiteX0" fmla="*/ 938 w 4287"/>
                <a:gd name="connsiteY0" fmla="*/ 142664 h 148290"/>
                <a:gd name="connsiteX1" fmla="*/ 2009 w 4287"/>
                <a:gd name="connsiteY1" fmla="*/ 143468 h 148290"/>
                <a:gd name="connsiteX2" fmla="*/ 2679 w 4287"/>
                <a:gd name="connsiteY2" fmla="*/ 144539 h 148290"/>
                <a:gd name="connsiteX3" fmla="*/ 3484 w 4287"/>
                <a:gd name="connsiteY3" fmla="*/ 145879 h 148290"/>
                <a:gd name="connsiteX4" fmla="*/ 3484 w 4287"/>
                <a:gd name="connsiteY4" fmla="*/ 145879 h 148290"/>
                <a:gd name="connsiteX5" fmla="*/ 4287 w 4287"/>
                <a:gd name="connsiteY5" fmla="*/ 148290 h 148290"/>
                <a:gd name="connsiteX6" fmla="*/ 4287 w 4287"/>
                <a:gd name="connsiteY6" fmla="*/ 0 h 148290"/>
                <a:gd name="connsiteX7" fmla="*/ 0 w 4287"/>
                <a:gd name="connsiteY7" fmla="*/ 6564 h 148290"/>
                <a:gd name="connsiteX8" fmla="*/ 0 w 4287"/>
                <a:gd name="connsiteY8" fmla="*/ 141860 h 14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7" h="148290">
                  <a:moveTo>
                    <a:pt x="938" y="142664"/>
                  </a:moveTo>
                  <a:cubicBezTo>
                    <a:pt x="1353" y="142854"/>
                    <a:pt x="1715" y="143127"/>
                    <a:pt x="2009" y="143468"/>
                  </a:cubicBezTo>
                  <a:cubicBezTo>
                    <a:pt x="2304" y="143772"/>
                    <a:pt x="2532" y="144137"/>
                    <a:pt x="2679" y="144539"/>
                  </a:cubicBezTo>
                  <a:lnTo>
                    <a:pt x="3484" y="145879"/>
                  </a:lnTo>
                  <a:cubicBezTo>
                    <a:pt x="3484" y="145879"/>
                    <a:pt x="3484" y="145879"/>
                    <a:pt x="3484" y="145879"/>
                  </a:cubicBezTo>
                  <a:lnTo>
                    <a:pt x="4287" y="148290"/>
                  </a:lnTo>
                  <a:lnTo>
                    <a:pt x="4287" y="0"/>
                  </a:lnTo>
                  <a:cubicBezTo>
                    <a:pt x="1688" y="1157"/>
                    <a:pt x="13" y="3724"/>
                    <a:pt x="0" y="6564"/>
                  </a:cubicBezTo>
                  <a:lnTo>
                    <a:pt x="0" y="14186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07A4D68-72D3-C71D-DFA7-7DBE4F534D13}"/>
                </a:ext>
              </a:extLst>
            </p:cNvPr>
            <p:cNvSpPr/>
            <p:nvPr/>
          </p:nvSpPr>
          <p:spPr>
            <a:xfrm>
              <a:off x="12346969" y="5595703"/>
              <a:ext cx="7636" cy="176309"/>
            </a:xfrm>
            <a:custGeom>
              <a:avLst/>
              <a:gdLst>
                <a:gd name="connsiteX0" fmla="*/ 0 w 7636"/>
                <a:gd name="connsiteY0" fmla="*/ 23 h 176309"/>
                <a:gd name="connsiteX1" fmla="*/ 0 w 7636"/>
                <a:gd name="connsiteY1" fmla="*/ 23 h 176309"/>
                <a:gd name="connsiteX2" fmla="*/ 0 w 7636"/>
                <a:gd name="connsiteY2" fmla="*/ 158092 h 176309"/>
                <a:gd name="connsiteX3" fmla="*/ 670 w 7636"/>
                <a:gd name="connsiteY3" fmla="*/ 160369 h 176309"/>
                <a:gd name="connsiteX4" fmla="*/ 670 w 7636"/>
                <a:gd name="connsiteY4" fmla="*/ 160369 h 176309"/>
                <a:gd name="connsiteX5" fmla="*/ 5359 w 7636"/>
                <a:gd name="connsiteY5" fmla="*/ 176310 h 176309"/>
                <a:gd name="connsiteX6" fmla="*/ 7637 w 7636"/>
                <a:gd name="connsiteY6" fmla="*/ 176310 h 176309"/>
                <a:gd name="connsiteX7" fmla="*/ 7637 w 7636"/>
                <a:gd name="connsiteY7" fmla="*/ 7257 h 176309"/>
                <a:gd name="connsiteX8" fmla="*/ 7637 w 7636"/>
                <a:gd name="connsiteY8" fmla="*/ 6453 h 176309"/>
                <a:gd name="connsiteX9" fmla="*/ 0 w 7636"/>
                <a:gd name="connsiteY9" fmla="*/ 23 h 17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36" h="176309">
                  <a:moveTo>
                    <a:pt x="0" y="23"/>
                  </a:moveTo>
                  <a:lnTo>
                    <a:pt x="0" y="23"/>
                  </a:lnTo>
                  <a:lnTo>
                    <a:pt x="0" y="158092"/>
                  </a:lnTo>
                  <a:lnTo>
                    <a:pt x="670" y="160369"/>
                  </a:lnTo>
                  <a:lnTo>
                    <a:pt x="670" y="160369"/>
                  </a:lnTo>
                  <a:lnTo>
                    <a:pt x="5359" y="176310"/>
                  </a:lnTo>
                  <a:lnTo>
                    <a:pt x="7637" y="176310"/>
                  </a:lnTo>
                  <a:lnTo>
                    <a:pt x="7637" y="7257"/>
                  </a:lnTo>
                  <a:cubicBezTo>
                    <a:pt x="7637" y="7257"/>
                    <a:pt x="7637" y="7257"/>
                    <a:pt x="7637" y="6453"/>
                  </a:cubicBezTo>
                  <a:cubicBezTo>
                    <a:pt x="7288" y="2580"/>
                    <a:pt x="3872" y="-287"/>
                    <a:pt x="0" y="2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8EC20F9F-A9D3-2BEB-8C74-B05C56FF6F9A}"/>
                </a:ext>
              </a:extLst>
            </p:cNvPr>
            <p:cNvSpPr/>
            <p:nvPr/>
          </p:nvSpPr>
          <p:spPr>
            <a:xfrm>
              <a:off x="12673204" y="5566925"/>
              <a:ext cx="14469" cy="206025"/>
            </a:xfrm>
            <a:custGeom>
              <a:avLst/>
              <a:gdLst>
                <a:gd name="connsiteX0" fmla="*/ 9244 w 14469"/>
                <a:gd name="connsiteY0" fmla="*/ 206025 h 206025"/>
                <a:gd name="connsiteX1" fmla="*/ 9244 w 14469"/>
                <a:gd name="connsiteY1" fmla="*/ 199328 h 206025"/>
                <a:gd name="connsiteX2" fmla="*/ 10585 w 14469"/>
                <a:gd name="connsiteY2" fmla="*/ 198122 h 206025"/>
                <a:gd name="connsiteX3" fmla="*/ 14470 w 14469"/>
                <a:gd name="connsiteY3" fmla="*/ 198122 h 206025"/>
                <a:gd name="connsiteX4" fmla="*/ 14470 w 14469"/>
                <a:gd name="connsiteY4" fmla="*/ 6832 h 206025"/>
                <a:gd name="connsiteX5" fmla="*/ 11924 w 14469"/>
                <a:gd name="connsiteY5" fmla="*/ 1340 h 206025"/>
                <a:gd name="connsiteX6" fmla="*/ 9244 w 14469"/>
                <a:gd name="connsiteY6" fmla="*/ 0 h 206025"/>
                <a:gd name="connsiteX7" fmla="*/ 7235 w 14469"/>
                <a:gd name="connsiteY7" fmla="*/ 0 h 206025"/>
                <a:gd name="connsiteX8" fmla="*/ 0 w 14469"/>
                <a:gd name="connsiteY8" fmla="*/ 6564 h 206025"/>
                <a:gd name="connsiteX9" fmla="*/ 0 w 14469"/>
                <a:gd name="connsiteY9" fmla="*/ 7234 h 206025"/>
                <a:gd name="connsiteX10" fmla="*/ 0 w 14469"/>
                <a:gd name="connsiteY10" fmla="*/ 205490 h 206025"/>
                <a:gd name="connsiteX11" fmla="*/ 7369 w 14469"/>
                <a:gd name="connsiteY11" fmla="*/ 205490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206025">
                  <a:moveTo>
                    <a:pt x="9244" y="206025"/>
                  </a:moveTo>
                  <a:lnTo>
                    <a:pt x="9244" y="199328"/>
                  </a:lnTo>
                  <a:cubicBezTo>
                    <a:pt x="9312" y="198640"/>
                    <a:pt x="9888" y="198118"/>
                    <a:pt x="10585" y="198122"/>
                  </a:cubicBezTo>
                  <a:lnTo>
                    <a:pt x="14470" y="198122"/>
                  </a:lnTo>
                  <a:lnTo>
                    <a:pt x="14470" y="6832"/>
                  </a:lnTo>
                  <a:cubicBezTo>
                    <a:pt x="14416" y="4729"/>
                    <a:pt x="13492" y="2742"/>
                    <a:pt x="11924" y="1340"/>
                  </a:cubicBezTo>
                  <a:cubicBezTo>
                    <a:pt x="11120" y="737"/>
                    <a:pt x="10209" y="283"/>
                    <a:pt x="9244" y="0"/>
                  </a:cubicBezTo>
                  <a:lnTo>
                    <a:pt x="7235" y="0"/>
                  </a:lnTo>
                  <a:cubicBezTo>
                    <a:pt x="3484" y="-16"/>
                    <a:pt x="348" y="2832"/>
                    <a:pt x="0" y="6564"/>
                  </a:cubicBezTo>
                  <a:cubicBezTo>
                    <a:pt x="0" y="6564"/>
                    <a:pt x="0" y="6564"/>
                    <a:pt x="0" y="7234"/>
                  </a:cubicBezTo>
                  <a:lnTo>
                    <a:pt x="0" y="205490"/>
                  </a:lnTo>
                  <a:lnTo>
                    <a:pt x="7369" y="20549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41E923C2-6854-D0FA-B97D-86585C132675}"/>
                </a:ext>
              </a:extLst>
            </p:cNvPr>
            <p:cNvSpPr/>
            <p:nvPr/>
          </p:nvSpPr>
          <p:spPr>
            <a:xfrm>
              <a:off x="12685128" y="5767592"/>
              <a:ext cx="2545" cy="11654"/>
            </a:xfrm>
            <a:custGeom>
              <a:avLst/>
              <a:gdLst>
                <a:gd name="connsiteX0" fmla="*/ 0 w 2545"/>
                <a:gd name="connsiteY0" fmla="*/ 0 h 11654"/>
                <a:gd name="connsiteX1" fmla="*/ 0 w 2545"/>
                <a:gd name="connsiteY1" fmla="*/ 6162 h 11654"/>
                <a:gd name="connsiteX2" fmla="*/ 2546 w 2545"/>
                <a:gd name="connsiteY2" fmla="*/ 11654 h 11654"/>
                <a:gd name="connsiteX3" fmla="*/ 2546 w 2545"/>
                <a:gd name="connsiteY3" fmla="*/ 0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11654">
                  <a:moveTo>
                    <a:pt x="0" y="0"/>
                  </a:moveTo>
                  <a:lnTo>
                    <a:pt x="0" y="6162"/>
                  </a:lnTo>
                  <a:cubicBezTo>
                    <a:pt x="1568" y="7563"/>
                    <a:pt x="2492" y="9551"/>
                    <a:pt x="2546" y="11654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0273B14F-7DED-1B3B-1A6A-52BB9DF65BA4}"/>
                </a:ext>
              </a:extLst>
            </p:cNvPr>
            <p:cNvSpPr/>
            <p:nvPr/>
          </p:nvSpPr>
          <p:spPr>
            <a:xfrm>
              <a:off x="12337992" y="5765851"/>
              <a:ext cx="1339" cy="7099"/>
            </a:xfrm>
            <a:custGeom>
              <a:avLst/>
              <a:gdLst>
                <a:gd name="connsiteX0" fmla="*/ 1339 w 1339"/>
                <a:gd name="connsiteY0" fmla="*/ 7100 h 7099"/>
                <a:gd name="connsiteX1" fmla="*/ 1339 w 1339"/>
                <a:gd name="connsiteY1" fmla="*/ 0 h 7099"/>
                <a:gd name="connsiteX2" fmla="*/ 0 w 1339"/>
                <a:gd name="connsiteY2" fmla="*/ 0 h 7099"/>
                <a:gd name="connsiteX3" fmla="*/ 0 w 1339"/>
                <a:gd name="connsiteY3" fmla="*/ 7100 h 7099"/>
                <a:gd name="connsiteX4" fmla="*/ 1339 w 1339"/>
                <a:gd name="connsiteY4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" h="7099">
                  <a:moveTo>
                    <a:pt x="1339" y="7100"/>
                  </a:moveTo>
                  <a:lnTo>
                    <a:pt x="1339" y="0"/>
                  </a:lnTo>
                  <a:lnTo>
                    <a:pt x="0" y="0"/>
                  </a:lnTo>
                  <a:lnTo>
                    <a:pt x="0" y="7100"/>
                  </a:lnTo>
                  <a:cubicBezTo>
                    <a:pt x="442" y="6974"/>
                    <a:pt x="897" y="6974"/>
                    <a:pt x="1339" y="7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EE98A07D-CF3F-CF89-0DB2-E66F6780E7E0}"/>
                </a:ext>
              </a:extLst>
            </p:cNvPr>
            <p:cNvSpPr/>
            <p:nvPr/>
          </p:nvSpPr>
          <p:spPr>
            <a:xfrm>
              <a:off x="12333303" y="5760224"/>
              <a:ext cx="1607" cy="5626"/>
            </a:xfrm>
            <a:custGeom>
              <a:avLst/>
              <a:gdLst>
                <a:gd name="connsiteX0" fmla="*/ 0 w 1607"/>
                <a:gd name="connsiteY0" fmla="*/ 0 h 5626"/>
                <a:gd name="connsiteX1" fmla="*/ 1608 w 1607"/>
                <a:gd name="connsiteY1" fmla="*/ 5626 h 5626"/>
                <a:gd name="connsiteX2" fmla="*/ 1608 w 1607"/>
                <a:gd name="connsiteY2" fmla="*/ 2813 h 5626"/>
                <a:gd name="connsiteX3" fmla="*/ 0 w 1607"/>
                <a:gd name="connsiteY3" fmla="*/ 0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5626">
                  <a:moveTo>
                    <a:pt x="0" y="0"/>
                  </a:moveTo>
                  <a:lnTo>
                    <a:pt x="1608" y="5626"/>
                  </a:lnTo>
                  <a:lnTo>
                    <a:pt x="1608" y="2813"/>
                  </a:lnTo>
                  <a:cubicBezTo>
                    <a:pt x="871" y="2007"/>
                    <a:pt x="321" y="10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2A13AD03-599B-9143-140B-7A8DC5363696}"/>
                </a:ext>
              </a:extLst>
            </p:cNvPr>
            <p:cNvSpPr/>
            <p:nvPr/>
          </p:nvSpPr>
          <p:spPr>
            <a:xfrm>
              <a:off x="12346566" y="5756072"/>
              <a:ext cx="5359" cy="15940"/>
            </a:xfrm>
            <a:custGeom>
              <a:avLst/>
              <a:gdLst>
                <a:gd name="connsiteX0" fmla="*/ 0 w 5359"/>
                <a:gd name="connsiteY0" fmla="*/ 5760 h 15940"/>
                <a:gd name="connsiteX1" fmla="*/ 0 w 5359"/>
                <a:gd name="connsiteY1" fmla="*/ 15941 h 15940"/>
                <a:gd name="connsiteX2" fmla="*/ 5359 w 5359"/>
                <a:gd name="connsiteY2" fmla="*/ 15941 h 15940"/>
                <a:gd name="connsiteX3" fmla="*/ 671 w 5359"/>
                <a:gd name="connsiteY3" fmla="*/ 0 h 15940"/>
                <a:gd name="connsiteX4" fmla="*/ 0 w 5359"/>
                <a:gd name="connsiteY4" fmla="*/ 5760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9" h="15940">
                  <a:moveTo>
                    <a:pt x="0" y="5760"/>
                  </a:moveTo>
                  <a:lnTo>
                    <a:pt x="0" y="15941"/>
                  </a:lnTo>
                  <a:lnTo>
                    <a:pt x="5359" y="15941"/>
                  </a:lnTo>
                  <a:lnTo>
                    <a:pt x="671" y="0"/>
                  </a:lnTo>
                  <a:cubicBezTo>
                    <a:pt x="1193" y="1934"/>
                    <a:pt x="965" y="3999"/>
                    <a:pt x="0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3B79C653-D3C2-845D-5A90-FF936DA705CF}"/>
                </a:ext>
              </a:extLst>
            </p:cNvPr>
            <p:cNvSpPr/>
            <p:nvPr/>
          </p:nvSpPr>
          <p:spPr>
            <a:xfrm>
              <a:off x="12341609" y="5764243"/>
              <a:ext cx="2411" cy="7769"/>
            </a:xfrm>
            <a:custGeom>
              <a:avLst/>
              <a:gdLst>
                <a:gd name="connsiteX0" fmla="*/ 2411 w 2411"/>
                <a:gd name="connsiteY0" fmla="*/ 7770 h 7769"/>
                <a:gd name="connsiteX1" fmla="*/ 2411 w 2411"/>
                <a:gd name="connsiteY1" fmla="*/ 0 h 7769"/>
                <a:gd name="connsiteX2" fmla="*/ 804 w 2411"/>
                <a:gd name="connsiteY2" fmla="*/ 938 h 7769"/>
                <a:gd name="connsiteX3" fmla="*/ 0 w 2411"/>
                <a:gd name="connsiteY3" fmla="*/ 938 h 7769"/>
                <a:gd name="connsiteX4" fmla="*/ 0 w 2411"/>
                <a:gd name="connsiteY4" fmla="*/ 7636 h 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769">
                  <a:moveTo>
                    <a:pt x="2411" y="7770"/>
                  </a:moveTo>
                  <a:lnTo>
                    <a:pt x="2411" y="0"/>
                  </a:lnTo>
                  <a:lnTo>
                    <a:pt x="804" y="938"/>
                  </a:lnTo>
                  <a:lnTo>
                    <a:pt x="0" y="938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52E0D406-4754-6703-DABD-3F983F9005D0}"/>
                </a:ext>
              </a:extLst>
            </p:cNvPr>
            <p:cNvSpPr/>
            <p:nvPr/>
          </p:nvSpPr>
          <p:spPr>
            <a:xfrm>
              <a:off x="9837837" y="6492030"/>
              <a:ext cx="2545" cy="361683"/>
            </a:xfrm>
            <a:custGeom>
              <a:avLst/>
              <a:gdLst>
                <a:gd name="connsiteX0" fmla="*/ 1608 w 2545"/>
                <a:gd name="connsiteY0" fmla="*/ 804 h 361683"/>
                <a:gd name="connsiteX1" fmla="*/ 0 w 2545"/>
                <a:gd name="connsiteY1" fmla="*/ 804 h 361683"/>
                <a:gd name="connsiteX2" fmla="*/ 0 w 2545"/>
                <a:gd name="connsiteY2" fmla="*/ 361683 h 361683"/>
                <a:gd name="connsiteX3" fmla="*/ 2546 w 2545"/>
                <a:gd name="connsiteY3" fmla="*/ 361683 h 361683"/>
                <a:gd name="connsiteX4" fmla="*/ 2546 w 2545"/>
                <a:gd name="connsiteY4" fmla="*/ 0 h 36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361683">
                  <a:moveTo>
                    <a:pt x="1608" y="804"/>
                  </a:moveTo>
                  <a:lnTo>
                    <a:pt x="0" y="804"/>
                  </a:lnTo>
                  <a:lnTo>
                    <a:pt x="0" y="361683"/>
                  </a:lnTo>
                  <a:lnTo>
                    <a:pt x="2546" y="361683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E973459A-CB1F-382E-7D91-BAA9FE8C47C4}"/>
                </a:ext>
              </a:extLst>
            </p:cNvPr>
            <p:cNvSpPr/>
            <p:nvPr/>
          </p:nvSpPr>
          <p:spPr>
            <a:xfrm>
              <a:off x="9840115" y="6475553"/>
              <a:ext cx="71811" cy="17414"/>
            </a:xfrm>
            <a:custGeom>
              <a:avLst/>
              <a:gdLst>
                <a:gd name="connsiteX0" fmla="*/ 68462 w 71811"/>
                <a:gd name="connsiteY0" fmla="*/ 13128 h 17414"/>
                <a:gd name="connsiteX1" fmla="*/ 66855 w 71811"/>
                <a:gd name="connsiteY1" fmla="*/ 12056 h 17414"/>
                <a:gd name="connsiteX2" fmla="*/ 66855 w 71811"/>
                <a:gd name="connsiteY2" fmla="*/ 11252 h 17414"/>
                <a:gd name="connsiteX3" fmla="*/ 65917 w 71811"/>
                <a:gd name="connsiteY3" fmla="*/ 9779 h 17414"/>
                <a:gd name="connsiteX4" fmla="*/ 65917 w 71811"/>
                <a:gd name="connsiteY4" fmla="*/ 8707 h 17414"/>
                <a:gd name="connsiteX5" fmla="*/ 65917 w 71811"/>
                <a:gd name="connsiteY5" fmla="*/ 7234 h 17414"/>
                <a:gd name="connsiteX6" fmla="*/ 65917 w 71811"/>
                <a:gd name="connsiteY6" fmla="*/ 7234 h 17414"/>
                <a:gd name="connsiteX7" fmla="*/ 65917 w 71811"/>
                <a:gd name="connsiteY7" fmla="*/ 0 h 17414"/>
                <a:gd name="connsiteX8" fmla="*/ 0 w 71811"/>
                <a:gd name="connsiteY8" fmla="*/ 2813 h 17414"/>
                <a:gd name="connsiteX9" fmla="*/ 0 w 71811"/>
                <a:gd name="connsiteY9" fmla="*/ 2813 h 17414"/>
                <a:gd name="connsiteX10" fmla="*/ 7369 w 71811"/>
                <a:gd name="connsiteY10" fmla="*/ 10047 h 17414"/>
                <a:gd name="connsiteX11" fmla="*/ 0 w 71811"/>
                <a:gd name="connsiteY11" fmla="*/ 17414 h 17414"/>
                <a:gd name="connsiteX12" fmla="*/ 1339 w 71811"/>
                <a:gd name="connsiteY12" fmla="*/ 17414 h 17414"/>
                <a:gd name="connsiteX13" fmla="*/ 71812 w 71811"/>
                <a:gd name="connsiteY13" fmla="*/ 14467 h 17414"/>
                <a:gd name="connsiteX14" fmla="*/ 71812 w 71811"/>
                <a:gd name="connsiteY14" fmla="*/ 14467 h 17414"/>
                <a:gd name="connsiteX15" fmla="*/ 70204 w 71811"/>
                <a:gd name="connsiteY15" fmla="*/ 14467 h 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811" h="17414">
                  <a:moveTo>
                    <a:pt x="68462" y="13128"/>
                  </a:moveTo>
                  <a:lnTo>
                    <a:pt x="66855" y="12056"/>
                  </a:lnTo>
                  <a:cubicBezTo>
                    <a:pt x="66815" y="11788"/>
                    <a:pt x="66815" y="11520"/>
                    <a:pt x="66855" y="11252"/>
                  </a:cubicBezTo>
                  <a:cubicBezTo>
                    <a:pt x="66452" y="10824"/>
                    <a:pt x="66131" y="10328"/>
                    <a:pt x="65917" y="9779"/>
                  </a:cubicBezTo>
                  <a:cubicBezTo>
                    <a:pt x="65837" y="9431"/>
                    <a:pt x="65837" y="9056"/>
                    <a:pt x="65917" y="8707"/>
                  </a:cubicBezTo>
                  <a:cubicBezTo>
                    <a:pt x="65850" y="8212"/>
                    <a:pt x="65850" y="7729"/>
                    <a:pt x="65917" y="7234"/>
                  </a:cubicBezTo>
                  <a:lnTo>
                    <a:pt x="65917" y="7234"/>
                  </a:lnTo>
                  <a:lnTo>
                    <a:pt x="65917" y="0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4019" y="2813"/>
                    <a:pt x="7302" y="6028"/>
                    <a:pt x="7369" y="10047"/>
                  </a:cubicBezTo>
                  <a:cubicBezTo>
                    <a:pt x="7369" y="14119"/>
                    <a:pt x="4072" y="17414"/>
                    <a:pt x="0" y="17414"/>
                  </a:cubicBezTo>
                  <a:lnTo>
                    <a:pt x="1339" y="17414"/>
                  </a:lnTo>
                  <a:lnTo>
                    <a:pt x="71812" y="14467"/>
                  </a:lnTo>
                  <a:lnTo>
                    <a:pt x="71812" y="14467"/>
                  </a:lnTo>
                  <a:lnTo>
                    <a:pt x="70204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D654AC71-44BA-6805-6CAB-6C92DAF1B8B4}"/>
                </a:ext>
              </a:extLst>
            </p:cNvPr>
            <p:cNvSpPr/>
            <p:nvPr/>
          </p:nvSpPr>
          <p:spPr>
            <a:xfrm>
              <a:off x="11791766" y="6481715"/>
              <a:ext cx="94588" cy="2545"/>
            </a:xfrm>
            <a:custGeom>
              <a:avLst/>
              <a:gdLst>
                <a:gd name="connsiteX0" fmla="*/ 0 w 94588"/>
                <a:gd name="connsiteY0" fmla="*/ 1206 h 2545"/>
                <a:gd name="connsiteX1" fmla="*/ 0 w 94588"/>
                <a:gd name="connsiteY1" fmla="*/ 2545 h 2545"/>
                <a:gd name="connsiteX2" fmla="*/ 94588 w 94588"/>
                <a:gd name="connsiteY2" fmla="*/ 2545 h 2545"/>
                <a:gd name="connsiteX3" fmla="*/ 94588 w 94588"/>
                <a:gd name="connsiteY3" fmla="*/ 0 h 2545"/>
                <a:gd name="connsiteX4" fmla="*/ 804 w 94588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88" h="2545">
                  <a:moveTo>
                    <a:pt x="0" y="1206"/>
                  </a:moveTo>
                  <a:cubicBezTo>
                    <a:pt x="80" y="1648"/>
                    <a:pt x="80" y="2103"/>
                    <a:pt x="0" y="2545"/>
                  </a:cubicBezTo>
                  <a:lnTo>
                    <a:pt x="94588" y="2545"/>
                  </a:lnTo>
                  <a:lnTo>
                    <a:pt x="94588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38E74A9D-5360-BDC9-87D2-105C745D9300}"/>
                </a:ext>
              </a:extLst>
            </p:cNvPr>
            <p:cNvSpPr/>
            <p:nvPr/>
          </p:nvSpPr>
          <p:spPr>
            <a:xfrm>
              <a:off x="12344021" y="5594118"/>
              <a:ext cx="2545" cy="159676"/>
            </a:xfrm>
            <a:custGeom>
              <a:avLst/>
              <a:gdLst>
                <a:gd name="connsiteX0" fmla="*/ 2546 w 2545"/>
                <a:gd name="connsiteY0" fmla="*/ 159676 h 159676"/>
                <a:gd name="connsiteX1" fmla="*/ 2546 w 2545"/>
                <a:gd name="connsiteY1" fmla="*/ 1340 h 159676"/>
                <a:gd name="connsiteX2" fmla="*/ 1206 w 2545"/>
                <a:gd name="connsiteY2" fmla="*/ 0 h 159676"/>
                <a:gd name="connsiteX3" fmla="*/ 0 w 2545"/>
                <a:gd name="connsiteY3" fmla="*/ 1340 h 159676"/>
                <a:gd name="connsiteX4" fmla="*/ 0 w 2545"/>
                <a:gd name="connsiteY4" fmla="*/ 150969 h 15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59676">
                  <a:moveTo>
                    <a:pt x="2546" y="159676"/>
                  </a:moveTo>
                  <a:lnTo>
                    <a:pt x="2546" y="1340"/>
                  </a:lnTo>
                  <a:cubicBezTo>
                    <a:pt x="2546" y="600"/>
                    <a:pt x="1943" y="0"/>
                    <a:pt x="1206" y="0"/>
                  </a:cubicBezTo>
                  <a:cubicBezTo>
                    <a:pt x="523" y="70"/>
                    <a:pt x="0" y="650"/>
                    <a:pt x="0" y="1340"/>
                  </a:cubicBezTo>
                  <a:lnTo>
                    <a:pt x="0" y="15096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BF934359-9F7E-4C2A-5994-ED78D53F8306}"/>
                </a:ext>
              </a:extLst>
            </p:cNvPr>
            <p:cNvSpPr/>
            <p:nvPr/>
          </p:nvSpPr>
          <p:spPr>
            <a:xfrm>
              <a:off x="12344021" y="5761832"/>
              <a:ext cx="2545" cy="10180"/>
            </a:xfrm>
            <a:custGeom>
              <a:avLst/>
              <a:gdLst>
                <a:gd name="connsiteX0" fmla="*/ 1206 w 2545"/>
                <a:gd name="connsiteY0" fmla="*/ 10181 h 10180"/>
                <a:gd name="connsiteX1" fmla="*/ 2546 w 2545"/>
                <a:gd name="connsiteY1" fmla="*/ 10181 h 10180"/>
                <a:gd name="connsiteX2" fmla="*/ 2546 w 2545"/>
                <a:gd name="connsiteY2" fmla="*/ 0 h 10180"/>
                <a:gd name="connsiteX3" fmla="*/ 0 w 2545"/>
                <a:gd name="connsiteY3" fmla="*/ 2411 h 10180"/>
                <a:gd name="connsiteX4" fmla="*/ 0 w 2545"/>
                <a:gd name="connsiteY4" fmla="*/ 10181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0180">
                  <a:moveTo>
                    <a:pt x="1206" y="10181"/>
                  </a:moveTo>
                  <a:lnTo>
                    <a:pt x="2546" y="10181"/>
                  </a:lnTo>
                  <a:lnTo>
                    <a:pt x="2546" y="0"/>
                  </a:lnTo>
                  <a:cubicBezTo>
                    <a:pt x="1836" y="936"/>
                    <a:pt x="978" y="1751"/>
                    <a:pt x="0" y="2411"/>
                  </a:cubicBezTo>
                  <a:lnTo>
                    <a:pt x="0" y="1018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04592286-E033-7ED8-9528-383A33869506}"/>
                </a:ext>
              </a:extLst>
            </p:cNvPr>
            <p:cNvSpPr/>
            <p:nvPr/>
          </p:nvSpPr>
          <p:spPr>
            <a:xfrm>
              <a:off x="12683789" y="5765047"/>
              <a:ext cx="33494" cy="2545"/>
            </a:xfrm>
            <a:custGeom>
              <a:avLst/>
              <a:gdLst>
                <a:gd name="connsiteX0" fmla="*/ 1339 w 33494"/>
                <a:gd name="connsiteY0" fmla="*/ 1206 h 2545"/>
                <a:gd name="connsiteX1" fmla="*/ 1339 w 33494"/>
                <a:gd name="connsiteY1" fmla="*/ 2545 h 2545"/>
                <a:gd name="connsiteX2" fmla="*/ 33494 w 33494"/>
                <a:gd name="connsiteY2" fmla="*/ 2545 h 2545"/>
                <a:gd name="connsiteX3" fmla="*/ 33494 w 33494"/>
                <a:gd name="connsiteY3" fmla="*/ 0 h 2545"/>
                <a:gd name="connsiteX4" fmla="*/ 0 w 33494"/>
                <a:gd name="connsiteY4" fmla="*/ 0 h 2545"/>
                <a:gd name="connsiteX5" fmla="*/ 1339 w 33494"/>
                <a:gd name="connsiteY5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4" h="2545">
                  <a:moveTo>
                    <a:pt x="1339" y="1206"/>
                  </a:moveTo>
                  <a:lnTo>
                    <a:pt x="1339" y="2545"/>
                  </a:lnTo>
                  <a:lnTo>
                    <a:pt x="33494" y="2545"/>
                  </a:lnTo>
                  <a:lnTo>
                    <a:pt x="33494" y="0"/>
                  </a:lnTo>
                  <a:lnTo>
                    <a:pt x="0" y="0"/>
                  </a:lnTo>
                  <a:cubicBezTo>
                    <a:pt x="697" y="-4"/>
                    <a:pt x="1272" y="518"/>
                    <a:pt x="1339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238DDF50-8CDB-A9A5-E46C-DF393C61293B}"/>
                </a:ext>
              </a:extLst>
            </p:cNvPr>
            <p:cNvSpPr/>
            <p:nvPr/>
          </p:nvSpPr>
          <p:spPr>
            <a:xfrm>
              <a:off x="12717283" y="5766252"/>
              <a:ext cx="14603" cy="308100"/>
            </a:xfrm>
            <a:custGeom>
              <a:avLst/>
              <a:gdLst>
                <a:gd name="connsiteX0" fmla="*/ 7234 w 14603"/>
                <a:gd name="connsiteY0" fmla="*/ 7368 h 308100"/>
                <a:gd name="connsiteX1" fmla="*/ 0 w 14603"/>
                <a:gd name="connsiteY1" fmla="*/ 0 h 308100"/>
                <a:gd name="connsiteX2" fmla="*/ 0 w 14603"/>
                <a:gd name="connsiteY2" fmla="*/ 308100 h 308100"/>
                <a:gd name="connsiteX3" fmla="*/ 14603 w 14603"/>
                <a:gd name="connsiteY3" fmla="*/ 308100 h 308100"/>
                <a:gd name="connsiteX4" fmla="*/ 14603 w 14603"/>
                <a:gd name="connsiteY4" fmla="*/ 0 h 308100"/>
                <a:gd name="connsiteX5" fmla="*/ 7234 w 14603"/>
                <a:gd name="connsiteY5" fmla="*/ 7368 h 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08100">
                  <a:moveTo>
                    <a:pt x="7234" y="7368"/>
                  </a:moveTo>
                  <a:cubicBezTo>
                    <a:pt x="3215" y="7294"/>
                    <a:pt x="0" y="4017"/>
                    <a:pt x="0" y="0"/>
                  </a:cubicBezTo>
                  <a:lnTo>
                    <a:pt x="0" y="308100"/>
                  </a:lnTo>
                  <a:lnTo>
                    <a:pt x="14603" y="308100"/>
                  </a:lnTo>
                  <a:lnTo>
                    <a:pt x="14603" y="0"/>
                  </a:lnTo>
                  <a:cubicBezTo>
                    <a:pt x="14603" y="4070"/>
                    <a:pt x="11308" y="7368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51BA9085-D9F8-0673-B483-35F79370DB49}"/>
                </a:ext>
              </a:extLst>
            </p:cNvPr>
            <p:cNvSpPr/>
            <p:nvPr/>
          </p:nvSpPr>
          <p:spPr>
            <a:xfrm>
              <a:off x="9944483" y="6482921"/>
              <a:ext cx="6967" cy="1205"/>
            </a:xfrm>
            <a:custGeom>
              <a:avLst/>
              <a:gdLst>
                <a:gd name="connsiteX0" fmla="*/ 6297 w 6967"/>
                <a:gd name="connsiteY0" fmla="*/ 0 h 1205"/>
                <a:gd name="connsiteX1" fmla="*/ 0 w 6967"/>
                <a:gd name="connsiteY1" fmla="*/ 0 h 1205"/>
                <a:gd name="connsiteX2" fmla="*/ 0 w 6967"/>
                <a:gd name="connsiteY2" fmla="*/ 1206 h 1205"/>
                <a:gd name="connsiteX3" fmla="*/ 6967 w 6967"/>
                <a:gd name="connsiteY3" fmla="*/ 1206 h 1205"/>
                <a:gd name="connsiteX4" fmla="*/ 6967 w 6967"/>
                <a:gd name="connsiteY4" fmla="*/ 1206 h 1205"/>
                <a:gd name="connsiteX5" fmla="*/ 6297 w 6967"/>
                <a:gd name="connsiteY5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67" h="1205">
                  <a:moveTo>
                    <a:pt x="6297" y="0"/>
                  </a:move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6967" y="1206"/>
                  </a:lnTo>
                  <a:lnTo>
                    <a:pt x="6967" y="1206"/>
                  </a:lnTo>
                  <a:cubicBezTo>
                    <a:pt x="6967" y="1206"/>
                    <a:pt x="6431" y="0"/>
                    <a:pt x="62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297FDD8B-4762-14ED-B040-47CF071AE4CE}"/>
                </a:ext>
              </a:extLst>
            </p:cNvPr>
            <p:cNvSpPr/>
            <p:nvPr/>
          </p:nvSpPr>
          <p:spPr>
            <a:xfrm>
              <a:off x="10609682" y="6481581"/>
              <a:ext cx="75965" cy="2545"/>
            </a:xfrm>
            <a:custGeom>
              <a:avLst/>
              <a:gdLst>
                <a:gd name="connsiteX0" fmla="*/ 52653 w 75965"/>
                <a:gd name="connsiteY0" fmla="*/ 1340 h 2545"/>
                <a:gd name="connsiteX1" fmla="*/ 51447 w 75965"/>
                <a:gd name="connsiteY1" fmla="*/ 0 h 2545"/>
                <a:gd name="connsiteX2" fmla="*/ 0 w 75965"/>
                <a:gd name="connsiteY2" fmla="*/ 0 h 2545"/>
                <a:gd name="connsiteX3" fmla="*/ 0 w 75965"/>
                <a:gd name="connsiteY3" fmla="*/ 2545 h 2545"/>
                <a:gd name="connsiteX4" fmla="*/ 75965 w 75965"/>
                <a:gd name="connsiteY4" fmla="*/ 2545 h 2545"/>
                <a:gd name="connsiteX5" fmla="*/ 75027 w 75965"/>
                <a:gd name="connsiteY5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65" h="2545">
                  <a:moveTo>
                    <a:pt x="52653" y="1340"/>
                  </a:moveTo>
                  <a:cubicBezTo>
                    <a:pt x="51969" y="1273"/>
                    <a:pt x="51447" y="697"/>
                    <a:pt x="51447" y="0"/>
                  </a:cubicBezTo>
                  <a:lnTo>
                    <a:pt x="0" y="0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027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AFB9535C-16A7-A43C-ECEC-7307E72FF520}"/>
                </a:ext>
              </a:extLst>
            </p:cNvPr>
            <p:cNvSpPr/>
            <p:nvPr/>
          </p:nvSpPr>
          <p:spPr>
            <a:xfrm>
              <a:off x="12334910" y="5784605"/>
              <a:ext cx="2679" cy="620621"/>
            </a:xfrm>
            <a:custGeom>
              <a:avLst/>
              <a:gdLst>
                <a:gd name="connsiteX0" fmla="*/ 2680 w 2679"/>
                <a:gd name="connsiteY0" fmla="*/ 620621 h 620621"/>
                <a:gd name="connsiteX1" fmla="*/ 2680 w 2679"/>
                <a:gd name="connsiteY1" fmla="*/ 1741 h 620621"/>
                <a:gd name="connsiteX2" fmla="*/ 0 w 2679"/>
                <a:gd name="connsiteY2" fmla="*/ 0 h 620621"/>
                <a:gd name="connsiteX3" fmla="*/ 0 w 2679"/>
                <a:gd name="connsiteY3" fmla="*/ 620621 h 620621"/>
                <a:gd name="connsiteX4" fmla="*/ 2680 w 2679"/>
                <a:gd name="connsiteY4" fmla="*/ 620621 h 620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20621">
                  <a:moveTo>
                    <a:pt x="2680" y="620621"/>
                  </a:moveTo>
                  <a:lnTo>
                    <a:pt x="2680" y="1741"/>
                  </a:lnTo>
                  <a:cubicBezTo>
                    <a:pt x="1662" y="1372"/>
                    <a:pt x="751" y="777"/>
                    <a:pt x="0" y="0"/>
                  </a:cubicBezTo>
                  <a:lnTo>
                    <a:pt x="0" y="620621"/>
                  </a:lnTo>
                  <a:lnTo>
                    <a:pt x="2680" y="62062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6DCA931E-093F-B88A-BACF-9B866B8512FE}"/>
                </a:ext>
              </a:extLst>
            </p:cNvPr>
            <p:cNvSpPr/>
            <p:nvPr/>
          </p:nvSpPr>
          <p:spPr>
            <a:xfrm>
              <a:off x="12334910" y="5763038"/>
              <a:ext cx="2679" cy="11252"/>
            </a:xfrm>
            <a:custGeom>
              <a:avLst/>
              <a:gdLst>
                <a:gd name="connsiteX0" fmla="*/ 2680 w 2679"/>
                <a:gd name="connsiteY0" fmla="*/ 1875 h 11252"/>
                <a:gd name="connsiteX1" fmla="*/ 0 w 2679"/>
                <a:gd name="connsiteY1" fmla="*/ 0 h 11252"/>
                <a:gd name="connsiteX2" fmla="*/ 0 w 2679"/>
                <a:gd name="connsiteY2" fmla="*/ 11252 h 11252"/>
                <a:gd name="connsiteX3" fmla="*/ 2680 w 2679"/>
                <a:gd name="connsiteY3" fmla="*/ 9511 h 1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11252">
                  <a:moveTo>
                    <a:pt x="2680" y="1875"/>
                  </a:moveTo>
                  <a:cubicBezTo>
                    <a:pt x="1689" y="1408"/>
                    <a:pt x="778" y="773"/>
                    <a:pt x="0" y="0"/>
                  </a:cubicBezTo>
                  <a:lnTo>
                    <a:pt x="0" y="11252"/>
                  </a:lnTo>
                  <a:cubicBezTo>
                    <a:pt x="791" y="10521"/>
                    <a:pt x="1689" y="9932"/>
                    <a:pt x="2680" y="95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1DA1395C-FD46-C055-EF39-8EEC0092E1E0}"/>
                </a:ext>
              </a:extLst>
            </p:cNvPr>
            <p:cNvSpPr/>
            <p:nvPr/>
          </p:nvSpPr>
          <p:spPr>
            <a:xfrm>
              <a:off x="12338930" y="5765315"/>
              <a:ext cx="2679" cy="7635"/>
            </a:xfrm>
            <a:custGeom>
              <a:avLst/>
              <a:gdLst>
                <a:gd name="connsiteX0" fmla="*/ 1340 w 2679"/>
                <a:gd name="connsiteY0" fmla="*/ 6698 h 7635"/>
                <a:gd name="connsiteX1" fmla="*/ 2680 w 2679"/>
                <a:gd name="connsiteY1" fmla="*/ 6698 h 7635"/>
                <a:gd name="connsiteX2" fmla="*/ 2680 w 2679"/>
                <a:gd name="connsiteY2" fmla="*/ 0 h 7635"/>
                <a:gd name="connsiteX3" fmla="*/ 1340 w 2679"/>
                <a:gd name="connsiteY3" fmla="*/ 0 h 7635"/>
                <a:gd name="connsiteX4" fmla="*/ 0 w 2679"/>
                <a:gd name="connsiteY4" fmla="*/ 0 h 7635"/>
                <a:gd name="connsiteX5" fmla="*/ 0 w 2679"/>
                <a:gd name="connsiteY5" fmla="*/ 763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7635">
                  <a:moveTo>
                    <a:pt x="1340" y="6698"/>
                  </a:moveTo>
                  <a:lnTo>
                    <a:pt x="2680" y="6698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A4847CA-DCEB-6598-8A09-8E2FCE355A34}"/>
                </a:ext>
              </a:extLst>
            </p:cNvPr>
            <p:cNvSpPr/>
            <p:nvPr/>
          </p:nvSpPr>
          <p:spPr>
            <a:xfrm>
              <a:off x="12339332" y="5738256"/>
              <a:ext cx="1206" cy="803"/>
            </a:xfrm>
            <a:custGeom>
              <a:avLst/>
              <a:gdLst>
                <a:gd name="connsiteX0" fmla="*/ 0 w 1206"/>
                <a:gd name="connsiteY0" fmla="*/ 0 h 803"/>
                <a:gd name="connsiteX1" fmla="*/ 1206 w 1206"/>
                <a:gd name="connsiteY1" fmla="*/ 804 h 803"/>
                <a:gd name="connsiteX2" fmla="*/ 402 w 1206"/>
                <a:gd name="connsiteY2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6" h="803">
                  <a:moveTo>
                    <a:pt x="0" y="0"/>
                  </a:moveTo>
                  <a:lnTo>
                    <a:pt x="1206" y="80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FB3F1FC5-4EBA-7CBD-DB75-FD70CBB6542F}"/>
                </a:ext>
              </a:extLst>
            </p:cNvPr>
            <p:cNvSpPr/>
            <p:nvPr/>
          </p:nvSpPr>
          <p:spPr>
            <a:xfrm>
              <a:off x="12330490" y="5742676"/>
              <a:ext cx="16752" cy="22638"/>
            </a:xfrm>
            <a:custGeom>
              <a:avLst/>
              <a:gdLst>
                <a:gd name="connsiteX0" fmla="*/ 12727 w 16752"/>
                <a:gd name="connsiteY0" fmla="*/ 0 h 22638"/>
                <a:gd name="connsiteX1" fmla="*/ 12727 w 16752"/>
                <a:gd name="connsiteY1" fmla="*/ 0 h 22638"/>
                <a:gd name="connsiteX2" fmla="*/ 12727 w 16752"/>
                <a:gd name="connsiteY2" fmla="*/ 2411 h 22638"/>
                <a:gd name="connsiteX3" fmla="*/ 5493 w 16752"/>
                <a:gd name="connsiteY3" fmla="*/ 9779 h 22638"/>
                <a:gd name="connsiteX4" fmla="*/ 0 w 16752"/>
                <a:gd name="connsiteY4" fmla="*/ 9779 h 22638"/>
                <a:gd name="connsiteX5" fmla="*/ 2546 w 16752"/>
                <a:gd name="connsiteY5" fmla="*/ 17950 h 22638"/>
                <a:gd name="connsiteX6" fmla="*/ 2546 w 16752"/>
                <a:gd name="connsiteY6" fmla="*/ 17950 h 22638"/>
                <a:gd name="connsiteX7" fmla="*/ 4153 w 16752"/>
                <a:gd name="connsiteY7" fmla="*/ 20763 h 22638"/>
                <a:gd name="connsiteX8" fmla="*/ 6832 w 16752"/>
                <a:gd name="connsiteY8" fmla="*/ 22639 h 22638"/>
                <a:gd name="connsiteX9" fmla="*/ 8172 w 16752"/>
                <a:gd name="connsiteY9" fmla="*/ 22639 h 22638"/>
                <a:gd name="connsiteX10" fmla="*/ 9512 w 16752"/>
                <a:gd name="connsiteY10" fmla="*/ 22639 h 22638"/>
                <a:gd name="connsiteX11" fmla="*/ 11656 w 16752"/>
                <a:gd name="connsiteY11" fmla="*/ 22639 h 22638"/>
                <a:gd name="connsiteX12" fmla="*/ 13264 w 16752"/>
                <a:gd name="connsiteY12" fmla="*/ 21701 h 22638"/>
                <a:gd name="connsiteX13" fmla="*/ 15809 w 16752"/>
                <a:gd name="connsiteY13" fmla="*/ 19290 h 22638"/>
                <a:gd name="connsiteX14" fmla="*/ 16479 w 16752"/>
                <a:gd name="connsiteY14" fmla="*/ 13530 h 22638"/>
                <a:gd name="connsiteX15" fmla="*/ 16479 w 16752"/>
                <a:gd name="connsiteY15" fmla="*/ 13530 h 22638"/>
                <a:gd name="connsiteX16" fmla="*/ 15809 w 16752"/>
                <a:gd name="connsiteY16" fmla="*/ 11252 h 22638"/>
                <a:gd name="connsiteX17" fmla="*/ 13264 w 16752"/>
                <a:gd name="connsiteY17" fmla="*/ 2545 h 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52" h="22638">
                  <a:moveTo>
                    <a:pt x="12727" y="0"/>
                  </a:moveTo>
                  <a:cubicBezTo>
                    <a:pt x="12727" y="0"/>
                    <a:pt x="12727" y="0"/>
                    <a:pt x="12727" y="0"/>
                  </a:cubicBezTo>
                  <a:cubicBezTo>
                    <a:pt x="12848" y="798"/>
                    <a:pt x="12848" y="1613"/>
                    <a:pt x="12727" y="2411"/>
                  </a:cubicBezTo>
                  <a:cubicBezTo>
                    <a:pt x="12727" y="6429"/>
                    <a:pt x="9512" y="9705"/>
                    <a:pt x="5493" y="9779"/>
                  </a:cubicBezTo>
                  <a:lnTo>
                    <a:pt x="0" y="9779"/>
                  </a:lnTo>
                  <a:lnTo>
                    <a:pt x="2546" y="17950"/>
                  </a:lnTo>
                  <a:lnTo>
                    <a:pt x="2546" y="17950"/>
                  </a:lnTo>
                  <a:cubicBezTo>
                    <a:pt x="2867" y="18995"/>
                    <a:pt x="3416" y="19957"/>
                    <a:pt x="4153" y="20763"/>
                  </a:cubicBezTo>
                  <a:cubicBezTo>
                    <a:pt x="4930" y="21536"/>
                    <a:pt x="5841" y="22171"/>
                    <a:pt x="6832" y="22639"/>
                  </a:cubicBezTo>
                  <a:lnTo>
                    <a:pt x="8172" y="22639"/>
                  </a:lnTo>
                  <a:lnTo>
                    <a:pt x="9512" y="22639"/>
                  </a:lnTo>
                  <a:lnTo>
                    <a:pt x="11656" y="22639"/>
                  </a:lnTo>
                  <a:lnTo>
                    <a:pt x="13264" y="21701"/>
                  </a:lnTo>
                  <a:cubicBezTo>
                    <a:pt x="14242" y="21041"/>
                    <a:pt x="15099" y="20226"/>
                    <a:pt x="15809" y="19290"/>
                  </a:cubicBezTo>
                  <a:cubicBezTo>
                    <a:pt x="16773" y="17528"/>
                    <a:pt x="17002" y="15464"/>
                    <a:pt x="16479" y="13530"/>
                  </a:cubicBezTo>
                  <a:lnTo>
                    <a:pt x="16479" y="13530"/>
                  </a:lnTo>
                  <a:lnTo>
                    <a:pt x="15809" y="11252"/>
                  </a:lnTo>
                  <a:lnTo>
                    <a:pt x="13264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F613B4AC-8955-CC3D-5C44-7FBD4E93865B}"/>
                </a:ext>
              </a:extLst>
            </p:cNvPr>
            <p:cNvSpPr/>
            <p:nvPr/>
          </p:nvSpPr>
          <p:spPr>
            <a:xfrm>
              <a:off x="11759477" y="6821028"/>
              <a:ext cx="126608" cy="2679"/>
            </a:xfrm>
            <a:custGeom>
              <a:avLst/>
              <a:gdLst>
                <a:gd name="connsiteX0" fmla="*/ 4421 w 126608"/>
                <a:gd name="connsiteY0" fmla="*/ 0 h 2679"/>
                <a:gd name="connsiteX1" fmla="*/ 0 w 126608"/>
                <a:gd name="connsiteY1" fmla="*/ 2679 h 2679"/>
                <a:gd name="connsiteX2" fmla="*/ 126609 w 126608"/>
                <a:gd name="connsiteY2" fmla="*/ 2679 h 2679"/>
                <a:gd name="connsiteX3" fmla="*/ 126609 w 126608"/>
                <a:gd name="connsiteY3" fmla="*/ 1339 h 2679"/>
                <a:gd name="connsiteX4" fmla="*/ 126609 w 126608"/>
                <a:gd name="connsiteY4" fmla="*/ 0 h 2679"/>
                <a:gd name="connsiteX5" fmla="*/ 4421 w 126608"/>
                <a:gd name="connsiteY5" fmla="*/ 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08" h="2679">
                  <a:moveTo>
                    <a:pt x="4421" y="0"/>
                  </a:moveTo>
                  <a:lnTo>
                    <a:pt x="0" y="2679"/>
                  </a:lnTo>
                  <a:lnTo>
                    <a:pt x="126609" y="2679"/>
                  </a:lnTo>
                  <a:lnTo>
                    <a:pt x="126609" y="1339"/>
                  </a:lnTo>
                  <a:lnTo>
                    <a:pt x="126609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2FCB49B8-571E-0914-84EC-E8F698DE4555}"/>
                </a:ext>
              </a:extLst>
            </p:cNvPr>
            <p:cNvSpPr/>
            <p:nvPr/>
          </p:nvSpPr>
          <p:spPr>
            <a:xfrm>
              <a:off x="11791632" y="6799460"/>
              <a:ext cx="93784" cy="2545"/>
            </a:xfrm>
            <a:custGeom>
              <a:avLst/>
              <a:gdLst>
                <a:gd name="connsiteX0" fmla="*/ 0 w 93784"/>
                <a:gd name="connsiteY0" fmla="*/ 2545 h 2545"/>
                <a:gd name="connsiteX1" fmla="*/ 93784 w 93784"/>
                <a:gd name="connsiteY1" fmla="*/ 2545 h 2545"/>
                <a:gd name="connsiteX2" fmla="*/ 93784 w 93784"/>
                <a:gd name="connsiteY2" fmla="*/ 0 h 2545"/>
                <a:gd name="connsiteX3" fmla="*/ 0 w 93784"/>
                <a:gd name="connsiteY3" fmla="*/ 0 h 2545"/>
                <a:gd name="connsiteX4" fmla="*/ 0 w 93784"/>
                <a:gd name="connsiteY4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84" h="2545">
                  <a:moveTo>
                    <a:pt x="0" y="2545"/>
                  </a:moveTo>
                  <a:lnTo>
                    <a:pt x="93784" y="2545"/>
                  </a:lnTo>
                  <a:lnTo>
                    <a:pt x="93784" y="0"/>
                  </a:lnTo>
                  <a:lnTo>
                    <a:pt x="0" y="0"/>
                  </a:lnTo>
                  <a:cubicBezTo>
                    <a:pt x="134" y="844"/>
                    <a:pt x="134" y="1701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E6BF7CE4-8D04-C0E9-1A37-E5F75A08355E}"/>
                </a:ext>
              </a:extLst>
            </p:cNvPr>
            <p:cNvSpPr/>
            <p:nvPr/>
          </p:nvSpPr>
          <p:spPr>
            <a:xfrm>
              <a:off x="11743534" y="6793700"/>
              <a:ext cx="48198" cy="32283"/>
            </a:xfrm>
            <a:custGeom>
              <a:avLst/>
              <a:gdLst>
                <a:gd name="connsiteX0" fmla="*/ 44614 w 48198"/>
                <a:gd name="connsiteY0" fmla="*/ 13396 h 32283"/>
                <a:gd name="connsiteX1" fmla="*/ 48097 w 48198"/>
                <a:gd name="connsiteY1" fmla="*/ 8305 h 32283"/>
                <a:gd name="connsiteX2" fmla="*/ 48097 w 48198"/>
                <a:gd name="connsiteY2" fmla="*/ 5760 h 32283"/>
                <a:gd name="connsiteX3" fmla="*/ 47294 w 48198"/>
                <a:gd name="connsiteY3" fmla="*/ 3349 h 32283"/>
                <a:gd name="connsiteX4" fmla="*/ 42202 w 48198"/>
                <a:gd name="connsiteY4" fmla="*/ 0 h 32283"/>
                <a:gd name="connsiteX5" fmla="*/ 42202 w 48198"/>
                <a:gd name="connsiteY5" fmla="*/ 7100 h 32283"/>
                <a:gd name="connsiteX6" fmla="*/ 40997 w 48198"/>
                <a:gd name="connsiteY6" fmla="*/ 8305 h 32283"/>
                <a:gd name="connsiteX7" fmla="*/ 39671 w 48198"/>
                <a:gd name="connsiteY7" fmla="*/ 7247 h 32283"/>
                <a:gd name="connsiteX8" fmla="*/ 39657 w 48198"/>
                <a:gd name="connsiteY8" fmla="*/ 7100 h 32283"/>
                <a:gd name="connsiteX9" fmla="*/ 39657 w 48198"/>
                <a:gd name="connsiteY9" fmla="*/ 0 h 32283"/>
                <a:gd name="connsiteX10" fmla="*/ 37379 w 48198"/>
                <a:gd name="connsiteY10" fmla="*/ 804 h 32283"/>
                <a:gd name="connsiteX11" fmla="*/ 0 w 48198"/>
                <a:gd name="connsiteY11" fmla="*/ 22371 h 32283"/>
                <a:gd name="connsiteX12" fmla="*/ 0 w 48198"/>
                <a:gd name="connsiteY12" fmla="*/ 22371 h 32283"/>
                <a:gd name="connsiteX13" fmla="*/ 4287 w 48198"/>
                <a:gd name="connsiteY13" fmla="*/ 20897 h 32283"/>
                <a:gd name="connsiteX14" fmla="*/ 11656 w 48198"/>
                <a:gd name="connsiteY14" fmla="*/ 28131 h 32283"/>
                <a:gd name="connsiteX15" fmla="*/ 11656 w 48198"/>
                <a:gd name="connsiteY15" fmla="*/ 32284 h 32283"/>
                <a:gd name="connsiteX16" fmla="*/ 16613 w 48198"/>
                <a:gd name="connsiteY16" fmla="*/ 29470 h 32283"/>
                <a:gd name="connsiteX17" fmla="*/ 21034 w 48198"/>
                <a:gd name="connsiteY17" fmla="*/ 26791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8" h="32283">
                  <a:moveTo>
                    <a:pt x="44614" y="13396"/>
                  </a:moveTo>
                  <a:cubicBezTo>
                    <a:pt x="46423" y="12244"/>
                    <a:pt x="47669" y="10409"/>
                    <a:pt x="48097" y="8305"/>
                  </a:cubicBezTo>
                  <a:cubicBezTo>
                    <a:pt x="48232" y="7461"/>
                    <a:pt x="48232" y="6604"/>
                    <a:pt x="48097" y="5760"/>
                  </a:cubicBezTo>
                  <a:cubicBezTo>
                    <a:pt x="47950" y="4916"/>
                    <a:pt x="47682" y="4113"/>
                    <a:pt x="47294" y="3349"/>
                  </a:cubicBezTo>
                  <a:cubicBezTo>
                    <a:pt x="46182" y="1527"/>
                    <a:pt x="44320" y="295"/>
                    <a:pt x="42202" y="0"/>
                  </a:cubicBezTo>
                  <a:lnTo>
                    <a:pt x="42202" y="7100"/>
                  </a:lnTo>
                  <a:cubicBezTo>
                    <a:pt x="42202" y="7770"/>
                    <a:pt x="41667" y="8305"/>
                    <a:pt x="40997" y="8305"/>
                  </a:cubicBezTo>
                  <a:cubicBezTo>
                    <a:pt x="40340" y="8386"/>
                    <a:pt x="39737" y="7903"/>
                    <a:pt x="39671" y="7247"/>
                  </a:cubicBezTo>
                  <a:cubicBezTo>
                    <a:pt x="39657" y="7194"/>
                    <a:pt x="39657" y="7153"/>
                    <a:pt x="39657" y="7100"/>
                  </a:cubicBezTo>
                  <a:lnTo>
                    <a:pt x="39657" y="0"/>
                  </a:lnTo>
                  <a:cubicBezTo>
                    <a:pt x="38840" y="67"/>
                    <a:pt x="38049" y="335"/>
                    <a:pt x="37379" y="804"/>
                  </a:cubicBezTo>
                  <a:lnTo>
                    <a:pt x="0" y="22371"/>
                  </a:lnTo>
                  <a:lnTo>
                    <a:pt x="0" y="22371"/>
                  </a:lnTo>
                  <a:cubicBezTo>
                    <a:pt x="1218" y="21420"/>
                    <a:pt x="2733" y="20897"/>
                    <a:pt x="4287" y="20897"/>
                  </a:cubicBezTo>
                  <a:cubicBezTo>
                    <a:pt x="8307" y="20897"/>
                    <a:pt x="11589" y="24112"/>
                    <a:pt x="11656" y="28131"/>
                  </a:cubicBezTo>
                  <a:lnTo>
                    <a:pt x="11656" y="32284"/>
                  </a:lnTo>
                  <a:lnTo>
                    <a:pt x="16613" y="29470"/>
                  </a:lnTo>
                  <a:lnTo>
                    <a:pt x="21034" y="2679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547C659E-E77B-2DCB-D4E0-0A3005943371}"/>
                </a:ext>
              </a:extLst>
            </p:cNvPr>
            <p:cNvSpPr/>
            <p:nvPr/>
          </p:nvSpPr>
          <p:spPr>
            <a:xfrm>
              <a:off x="11783191" y="6489485"/>
              <a:ext cx="2545" cy="312534"/>
            </a:xfrm>
            <a:custGeom>
              <a:avLst/>
              <a:gdLst>
                <a:gd name="connsiteX0" fmla="*/ 1340 w 2545"/>
                <a:gd name="connsiteY0" fmla="*/ 312521 h 312534"/>
                <a:gd name="connsiteX1" fmla="*/ 2546 w 2545"/>
                <a:gd name="connsiteY1" fmla="*/ 311315 h 312534"/>
                <a:gd name="connsiteX2" fmla="*/ 2546 w 2545"/>
                <a:gd name="connsiteY2" fmla="*/ 0 h 312534"/>
                <a:gd name="connsiteX3" fmla="*/ 1340 w 2545"/>
                <a:gd name="connsiteY3" fmla="*/ 0 h 312534"/>
                <a:gd name="connsiteX4" fmla="*/ 0 w 2545"/>
                <a:gd name="connsiteY4" fmla="*/ 0 h 312534"/>
                <a:gd name="connsiteX5" fmla="*/ 0 w 2545"/>
                <a:gd name="connsiteY5" fmla="*/ 311315 h 312534"/>
                <a:gd name="connsiteX6" fmla="*/ 1192 w 2545"/>
                <a:gd name="connsiteY6" fmla="*/ 312534 h 312534"/>
                <a:gd name="connsiteX7" fmla="*/ 1340 w 2545"/>
                <a:gd name="connsiteY7" fmla="*/ 312521 h 31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312534">
                  <a:moveTo>
                    <a:pt x="1340" y="312521"/>
                  </a:moveTo>
                  <a:cubicBezTo>
                    <a:pt x="2010" y="312521"/>
                    <a:pt x="2546" y="311985"/>
                    <a:pt x="2546" y="311315"/>
                  </a:cubicBezTo>
                  <a:lnTo>
                    <a:pt x="2546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311315"/>
                  </a:lnTo>
                  <a:cubicBezTo>
                    <a:pt x="0" y="311985"/>
                    <a:pt x="536" y="312521"/>
                    <a:pt x="1192" y="312534"/>
                  </a:cubicBezTo>
                  <a:cubicBezTo>
                    <a:pt x="1246" y="312534"/>
                    <a:pt x="1286" y="312521"/>
                    <a:pt x="1340" y="3125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0996B333-2503-7203-C6C0-FD28E174A437}"/>
                </a:ext>
              </a:extLst>
            </p:cNvPr>
            <p:cNvSpPr/>
            <p:nvPr/>
          </p:nvSpPr>
          <p:spPr>
            <a:xfrm>
              <a:off x="12682448" y="5784738"/>
              <a:ext cx="2679" cy="290150"/>
            </a:xfrm>
            <a:custGeom>
              <a:avLst/>
              <a:gdLst>
                <a:gd name="connsiteX0" fmla="*/ 1340 w 2679"/>
                <a:gd name="connsiteY0" fmla="*/ 290150 h 290150"/>
                <a:gd name="connsiteX1" fmla="*/ 2680 w 2679"/>
                <a:gd name="connsiteY1" fmla="*/ 290150 h 290150"/>
                <a:gd name="connsiteX2" fmla="*/ 2680 w 2679"/>
                <a:gd name="connsiteY2" fmla="*/ 0 h 290150"/>
                <a:gd name="connsiteX3" fmla="*/ 0 w 2679"/>
                <a:gd name="connsiteY3" fmla="*/ 1340 h 290150"/>
                <a:gd name="connsiteX4" fmla="*/ 0 w 2679"/>
                <a:gd name="connsiteY4" fmla="*/ 290150 h 2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290150">
                  <a:moveTo>
                    <a:pt x="1340" y="290150"/>
                  </a:moveTo>
                  <a:lnTo>
                    <a:pt x="2680" y="290150"/>
                  </a:lnTo>
                  <a:lnTo>
                    <a:pt x="2680" y="0"/>
                  </a:lnTo>
                  <a:cubicBezTo>
                    <a:pt x="1903" y="655"/>
                    <a:pt x="992" y="1115"/>
                    <a:pt x="0" y="134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492C8C1-8776-45E0-880C-5C8DDCED47DB}"/>
                </a:ext>
              </a:extLst>
            </p:cNvPr>
            <p:cNvSpPr/>
            <p:nvPr/>
          </p:nvSpPr>
          <p:spPr>
            <a:xfrm>
              <a:off x="12682448" y="5764913"/>
              <a:ext cx="2679" cy="9376"/>
            </a:xfrm>
            <a:custGeom>
              <a:avLst/>
              <a:gdLst>
                <a:gd name="connsiteX0" fmla="*/ 2680 w 2679"/>
                <a:gd name="connsiteY0" fmla="*/ 1340 h 9376"/>
                <a:gd name="connsiteX1" fmla="*/ 1340 w 2679"/>
                <a:gd name="connsiteY1" fmla="*/ 0 h 9376"/>
                <a:gd name="connsiteX2" fmla="*/ 0 w 2679"/>
                <a:gd name="connsiteY2" fmla="*/ 1340 h 9376"/>
                <a:gd name="connsiteX3" fmla="*/ 0 w 2679"/>
                <a:gd name="connsiteY3" fmla="*/ 8037 h 9376"/>
                <a:gd name="connsiteX4" fmla="*/ 2680 w 2679"/>
                <a:gd name="connsiteY4" fmla="*/ 9377 h 9376"/>
                <a:gd name="connsiteX5" fmla="*/ 2680 w 2679"/>
                <a:gd name="connsiteY5" fmla="*/ 1340 h 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9376">
                  <a:moveTo>
                    <a:pt x="2680" y="1340"/>
                  </a:moveTo>
                  <a:cubicBezTo>
                    <a:pt x="2680" y="600"/>
                    <a:pt x="2077" y="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037"/>
                  </a:lnTo>
                  <a:cubicBezTo>
                    <a:pt x="965" y="8320"/>
                    <a:pt x="1876" y="8774"/>
                    <a:pt x="2680" y="9377"/>
                  </a:cubicBez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D1FB5FCE-1A5C-0B92-7EF8-13F11E7BF5CD}"/>
                </a:ext>
              </a:extLst>
            </p:cNvPr>
            <p:cNvSpPr/>
            <p:nvPr/>
          </p:nvSpPr>
          <p:spPr>
            <a:xfrm>
              <a:off x="12339332" y="5786346"/>
              <a:ext cx="2679" cy="618879"/>
            </a:xfrm>
            <a:custGeom>
              <a:avLst/>
              <a:gdLst>
                <a:gd name="connsiteX0" fmla="*/ 0 w 2679"/>
                <a:gd name="connsiteY0" fmla="*/ 0 h 618879"/>
                <a:gd name="connsiteX1" fmla="*/ 0 w 2679"/>
                <a:gd name="connsiteY1" fmla="*/ 618880 h 618879"/>
                <a:gd name="connsiteX2" fmla="*/ 2680 w 2679"/>
                <a:gd name="connsiteY2" fmla="*/ 618880 h 618879"/>
                <a:gd name="connsiteX3" fmla="*/ 2680 w 2679"/>
                <a:gd name="connsiteY3" fmla="*/ 0 h 618879"/>
                <a:gd name="connsiteX4" fmla="*/ 1339 w 2679"/>
                <a:gd name="connsiteY4" fmla="*/ 0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18879">
                  <a:moveTo>
                    <a:pt x="0" y="0"/>
                  </a:moveTo>
                  <a:lnTo>
                    <a:pt x="0" y="618880"/>
                  </a:lnTo>
                  <a:lnTo>
                    <a:pt x="2680" y="618880"/>
                  </a:lnTo>
                  <a:lnTo>
                    <a:pt x="2680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3803CD2C-7A68-C8B9-3B31-194AA5CFF8D8}"/>
                </a:ext>
              </a:extLst>
            </p:cNvPr>
            <p:cNvSpPr/>
            <p:nvPr/>
          </p:nvSpPr>
          <p:spPr>
            <a:xfrm>
              <a:off x="10684174" y="6440724"/>
              <a:ext cx="14468" cy="36436"/>
            </a:xfrm>
            <a:custGeom>
              <a:avLst/>
              <a:gdLst>
                <a:gd name="connsiteX0" fmla="*/ 7234 w 14468"/>
                <a:gd name="connsiteY0" fmla="*/ 7368 h 36436"/>
                <a:gd name="connsiteX1" fmla="*/ 0 w 14468"/>
                <a:gd name="connsiteY1" fmla="*/ 7368 h 36436"/>
                <a:gd name="connsiteX2" fmla="*/ 0 w 14468"/>
                <a:gd name="connsiteY2" fmla="*/ 36436 h 36436"/>
                <a:gd name="connsiteX3" fmla="*/ 6832 w 14468"/>
                <a:gd name="connsiteY3" fmla="*/ 31480 h 36436"/>
                <a:gd name="connsiteX4" fmla="*/ 14469 w 14468"/>
                <a:gd name="connsiteY4" fmla="*/ 31480 h 36436"/>
                <a:gd name="connsiteX5" fmla="*/ 14469 w 14468"/>
                <a:gd name="connsiteY5" fmla="*/ 0 h 36436"/>
                <a:gd name="connsiteX6" fmla="*/ 7234 w 14468"/>
                <a:gd name="connsiteY6" fmla="*/ 7368 h 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8" h="36436">
                  <a:moveTo>
                    <a:pt x="7234" y="7368"/>
                  </a:moveTo>
                  <a:lnTo>
                    <a:pt x="0" y="7368"/>
                  </a:lnTo>
                  <a:lnTo>
                    <a:pt x="0" y="36436"/>
                  </a:lnTo>
                  <a:cubicBezTo>
                    <a:pt x="978" y="33489"/>
                    <a:pt x="3724" y="31493"/>
                    <a:pt x="6832" y="31480"/>
                  </a:cubicBezTo>
                  <a:lnTo>
                    <a:pt x="14469" y="31480"/>
                  </a:lnTo>
                  <a:lnTo>
                    <a:pt x="14469" y="0"/>
                  </a:lnTo>
                  <a:cubicBezTo>
                    <a:pt x="14469" y="4019"/>
                    <a:pt x="11254" y="7301"/>
                    <a:pt x="723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A903DE90-D42F-3C7D-D86E-85825F098911}"/>
                </a:ext>
              </a:extLst>
            </p:cNvPr>
            <p:cNvSpPr/>
            <p:nvPr/>
          </p:nvSpPr>
          <p:spPr>
            <a:xfrm>
              <a:off x="12142787" y="5588224"/>
              <a:ext cx="14603" cy="149227"/>
            </a:xfrm>
            <a:custGeom>
              <a:avLst/>
              <a:gdLst>
                <a:gd name="connsiteX0" fmla="*/ 14603 w 14603"/>
                <a:gd name="connsiteY0" fmla="*/ 149228 h 149227"/>
                <a:gd name="connsiteX1" fmla="*/ 14603 w 14603"/>
                <a:gd name="connsiteY1" fmla="*/ 7234 h 149227"/>
                <a:gd name="connsiteX2" fmla="*/ 7234 w 14603"/>
                <a:gd name="connsiteY2" fmla="*/ 0 h 149227"/>
                <a:gd name="connsiteX3" fmla="*/ 0 w 14603"/>
                <a:gd name="connsiteY3" fmla="*/ 7234 h 149227"/>
                <a:gd name="connsiteX4" fmla="*/ 0 w 14603"/>
                <a:gd name="connsiteY4" fmla="*/ 149228 h 149227"/>
                <a:gd name="connsiteX5" fmla="*/ 14603 w 14603"/>
                <a:gd name="connsiteY5" fmla="*/ 149228 h 14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49227">
                  <a:moveTo>
                    <a:pt x="14603" y="149228"/>
                  </a:move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149228"/>
                  </a:lnTo>
                  <a:lnTo>
                    <a:pt x="14603" y="1492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C96FDAD-9251-3076-CE6E-64E417471BBB}"/>
                </a:ext>
              </a:extLst>
            </p:cNvPr>
            <p:cNvSpPr/>
            <p:nvPr/>
          </p:nvSpPr>
          <p:spPr>
            <a:xfrm>
              <a:off x="10044028" y="5830814"/>
              <a:ext cx="495716" cy="14338"/>
            </a:xfrm>
            <a:custGeom>
              <a:avLst/>
              <a:gdLst>
                <a:gd name="connsiteX0" fmla="*/ 6699 w 495716"/>
                <a:gd name="connsiteY0" fmla="*/ 6971 h 14338"/>
                <a:gd name="connsiteX1" fmla="*/ 6699 w 495716"/>
                <a:gd name="connsiteY1" fmla="*/ 14339 h 14338"/>
                <a:gd name="connsiteX2" fmla="*/ 492903 w 495716"/>
                <a:gd name="connsiteY2" fmla="*/ 14339 h 14338"/>
                <a:gd name="connsiteX3" fmla="*/ 487209 w 495716"/>
                <a:gd name="connsiteY3" fmla="*/ 5832 h 14338"/>
                <a:gd name="connsiteX4" fmla="*/ 495717 w 495716"/>
                <a:gd name="connsiteY4" fmla="*/ 139 h 14338"/>
                <a:gd name="connsiteX5" fmla="*/ 0 w 495716"/>
                <a:gd name="connsiteY5" fmla="*/ 139 h 14338"/>
                <a:gd name="connsiteX6" fmla="*/ 6699 w 495716"/>
                <a:gd name="connsiteY6" fmla="*/ 6971 h 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716" h="14338">
                  <a:moveTo>
                    <a:pt x="6699" y="6971"/>
                  </a:moveTo>
                  <a:lnTo>
                    <a:pt x="6699" y="14339"/>
                  </a:lnTo>
                  <a:lnTo>
                    <a:pt x="492903" y="14339"/>
                  </a:lnTo>
                  <a:cubicBezTo>
                    <a:pt x="488978" y="13562"/>
                    <a:pt x="486432" y="9753"/>
                    <a:pt x="487209" y="5832"/>
                  </a:cubicBezTo>
                  <a:cubicBezTo>
                    <a:pt x="487987" y="1912"/>
                    <a:pt x="491792" y="-638"/>
                    <a:pt x="495717" y="139"/>
                  </a:cubicBezTo>
                  <a:lnTo>
                    <a:pt x="0" y="139"/>
                  </a:lnTo>
                  <a:cubicBezTo>
                    <a:pt x="3604" y="461"/>
                    <a:pt x="6445" y="3357"/>
                    <a:pt x="6699" y="697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F16AB447-D9C1-B2B8-3A9C-57E102025996}"/>
                </a:ext>
              </a:extLst>
            </p:cNvPr>
            <p:cNvSpPr/>
            <p:nvPr/>
          </p:nvSpPr>
          <p:spPr>
            <a:xfrm>
              <a:off x="10531560" y="5830390"/>
              <a:ext cx="72628" cy="30034"/>
            </a:xfrm>
            <a:custGeom>
              <a:avLst/>
              <a:gdLst>
                <a:gd name="connsiteX0" fmla="*/ 281 w 72628"/>
                <a:gd name="connsiteY0" fmla="*/ 5520 h 30034"/>
                <a:gd name="connsiteX1" fmla="*/ 5251 w 72628"/>
                <a:gd name="connsiteY1" fmla="*/ 14462 h 30034"/>
                <a:gd name="connsiteX2" fmla="*/ 5371 w 72628"/>
                <a:gd name="connsiteY2" fmla="*/ 14495 h 30034"/>
                <a:gd name="connsiteX3" fmla="*/ 5371 w 72628"/>
                <a:gd name="connsiteY3" fmla="*/ 14495 h 30034"/>
                <a:gd name="connsiteX4" fmla="*/ 5371 w 72628"/>
                <a:gd name="connsiteY4" fmla="*/ 7262 h 30034"/>
                <a:gd name="connsiteX5" fmla="*/ 6711 w 72628"/>
                <a:gd name="connsiteY5" fmla="*/ 5922 h 30034"/>
                <a:gd name="connsiteX6" fmla="*/ 8051 w 72628"/>
                <a:gd name="connsiteY6" fmla="*/ 7262 h 30034"/>
                <a:gd name="connsiteX7" fmla="*/ 8051 w 72628"/>
                <a:gd name="connsiteY7" fmla="*/ 15165 h 30034"/>
                <a:gd name="connsiteX8" fmla="*/ 63116 w 72628"/>
                <a:gd name="connsiteY8" fmla="*/ 30034 h 30034"/>
                <a:gd name="connsiteX9" fmla="*/ 63116 w 72628"/>
                <a:gd name="connsiteY9" fmla="*/ 24408 h 30034"/>
                <a:gd name="connsiteX10" fmla="*/ 70351 w 72628"/>
                <a:gd name="connsiteY10" fmla="*/ 17174 h 30034"/>
                <a:gd name="connsiteX11" fmla="*/ 72628 w 72628"/>
                <a:gd name="connsiteY11" fmla="*/ 17174 h 30034"/>
                <a:gd name="connsiteX12" fmla="*/ 72628 w 72628"/>
                <a:gd name="connsiteY12" fmla="*/ 17174 h 30034"/>
                <a:gd name="connsiteX13" fmla="*/ 8989 w 72628"/>
                <a:gd name="connsiteY13" fmla="*/ 28 h 30034"/>
                <a:gd name="connsiteX14" fmla="*/ 8051 w 72628"/>
                <a:gd name="connsiteY14" fmla="*/ 28 h 30034"/>
                <a:gd name="connsiteX15" fmla="*/ 281 w 72628"/>
                <a:gd name="connsiteY15" fmla="*/ 5520 h 3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28" h="30034">
                  <a:moveTo>
                    <a:pt x="281" y="5520"/>
                  </a:moveTo>
                  <a:cubicBezTo>
                    <a:pt x="-818" y="9362"/>
                    <a:pt x="1406" y="13365"/>
                    <a:pt x="5251" y="14462"/>
                  </a:cubicBezTo>
                  <a:cubicBezTo>
                    <a:pt x="5291" y="14474"/>
                    <a:pt x="5331" y="14484"/>
                    <a:pt x="5371" y="14495"/>
                  </a:cubicBezTo>
                  <a:lnTo>
                    <a:pt x="5371" y="14495"/>
                  </a:lnTo>
                  <a:lnTo>
                    <a:pt x="5371" y="7262"/>
                  </a:lnTo>
                  <a:cubicBezTo>
                    <a:pt x="5371" y="6522"/>
                    <a:pt x="5975" y="5922"/>
                    <a:pt x="6711" y="5922"/>
                  </a:cubicBezTo>
                  <a:cubicBezTo>
                    <a:pt x="7448" y="5922"/>
                    <a:pt x="8051" y="6522"/>
                    <a:pt x="8051" y="7262"/>
                  </a:cubicBezTo>
                  <a:lnTo>
                    <a:pt x="8051" y="15165"/>
                  </a:lnTo>
                  <a:lnTo>
                    <a:pt x="63116" y="30034"/>
                  </a:lnTo>
                  <a:lnTo>
                    <a:pt x="63116" y="24408"/>
                  </a:lnTo>
                  <a:cubicBezTo>
                    <a:pt x="63116" y="20413"/>
                    <a:pt x="66358" y="17174"/>
                    <a:pt x="70351" y="17174"/>
                  </a:cubicBezTo>
                  <a:cubicBezTo>
                    <a:pt x="71115" y="17099"/>
                    <a:pt x="71864" y="17099"/>
                    <a:pt x="72628" y="17174"/>
                  </a:cubicBezTo>
                  <a:lnTo>
                    <a:pt x="72628" y="17174"/>
                  </a:lnTo>
                  <a:lnTo>
                    <a:pt x="8989" y="28"/>
                  </a:lnTo>
                  <a:lnTo>
                    <a:pt x="8051" y="28"/>
                  </a:lnTo>
                  <a:cubicBezTo>
                    <a:pt x="4460" y="-283"/>
                    <a:pt x="1178" y="2039"/>
                    <a:pt x="281" y="55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4062CEFF-7AF8-626D-4498-267868E479CA}"/>
                </a:ext>
              </a:extLst>
            </p:cNvPr>
            <p:cNvSpPr/>
            <p:nvPr/>
          </p:nvSpPr>
          <p:spPr>
            <a:xfrm>
              <a:off x="10537468" y="5836446"/>
              <a:ext cx="2679" cy="1017133"/>
            </a:xfrm>
            <a:custGeom>
              <a:avLst/>
              <a:gdLst>
                <a:gd name="connsiteX0" fmla="*/ 2680 w 2679"/>
                <a:gd name="connsiteY0" fmla="*/ 1340 h 1017133"/>
                <a:gd name="connsiteX1" fmla="*/ 1339 w 2679"/>
                <a:gd name="connsiteY1" fmla="*/ 0 h 1017133"/>
                <a:gd name="connsiteX2" fmla="*/ 0 w 2679"/>
                <a:gd name="connsiteY2" fmla="*/ 1340 h 1017133"/>
                <a:gd name="connsiteX3" fmla="*/ 0 w 2679"/>
                <a:gd name="connsiteY3" fmla="*/ 8573 h 1017133"/>
                <a:gd name="connsiteX4" fmla="*/ 0 w 2679"/>
                <a:gd name="connsiteY4" fmla="*/ 8573 h 1017133"/>
                <a:gd name="connsiteX5" fmla="*/ 0 w 2679"/>
                <a:gd name="connsiteY5" fmla="*/ 1017133 h 1017133"/>
                <a:gd name="connsiteX6" fmla="*/ 2680 w 2679"/>
                <a:gd name="connsiteY6" fmla="*/ 1017133 h 1017133"/>
                <a:gd name="connsiteX7" fmla="*/ 2680 w 2679"/>
                <a:gd name="connsiteY7" fmla="*/ 1340 h 10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1017133">
                  <a:moveTo>
                    <a:pt x="2680" y="1340"/>
                  </a:moveTo>
                  <a:cubicBezTo>
                    <a:pt x="2680" y="600"/>
                    <a:pt x="2076" y="0"/>
                    <a:pt x="1339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8573"/>
                  </a:lnTo>
                  <a:lnTo>
                    <a:pt x="0" y="8573"/>
                  </a:lnTo>
                  <a:lnTo>
                    <a:pt x="0" y="1017133"/>
                  </a:lnTo>
                  <a:lnTo>
                    <a:pt x="2680" y="1017133"/>
                  </a:lnTo>
                  <a:lnTo>
                    <a:pt x="2680" y="13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DAC7EBF1-C31D-1E4D-1E82-7B16E2BEB304}"/>
                </a:ext>
              </a:extLst>
            </p:cNvPr>
            <p:cNvSpPr/>
            <p:nvPr/>
          </p:nvSpPr>
          <p:spPr>
            <a:xfrm>
              <a:off x="9944483" y="6482921"/>
              <a:ext cx="6296" cy="13395"/>
            </a:xfrm>
            <a:custGeom>
              <a:avLst/>
              <a:gdLst>
                <a:gd name="connsiteX0" fmla="*/ 0 w 6296"/>
                <a:gd name="connsiteY0" fmla="*/ 0 h 13395"/>
                <a:gd name="connsiteX1" fmla="*/ 6297 w 6296"/>
                <a:gd name="connsiteY1" fmla="*/ 0 h 13395"/>
                <a:gd name="connsiteX2" fmla="*/ 6297 w 6296"/>
                <a:gd name="connsiteY2" fmla="*/ 0 h 13395"/>
                <a:gd name="connsiteX3" fmla="*/ 6297 w 6296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" h="13395">
                  <a:moveTo>
                    <a:pt x="0" y="0"/>
                  </a:moveTo>
                  <a:lnTo>
                    <a:pt x="6297" y="0"/>
                  </a:lnTo>
                  <a:lnTo>
                    <a:pt x="629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8F8B8D82-1EEC-2FF3-A2F3-B59C9E2D742B}"/>
                </a:ext>
              </a:extLst>
            </p:cNvPr>
            <p:cNvSpPr/>
            <p:nvPr/>
          </p:nvSpPr>
          <p:spPr>
            <a:xfrm>
              <a:off x="10660995" y="6480912"/>
              <a:ext cx="23724" cy="2019"/>
            </a:xfrm>
            <a:custGeom>
              <a:avLst/>
              <a:gdLst>
                <a:gd name="connsiteX0" fmla="*/ 1340 w 23724"/>
                <a:gd name="connsiteY0" fmla="*/ 2009 h 2019"/>
                <a:gd name="connsiteX1" fmla="*/ 23714 w 23724"/>
                <a:gd name="connsiteY1" fmla="*/ 2009 h 2019"/>
                <a:gd name="connsiteX2" fmla="*/ 23714 w 23724"/>
                <a:gd name="connsiteY2" fmla="*/ 1339 h 2019"/>
                <a:gd name="connsiteX3" fmla="*/ 12862 w 23724"/>
                <a:gd name="connsiteY3" fmla="*/ 1339 h 2019"/>
                <a:gd name="connsiteX4" fmla="*/ 11656 w 23724"/>
                <a:gd name="connsiteY4" fmla="*/ 0 h 2019"/>
                <a:gd name="connsiteX5" fmla="*/ 11656 w 23724"/>
                <a:gd name="connsiteY5" fmla="*/ 0 h 2019"/>
                <a:gd name="connsiteX6" fmla="*/ 1206 w 23724"/>
                <a:gd name="connsiteY6" fmla="*/ 0 h 2019"/>
                <a:gd name="connsiteX7" fmla="*/ 0 w 23724"/>
                <a:gd name="connsiteY7" fmla="*/ 1339 h 2019"/>
                <a:gd name="connsiteX8" fmla="*/ 0 w 23724"/>
                <a:gd name="connsiteY8" fmla="*/ 1339 h 2019"/>
                <a:gd name="connsiteX9" fmla="*/ 1340 w 23724"/>
                <a:gd name="connsiteY9" fmla="*/ 2009 h 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24" h="2019">
                  <a:moveTo>
                    <a:pt x="1340" y="2009"/>
                  </a:moveTo>
                  <a:lnTo>
                    <a:pt x="23714" y="2009"/>
                  </a:lnTo>
                  <a:cubicBezTo>
                    <a:pt x="23727" y="1782"/>
                    <a:pt x="23727" y="1567"/>
                    <a:pt x="23714" y="1339"/>
                  </a:cubicBezTo>
                  <a:lnTo>
                    <a:pt x="12862" y="1339"/>
                  </a:lnTo>
                  <a:cubicBezTo>
                    <a:pt x="12179" y="1273"/>
                    <a:pt x="11656" y="696"/>
                    <a:pt x="11656" y="0"/>
                  </a:cubicBezTo>
                  <a:cubicBezTo>
                    <a:pt x="11656" y="0"/>
                    <a:pt x="11656" y="0"/>
                    <a:pt x="11656" y="0"/>
                  </a:cubicBezTo>
                  <a:lnTo>
                    <a:pt x="1206" y="0"/>
                  </a:lnTo>
                  <a:cubicBezTo>
                    <a:pt x="523" y="67"/>
                    <a:pt x="0" y="643"/>
                    <a:pt x="0" y="1339"/>
                  </a:cubicBezTo>
                  <a:lnTo>
                    <a:pt x="0" y="1339"/>
                  </a:lnTo>
                  <a:cubicBezTo>
                    <a:pt x="268" y="1808"/>
                    <a:pt x="804" y="2076"/>
                    <a:pt x="134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D8D7863-D102-74F9-7F62-2360DF2B182B}"/>
                </a:ext>
              </a:extLst>
            </p:cNvPr>
            <p:cNvSpPr/>
            <p:nvPr/>
          </p:nvSpPr>
          <p:spPr>
            <a:xfrm>
              <a:off x="11784531" y="5788087"/>
              <a:ext cx="339364" cy="14601"/>
            </a:xfrm>
            <a:custGeom>
              <a:avLst/>
              <a:gdLst>
                <a:gd name="connsiteX0" fmla="*/ 7234 w 339364"/>
                <a:gd name="connsiteY0" fmla="*/ 7234 h 14601"/>
                <a:gd name="connsiteX1" fmla="*/ 7234 w 339364"/>
                <a:gd name="connsiteY1" fmla="*/ 14601 h 14601"/>
                <a:gd name="connsiteX2" fmla="*/ 339365 w 339364"/>
                <a:gd name="connsiteY2" fmla="*/ 14601 h 14601"/>
                <a:gd name="connsiteX3" fmla="*/ 339365 w 339364"/>
                <a:gd name="connsiteY3" fmla="*/ 0 h 14601"/>
                <a:gd name="connsiteX4" fmla="*/ 0 w 339364"/>
                <a:gd name="connsiteY4" fmla="*/ 0 h 14601"/>
                <a:gd name="connsiteX5" fmla="*/ 7234 w 339364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364" h="14601">
                  <a:moveTo>
                    <a:pt x="7234" y="7234"/>
                  </a:moveTo>
                  <a:lnTo>
                    <a:pt x="7234" y="14601"/>
                  </a:lnTo>
                  <a:lnTo>
                    <a:pt x="339365" y="14601"/>
                  </a:lnTo>
                  <a:lnTo>
                    <a:pt x="339365" y="0"/>
                  </a:ln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F8D17BD2-0B4B-9C16-9A2F-3345B7D62435}"/>
                </a:ext>
              </a:extLst>
            </p:cNvPr>
            <p:cNvSpPr/>
            <p:nvPr/>
          </p:nvSpPr>
          <p:spPr>
            <a:xfrm>
              <a:off x="9690328" y="5788480"/>
              <a:ext cx="222536" cy="14208"/>
            </a:xfrm>
            <a:custGeom>
              <a:avLst/>
              <a:gdLst>
                <a:gd name="connsiteX0" fmla="*/ 7234 w 222536"/>
                <a:gd name="connsiteY0" fmla="*/ 6841 h 14208"/>
                <a:gd name="connsiteX1" fmla="*/ 7234 w 222536"/>
                <a:gd name="connsiteY1" fmla="*/ 14208 h 14208"/>
                <a:gd name="connsiteX2" fmla="*/ 220258 w 222536"/>
                <a:gd name="connsiteY2" fmla="*/ 14208 h 14208"/>
                <a:gd name="connsiteX3" fmla="*/ 215208 w 222536"/>
                <a:gd name="connsiteY3" fmla="*/ 5315 h 14208"/>
                <a:gd name="connsiteX4" fmla="*/ 222537 w 222536"/>
                <a:gd name="connsiteY4" fmla="*/ 9 h 14208"/>
                <a:gd name="connsiteX5" fmla="*/ 0 w 222536"/>
                <a:gd name="connsiteY5" fmla="*/ 9 h 14208"/>
                <a:gd name="connsiteX6" fmla="*/ 7234 w 222536"/>
                <a:gd name="connsiteY6" fmla="*/ 6841 h 1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36" h="14208">
                  <a:moveTo>
                    <a:pt x="7234" y="6841"/>
                  </a:moveTo>
                  <a:lnTo>
                    <a:pt x="7234" y="14208"/>
                  </a:lnTo>
                  <a:lnTo>
                    <a:pt x="220258" y="14208"/>
                  </a:lnTo>
                  <a:cubicBezTo>
                    <a:pt x="216400" y="13149"/>
                    <a:pt x="214136" y="9168"/>
                    <a:pt x="215208" y="5315"/>
                  </a:cubicBezTo>
                  <a:cubicBezTo>
                    <a:pt x="216105" y="2047"/>
                    <a:pt x="219147" y="-160"/>
                    <a:pt x="222537" y="9"/>
                  </a:cubicBezTo>
                  <a:lnTo>
                    <a:pt x="0" y="9"/>
                  </a:lnTo>
                  <a:cubicBezTo>
                    <a:pt x="3845" y="4"/>
                    <a:pt x="7020" y="3003"/>
                    <a:pt x="7234" y="68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8E6A9D7F-C84B-C756-2CC0-2D1172EB62C2}"/>
                </a:ext>
              </a:extLst>
            </p:cNvPr>
            <p:cNvSpPr/>
            <p:nvPr/>
          </p:nvSpPr>
          <p:spPr>
            <a:xfrm>
              <a:off x="9939258" y="5793580"/>
              <a:ext cx="5091" cy="1071"/>
            </a:xfrm>
            <a:custGeom>
              <a:avLst/>
              <a:gdLst>
                <a:gd name="connsiteX0" fmla="*/ 1876 w 5091"/>
                <a:gd name="connsiteY0" fmla="*/ 1072 h 1071"/>
                <a:gd name="connsiteX1" fmla="*/ 2948 w 5091"/>
                <a:gd name="connsiteY1" fmla="*/ 1072 h 1071"/>
                <a:gd name="connsiteX2" fmla="*/ 5091 w 5091"/>
                <a:gd name="connsiteY2" fmla="*/ 1072 h 1071"/>
                <a:gd name="connsiteX3" fmla="*/ 4421 w 5091"/>
                <a:gd name="connsiteY3" fmla="*/ 1072 h 1071"/>
                <a:gd name="connsiteX4" fmla="*/ 0 w 5091"/>
                <a:gd name="connsiteY4" fmla="*/ 0 h 1071"/>
                <a:gd name="connsiteX5" fmla="*/ 0 w 5091"/>
                <a:gd name="connsiteY5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1" h="1071">
                  <a:moveTo>
                    <a:pt x="1876" y="1072"/>
                  </a:moveTo>
                  <a:lnTo>
                    <a:pt x="2948" y="1072"/>
                  </a:lnTo>
                  <a:cubicBezTo>
                    <a:pt x="3658" y="950"/>
                    <a:pt x="4381" y="950"/>
                    <a:pt x="5091" y="1072"/>
                  </a:cubicBezTo>
                  <a:lnTo>
                    <a:pt x="4421" y="10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6B2C2F58-CB74-AA20-C5F8-C6CFDDA32F52}"/>
                </a:ext>
              </a:extLst>
            </p:cNvPr>
            <p:cNvSpPr/>
            <p:nvPr/>
          </p:nvSpPr>
          <p:spPr>
            <a:xfrm>
              <a:off x="9910855" y="5803091"/>
              <a:ext cx="2545" cy="82651"/>
            </a:xfrm>
            <a:custGeom>
              <a:avLst/>
              <a:gdLst>
                <a:gd name="connsiteX0" fmla="*/ 1206 w 2545"/>
                <a:gd name="connsiteY0" fmla="*/ 82115 h 82651"/>
                <a:gd name="connsiteX1" fmla="*/ 2546 w 2545"/>
                <a:gd name="connsiteY1" fmla="*/ 82115 h 82651"/>
                <a:gd name="connsiteX2" fmla="*/ 2546 w 2545"/>
                <a:gd name="connsiteY2" fmla="*/ 0 h 82651"/>
                <a:gd name="connsiteX3" fmla="*/ 0 w 2545"/>
                <a:gd name="connsiteY3" fmla="*/ 0 h 82651"/>
                <a:gd name="connsiteX4" fmla="*/ 0 w 2545"/>
                <a:gd name="connsiteY4" fmla="*/ 0 h 82651"/>
                <a:gd name="connsiteX5" fmla="*/ 0 w 2545"/>
                <a:gd name="connsiteY5" fmla="*/ 82651 h 8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82651">
                  <a:moveTo>
                    <a:pt x="1206" y="82115"/>
                  </a:moveTo>
                  <a:lnTo>
                    <a:pt x="2546" y="82115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26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13160720-12DC-16F3-865C-9F5131F57803}"/>
                </a:ext>
              </a:extLst>
            </p:cNvPr>
            <p:cNvSpPr/>
            <p:nvPr/>
          </p:nvSpPr>
          <p:spPr>
            <a:xfrm>
              <a:off x="11322040" y="6472204"/>
              <a:ext cx="455121" cy="6965"/>
            </a:xfrm>
            <a:custGeom>
              <a:avLst/>
              <a:gdLst>
                <a:gd name="connsiteX0" fmla="*/ 0 w 455121"/>
                <a:gd name="connsiteY0" fmla="*/ 0 h 6965"/>
                <a:gd name="connsiteX1" fmla="*/ 455121 w 455121"/>
                <a:gd name="connsiteY1" fmla="*/ 0 h 6965"/>
                <a:gd name="connsiteX2" fmla="*/ 455121 w 455121"/>
                <a:gd name="connsiteY2" fmla="*/ 6966 h 6965"/>
                <a:gd name="connsiteX3" fmla="*/ 0 w 455121"/>
                <a:gd name="connsiteY3" fmla="*/ 6966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21" h="6965">
                  <a:moveTo>
                    <a:pt x="0" y="0"/>
                  </a:moveTo>
                  <a:lnTo>
                    <a:pt x="455121" y="0"/>
                  </a:lnTo>
                  <a:lnTo>
                    <a:pt x="455121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4791CB77-0FF1-0F43-17B6-534550A16820}"/>
                </a:ext>
              </a:extLst>
            </p:cNvPr>
            <p:cNvSpPr/>
            <p:nvPr/>
          </p:nvSpPr>
          <p:spPr>
            <a:xfrm>
              <a:off x="11321103" y="6481849"/>
              <a:ext cx="456729" cy="4956"/>
            </a:xfrm>
            <a:custGeom>
              <a:avLst/>
              <a:gdLst>
                <a:gd name="connsiteX0" fmla="*/ 455524 w 456729"/>
                <a:gd name="connsiteY0" fmla="*/ 0 h 4956"/>
                <a:gd name="connsiteX1" fmla="*/ 0 w 456729"/>
                <a:gd name="connsiteY1" fmla="*/ 0 h 4956"/>
                <a:gd name="connsiteX2" fmla="*/ 0 w 456729"/>
                <a:gd name="connsiteY2" fmla="*/ 4956 h 4956"/>
                <a:gd name="connsiteX3" fmla="*/ 456730 w 456729"/>
                <a:gd name="connsiteY3" fmla="*/ 4956 h 4956"/>
                <a:gd name="connsiteX4" fmla="*/ 455524 w 456729"/>
                <a:gd name="connsiteY4" fmla="*/ 1072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29" h="4956">
                  <a:moveTo>
                    <a:pt x="455524" y="0"/>
                  </a:moveTo>
                  <a:lnTo>
                    <a:pt x="0" y="0"/>
                  </a:lnTo>
                  <a:lnTo>
                    <a:pt x="0" y="4956"/>
                  </a:lnTo>
                  <a:lnTo>
                    <a:pt x="456730" y="4956"/>
                  </a:lnTo>
                  <a:cubicBezTo>
                    <a:pt x="455952" y="3804"/>
                    <a:pt x="455537" y="2451"/>
                    <a:pt x="455524" y="107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CE814CE7-DBAF-2EA1-00A3-B4AD2835711F}"/>
                </a:ext>
              </a:extLst>
            </p:cNvPr>
            <p:cNvSpPr/>
            <p:nvPr/>
          </p:nvSpPr>
          <p:spPr>
            <a:xfrm>
              <a:off x="9981059" y="6470731"/>
              <a:ext cx="53591" cy="6965"/>
            </a:xfrm>
            <a:custGeom>
              <a:avLst/>
              <a:gdLst>
                <a:gd name="connsiteX0" fmla="*/ 1072 w 53591"/>
                <a:gd name="connsiteY0" fmla="*/ 1474 h 6965"/>
                <a:gd name="connsiteX1" fmla="*/ 2010 w 53591"/>
                <a:gd name="connsiteY1" fmla="*/ 1474 h 6965"/>
                <a:gd name="connsiteX2" fmla="*/ 3752 w 53591"/>
                <a:gd name="connsiteY2" fmla="*/ 1474 h 6965"/>
                <a:gd name="connsiteX3" fmla="*/ 3752 w 53591"/>
                <a:gd name="connsiteY3" fmla="*/ 1474 h 6965"/>
                <a:gd name="connsiteX4" fmla="*/ 5628 w 53591"/>
                <a:gd name="connsiteY4" fmla="*/ 2679 h 6965"/>
                <a:gd name="connsiteX5" fmla="*/ 5628 w 53591"/>
                <a:gd name="connsiteY5" fmla="*/ 2679 h 6965"/>
                <a:gd name="connsiteX6" fmla="*/ 6833 w 53591"/>
                <a:gd name="connsiteY6" fmla="*/ 4421 h 6965"/>
                <a:gd name="connsiteX7" fmla="*/ 6833 w 53591"/>
                <a:gd name="connsiteY7" fmla="*/ 5626 h 6965"/>
                <a:gd name="connsiteX8" fmla="*/ 6833 w 53591"/>
                <a:gd name="connsiteY8" fmla="*/ 6966 h 6965"/>
                <a:gd name="connsiteX9" fmla="*/ 53591 w 53591"/>
                <a:gd name="connsiteY9" fmla="*/ 6966 h 6965"/>
                <a:gd name="connsiteX10" fmla="*/ 53591 w 53591"/>
                <a:gd name="connsiteY10" fmla="*/ 0 h 6965"/>
                <a:gd name="connsiteX11" fmla="*/ 0 w 53591"/>
                <a:gd name="connsiteY11" fmla="*/ 0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591" h="6965">
                  <a:moveTo>
                    <a:pt x="1072" y="1474"/>
                  </a:moveTo>
                  <a:lnTo>
                    <a:pt x="2010" y="1474"/>
                  </a:lnTo>
                  <a:lnTo>
                    <a:pt x="3752" y="1474"/>
                  </a:lnTo>
                  <a:lnTo>
                    <a:pt x="3752" y="1474"/>
                  </a:lnTo>
                  <a:cubicBezTo>
                    <a:pt x="4448" y="1742"/>
                    <a:pt x="5091" y="2157"/>
                    <a:pt x="5628" y="2679"/>
                  </a:cubicBezTo>
                  <a:lnTo>
                    <a:pt x="5628" y="2679"/>
                  </a:lnTo>
                  <a:cubicBezTo>
                    <a:pt x="6150" y="3175"/>
                    <a:pt x="6552" y="3764"/>
                    <a:pt x="6833" y="4421"/>
                  </a:cubicBezTo>
                  <a:cubicBezTo>
                    <a:pt x="6860" y="4822"/>
                    <a:pt x="6860" y="5224"/>
                    <a:pt x="6833" y="5626"/>
                  </a:cubicBezTo>
                  <a:cubicBezTo>
                    <a:pt x="6913" y="6068"/>
                    <a:pt x="6913" y="6524"/>
                    <a:pt x="6833" y="6966"/>
                  </a:cubicBezTo>
                  <a:lnTo>
                    <a:pt x="53591" y="6966"/>
                  </a:lnTo>
                  <a:lnTo>
                    <a:pt x="535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2FE9F564-E3DE-1C52-B2F8-73FD65D30EC9}"/>
                </a:ext>
              </a:extLst>
            </p:cNvPr>
            <p:cNvSpPr/>
            <p:nvPr/>
          </p:nvSpPr>
          <p:spPr>
            <a:xfrm>
              <a:off x="9983203" y="6480912"/>
              <a:ext cx="53591" cy="4956"/>
            </a:xfrm>
            <a:custGeom>
              <a:avLst/>
              <a:gdLst>
                <a:gd name="connsiteX0" fmla="*/ 5761 w 53591"/>
                <a:gd name="connsiteY0" fmla="*/ 938 h 4956"/>
                <a:gd name="connsiteX1" fmla="*/ 5761 w 53591"/>
                <a:gd name="connsiteY1" fmla="*/ 938 h 4956"/>
                <a:gd name="connsiteX2" fmla="*/ 4957 w 53591"/>
                <a:gd name="connsiteY2" fmla="*/ 2143 h 4956"/>
                <a:gd name="connsiteX3" fmla="*/ 4957 w 53591"/>
                <a:gd name="connsiteY3" fmla="*/ 3349 h 4956"/>
                <a:gd name="connsiteX4" fmla="*/ 3751 w 53591"/>
                <a:gd name="connsiteY4" fmla="*/ 4153 h 4956"/>
                <a:gd name="connsiteX5" fmla="*/ 2680 w 53591"/>
                <a:gd name="connsiteY5" fmla="*/ 4956 h 4956"/>
                <a:gd name="connsiteX6" fmla="*/ 1205 w 53591"/>
                <a:gd name="connsiteY6" fmla="*/ 4956 h 4956"/>
                <a:gd name="connsiteX7" fmla="*/ 0 w 53591"/>
                <a:gd name="connsiteY7" fmla="*/ 4956 h 4956"/>
                <a:gd name="connsiteX8" fmla="*/ 53591 w 53591"/>
                <a:gd name="connsiteY8" fmla="*/ 4956 h 4956"/>
                <a:gd name="connsiteX9" fmla="*/ 53591 w 53591"/>
                <a:gd name="connsiteY9" fmla="*/ 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91" h="4956">
                  <a:moveTo>
                    <a:pt x="5761" y="938"/>
                  </a:moveTo>
                  <a:lnTo>
                    <a:pt x="5761" y="938"/>
                  </a:lnTo>
                  <a:cubicBezTo>
                    <a:pt x="5761" y="938"/>
                    <a:pt x="5761" y="1741"/>
                    <a:pt x="4957" y="2143"/>
                  </a:cubicBezTo>
                  <a:cubicBezTo>
                    <a:pt x="4997" y="2545"/>
                    <a:pt x="4997" y="2947"/>
                    <a:pt x="4957" y="3349"/>
                  </a:cubicBezTo>
                  <a:lnTo>
                    <a:pt x="3751" y="4153"/>
                  </a:lnTo>
                  <a:lnTo>
                    <a:pt x="2680" y="4956"/>
                  </a:lnTo>
                  <a:lnTo>
                    <a:pt x="1205" y="4956"/>
                  </a:lnTo>
                  <a:lnTo>
                    <a:pt x="0" y="4956"/>
                  </a:lnTo>
                  <a:lnTo>
                    <a:pt x="53591" y="4956"/>
                  </a:lnTo>
                  <a:lnTo>
                    <a:pt x="5359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C64FC707-D46B-1661-757B-26CADC2C62FA}"/>
                </a:ext>
              </a:extLst>
            </p:cNvPr>
            <p:cNvSpPr/>
            <p:nvPr/>
          </p:nvSpPr>
          <p:spPr>
            <a:xfrm>
              <a:off x="9944483" y="5890966"/>
              <a:ext cx="16613" cy="15271"/>
            </a:xfrm>
            <a:custGeom>
              <a:avLst/>
              <a:gdLst>
                <a:gd name="connsiteX0" fmla="*/ 4556 w 16613"/>
                <a:gd name="connsiteY0" fmla="*/ 7636 h 15271"/>
                <a:gd name="connsiteX1" fmla="*/ 4556 w 16613"/>
                <a:gd name="connsiteY1" fmla="*/ 8305 h 15271"/>
                <a:gd name="connsiteX2" fmla="*/ 4556 w 16613"/>
                <a:gd name="connsiteY2" fmla="*/ 9109 h 15271"/>
                <a:gd name="connsiteX3" fmla="*/ 4556 w 16613"/>
                <a:gd name="connsiteY3" fmla="*/ 10181 h 15271"/>
                <a:gd name="connsiteX4" fmla="*/ 3618 w 16613"/>
                <a:gd name="connsiteY4" fmla="*/ 11520 h 15271"/>
                <a:gd name="connsiteX5" fmla="*/ 2947 w 16613"/>
                <a:gd name="connsiteY5" fmla="*/ 12324 h 15271"/>
                <a:gd name="connsiteX6" fmla="*/ 1474 w 16613"/>
                <a:gd name="connsiteY6" fmla="*/ 13262 h 15271"/>
                <a:gd name="connsiteX7" fmla="*/ 1474 w 16613"/>
                <a:gd name="connsiteY7" fmla="*/ 13262 h 15271"/>
                <a:gd name="connsiteX8" fmla="*/ 0 w 16613"/>
                <a:gd name="connsiteY8" fmla="*/ 13262 h 15271"/>
                <a:gd name="connsiteX9" fmla="*/ 0 w 16613"/>
                <a:gd name="connsiteY9" fmla="*/ 13932 h 15271"/>
                <a:gd name="connsiteX10" fmla="*/ 7234 w 16613"/>
                <a:gd name="connsiteY10" fmla="*/ 15271 h 15271"/>
                <a:gd name="connsiteX11" fmla="*/ 7234 w 16613"/>
                <a:gd name="connsiteY11" fmla="*/ 9109 h 15271"/>
                <a:gd name="connsiteX12" fmla="*/ 14470 w 16613"/>
                <a:gd name="connsiteY12" fmla="*/ 1875 h 15271"/>
                <a:gd name="connsiteX13" fmla="*/ 16613 w 16613"/>
                <a:gd name="connsiteY13" fmla="*/ 1875 h 15271"/>
                <a:gd name="connsiteX14" fmla="*/ 15809 w 16613"/>
                <a:gd name="connsiteY14" fmla="*/ 1875 h 15271"/>
                <a:gd name="connsiteX15" fmla="*/ 6029 w 16613"/>
                <a:gd name="connsiteY15" fmla="*/ 0 h 15271"/>
                <a:gd name="connsiteX16" fmla="*/ 6029 w 16613"/>
                <a:gd name="connsiteY16" fmla="*/ 6162 h 15271"/>
                <a:gd name="connsiteX17" fmla="*/ 4556 w 16613"/>
                <a:gd name="connsiteY17" fmla="*/ 7636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13" h="15271">
                  <a:moveTo>
                    <a:pt x="4556" y="7636"/>
                  </a:moveTo>
                  <a:cubicBezTo>
                    <a:pt x="4556" y="7636"/>
                    <a:pt x="4556" y="7636"/>
                    <a:pt x="4556" y="8305"/>
                  </a:cubicBezTo>
                  <a:cubicBezTo>
                    <a:pt x="4609" y="8571"/>
                    <a:pt x="4609" y="8844"/>
                    <a:pt x="4556" y="9109"/>
                  </a:cubicBezTo>
                  <a:lnTo>
                    <a:pt x="4556" y="10181"/>
                  </a:lnTo>
                  <a:cubicBezTo>
                    <a:pt x="4287" y="10658"/>
                    <a:pt x="3979" y="11106"/>
                    <a:pt x="3618" y="11520"/>
                  </a:cubicBezTo>
                  <a:lnTo>
                    <a:pt x="2947" y="12324"/>
                  </a:lnTo>
                  <a:lnTo>
                    <a:pt x="1474" y="13262"/>
                  </a:lnTo>
                  <a:lnTo>
                    <a:pt x="1474" y="13262"/>
                  </a:lnTo>
                  <a:lnTo>
                    <a:pt x="0" y="13262"/>
                  </a:lnTo>
                  <a:lnTo>
                    <a:pt x="0" y="13932"/>
                  </a:lnTo>
                  <a:lnTo>
                    <a:pt x="7234" y="15271"/>
                  </a:lnTo>
                  <a:lnTo>
                    <a:pt x="7234" y="9109"/>
                  </a:lnTo>
                  <a:cubicBezTo>
                    <a:pt x="7234" y="5115"/>
                    <a:pt x="10477" y="1875"/>
                    <a:pt x="14470" y="1875"/>
                  </a:cubicBezTo>
                  <a:cubicBezTo>
                    <a:pt x="15180" y="1800"/>
                    <a:pt x="15903" y="1800"/>
                    <a:pt x="16613" y="1875"/>
                  </a:cubicBezTo>
                  <a:lnTo>
                    <a:pt x="15809" y="1875"/>
                  </a:lnTo>
                  <a:lnTo>
                    <a:pt x="6029" y="0"/>
                  </a:lnTo>
                  <a:lnTo>
                    <a:pt x="6029" y="6162"/>
                  </a:lnTo>
                  <a:cubicBezTo>
                    <a:pt x="5453" y="6560"/>
                    <a:pt x="4957" y="7058"/>
                    <a:pt x="4556" y="7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4B7441B0-B706-D4CE-9960-C7B2364DB039}"/>
                </a:ext>
              </a:extLst>
            </p:cNvPr>
            <p:cNvSpPr/>
            <p:nvPr/>
          </p:nvSpPr>
          <p:spPr>
            <a:xfrm>
              <a:off x="9940598" y="5905032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  <a:gd name="connsiteX3" fmla="*/ 0 w 13397"/>
                <a:gd name="connsiteY3" fmla="*/ 0 h 13395"/>
                <a:gd name="connsiteX4" fmla="*/ 0 w 13397"/>
                <a:gd name="connsiteY4" fmla="*/ 0 h 13395"/>
                <a:gd name="connsiteX5" fmla="*/ 0 w 13397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F59E3FB-1934-7B94-93EA-5C35410D8670}"/>
                </a:ext>
              </a:extLst>
            </p:cNvPr>
            <p:cNvSpPr/>
            <p:nvPr/>
          </p:nvSpPr>
          <p:spPr>
            <a:xfrm>
              <a:off x="9964982" y="6472472"/>
              <a:ext cx="18086" cy="669"/>
            </a:xfrm>
            <a:custGeom>
              <a:avLst/>
              <a:gdLst>
                <a:gd name="connsiteX0" fmla="*/ 18087 w 18086"/>
                <a:gd name="connsiteY0" fmla="*/ 0 h 669"/>
                <a:gd name="connsiteX1" fmla="*/ 17149 w 18086"/>
                <a:gd name="connsiteY1" fmla="*/ 0 h 669"/>
                <a:gd name="connsiteX2" fmla="*/ 0 w 18086"/>
                <a:gd name="connsiteY2" fmla="*/ 0 h 669"/>
                <a:gd name="connsiteX3" fmla="*/ 0 w 18086"/>
                <a:gd name="connsiteY3" fmla="*/ 670 h 669"/>
                <a:gd name="connsiteX4" fmla="*/ 16747 w 18086"/>
                <a:gd name="connsiteY4" fmla="*/ 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86" h="669">
                  <a:moveTo>
                    <a:pt x="18087" y="0"/>
                  </a:moveTo>
                  <a:lnTo>
                    <a:pt x="17149" y="0"/>
                  </a:lnTo>
                  <a:lnTo>
                    <a:pt x="0" y="0"/>
                  </a:lnTo>
                  <a:lnTo>
                    <a:pt x="0" y="670"/>
                  </a:lnTo>
                  <a:lnTo>
                    <a:pt x="1674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EF664DC4-D978-F028-917B-0EDD680B93A5}"/>
                </a:ext>
              </a:extLst>
            </p:cNvPr>
            <p:cNvSpPr/>
            <p:nvPr/>
          </p:nvSpPr>
          <p:spPr>
            <a:xfrm>
              <a:off x="9944483" y="6480644"/>
              <a:ext cx="6163" cy="2277"/>
            </a:xfrm>
            <a:custGeom>
              <a:avLst/>
              <a:gdLst>
                <a:gd name="connsiteX0" fmla="*/ 0 w 6163"/>
                <a:gd name="connsiteY0" fmla="*/ 2277 h 2277"/>
                <a:gd name="connsiteX1" fmla="*/ 6163 w 6163"/>
                <a:gd name="connsiteY1" fmla="*/ 2277 h 2277"/>
                <a:gd name="connsiteX2" fmla="*/ 6163 w 6163"/>
                <a:gd name="connsiteY2" fmla="*/ 938 h 2277"/>
                <a:gd name="connsiteX3" fmla="*/ 6163 w 6163"/>
                <a:gd name="connsiteY3" fmla="*/ 938 h 2277"/>
                <a:gd name="connsiteX4" fmla="*/ 6163 w 6163"/>
                <a:gd name="connsiteY4" fmla="*/ 0 h 2277"/>
                <a:gd name="connsiteX5" fmla="*/ 134 w 6163"/>
                <a:gd name="connsiteY5" fmla="*/ 0 h 2277"/>
                <a:gd name="connsiteX6" fmla="*/ 134 w 6163"/>
                <a:gd name="connsiteY6" fmla="*/ 1206 h 2277"/>
                <a:gd name="connsiteX7" fmla="*/ 0 w 6163"/>
                <a:gd name="connsiteY7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3" h="2277">
                  <a:moveTo>
                    <a:pt x="0" y="2277"/>
                  </a:moveTo>
                  <a:lnTo>
                    <a:pt x="6163" y="2277"/>
                  </a:lnTo>
                  <a:cubicBezTo>
                    <a:pt x="6163" y="2277"/>
                    <a:pt x="6163" y="1474"/>
                    <a:pt x="6163" y="938"/>
                  </a:cubicBezTo>
                  <a:lnTo>
                    <a:pt x="6163" y="938"/>
                  </a:lnTo>
                  <a:lnTo>
                    <a:pt x="6163" y="0"/>
                  </a:lnTo>
                  <a:lnTo>
                    <a:pt x="134" y="0"/>
                  </a:lnTo>
                  <a:cubicBezTo>
                    <a:pt x="201" y="402"/>
                    <a:pt x="201" y="804"/>
                    <a:pt x="134" y="1206"/>
                  </a:cubicBezTo>
                  <a:cubicBezTo>
                    <a:pt x="134" y="1206"/>
                    <a:pt x="0" y="133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197E2972-A7AD-8188-F779-6C40069AC563}"/>
                </a:ext>
              </a:extLst>
            </p:cNvPr>
            <p:cNvSpPr/>
            <p:nvPr/>
          </p:nvSpPr>
          <p:spPr>
            <a:xfrm>
              <a:off x="9941134" y="5904898"/>
              <a:ext cx="2545" cy="572263"/>
            </a:xfrm>
            <a:custGeom>
              <a:avLst/>
              <a:gdLst>
                <a:gd name="connsiteX0" fmla="*/ 0 w 2545"/>
                <a:gd name="connsiteY0" fmla="*/ 134 h 572263"/>
                <a:gd name="connsiteX1" fmla="*/ 0 w 2545"/>
                <a:gd name="connsiteY1" fmla="*/ 134 h 572263"/>
                <a:gd name="connsiteX2" fmla="*/ 0 w 2545"/>
                <a:gd name="connsiteY2" fmla="*/ 570120 h 572263"/>
                <a:gd name="connsiteX3" fmla="*/ 2546 w 2545"/>
                <a:gd name="connsiteY3" fmla="*/ 572263 h 572263"/>
                <a:gd name="connsiteX4" fmla="*/ 2546 w 2545"/>
                <a:gd name="connsiteY4" fmla="*/ 0 h 572263"/>
                <a:gd name="connsiteX5" fmla="*/ 1339 w 2545"/>
                <a:gd name="connsiteY5" fmla="*/ 0 h 57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572263">
                  <a:moveTo>
                    <a:pt x="0" y="134"/>
                  </a:moveTo>
                  <a:lnTo>
                    <a:pt x="0" y="134"/>
                  </a:lnTo>
                  <a:lnTo>
                    <a:pt x="0" y="570120"/>
                  </a:lnTo>
                  <a:cubicBezTo>
                    <a:pt x="1045" y="570562"/>
                    <a:pt x="1929" y="571312"/>
                    <a:pt x="2546" y="572263"/>
                  </a:cubicBezTo>
                  <a:lnTo>
                    <a:pt x="2546" y="0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CB78CF03-2D78-CE37-5A63-A06F728D3DCB}"/>
                </a:ext>
              </a:extLst>
            </p:cNvPr>
            <p:cNvSpPr/>
            <p:nvPr/>
          </p:nvSpPr>
          <p:spPr>
            <a:xfrm>
              <a:off x="9697563" y="5891100"/>
              <a:ext cx="207531" cy="2679"/>
            </a:xfrm>
            <a:custGeom>
              <a:avLst/>
              <a:gdLst>
                <a:gd name="connsiteX0" fmla="*/ 207263 w 207531"/>
                <a:gd name="connsiteY0" fmla="*/ 1340 h 2679"/>
                <a:gd name="connsiteX1" fmla="*/ 207263 w 207531"/>
                <a:gd name="connsiteY1" fmla="*/ 0 h 2679"/>
                <a:gd name="connsiteX2" fmla="*/ 0 w 207531"/>
                <a:gd name="connsiteY2" fmla="*/ 0 h 2679"/>
                <a:gd name="connsiteX3" fmla="*/ 0 w 207531"/>
                <a:gd name="connsiteY3" fmla="*/ 1340 h 2679"/>
                <a:gd name="connsiteX4" fmla="*/ 0 w 207531"/>
                <a:gd name="connsiteY4" fmla="*/ 2679 h 2679"/>
                <a:gd name="connsiteX5" fmla="*/ 207531 w 207531"/>
                <a:gd name="connsiteY5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31" h="2679">
                  <a:moveTo>
                    <a:pt x="207263" y="1340"/>
                  </a:moveTo>
                  <a:cubicBezTo>
                    <a:pt x="207183" y="896"/>
                    <a:pt x="207183" y="443"/>
                    <a:pt x="207263" y="0"/>
                  </a:cubicBezTo>
                  <a:lnTo>
                    <a:pt x="0" y="0"/>
                  </a:lnTo>
                  <a:lnTo>
                    <a:pt x="0" y="1340"/>
                  </a:lnTo>
                  <a:cubicBezTo>
                    <a:pt x="53" y="1784"/>
                    <a:pt x="53" y="2234"/>
                    <a:pt x="0" y="2679"/>
                  </a:cubicBezTo>
                  <a:lnTo>
                    <a:pt x="207531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79946455-A223-594F-A678-F74F9089ED6E}"/>
                </a:ext>
              </a:extLst>
            </p:cNvPr>
            <p:cNvSpPr/>
            <p:nvPr/>
          </p:nvSpPr>
          <p:spPr>
            <a:xfrm>
              <a:off x="9939124" y="5904228"/>
              <a:ext cx="6029" cy="944"/>
            </a:xfrm>
            <a:custGeom>
              <a:avLst/>
              <a:gdLst>
                <a:gd name="connsiteX0" fmla="*/ 2010 w 6029"/>
                <a:gd name="connsiteY0" fmla="*/ 804 h 944"/>
                <a:gd name="connsiteX1" fmla="*/ 3349 w 6029"/>
                <a:gd name="connsiteY1" fmla="*/ 804 h 944"/>
                <a:gd name="connsiteX2" fmla="*/ 4556 w 6029"/>
                <a:gd name="connsiteY2" fmla="*/ 804 h 944"/>
                <a:gd name="connsiteX3" fmla="*/ 6029 w 6029"/>
                <a:gd name="connsiteY3" fmla="*/ 804 h 944"/>
                <a:gd name="connsiteX4" fmla="*/ 3349 w 6029"/>
                <a:gd name="connsiteY4" fmla="*/ 804 h 944"/>
                <a:gd name="connsiteX5" fmla="*/ 0 w 6029"/>
                <a:gd name="connsiteY5" fmla="*/ 0 h 944"/>
                <a:gd name="connsiteX6" fmla="*/ 0 w 6029"/>
                <a:gd name="connsiteY6" fmla="*/ 0 h 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" h="944">
                  <a:moveTo>
                    <a:pt x="2010" y="804"/>
                  </a:moveTo>
                  <a:lnTo>
                    <a:pt x="3349" y="804"/>
                  </a:lnTo>
                  <a:lnTo>
                    <a:pt x="4556" y="804"/>
                  </a:lnTo>
                  <a:lnTo>
                    <a:pt x="6029" y="804"/>
                  </a:lnTo>
                  <a:cubicBezTo>
                    <a:pt x="5145" y="991"/>
                    <a:pt x="4234" y="991"/>
                    <a:pt x="3349" y="804"/>
                  </a:cubicBezTo>
                  <a:cubicBezTo>
                    <a:pt x="2197" y="742"/>
                    <a:pt x="1059" y="469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0146B56E-7145-1D3E-A051-58511543FA98}"/>
                </a:ext>
              </a:extLst>
            </p:cNvPr>
            <p:cNvSpPr/>
            <p:nvPr/>
          </p:nvSpPr>
          <p:spPr>
            <a:xfrm>
              <a:off x="9936043" y="5904228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1ED6CC52-A05B-DCC2-8CE4-78F0ED5773E5}"/>
                </a:ext>
              </a:extLst>
            </p:cNvPr>
            <p:cNvSpPr/>
            <p:nvPr/>
          </p:nvSpPr>
          <p:spPr>
            <a:xfrm>
              <a:off x="9930489" y="5898334"/>
              <a:ext cx="60" cy="937"/>
            </a:xfrm>
            <a:custGeom>
              <a:avLst/>
              <a:gdLst>
                <a:gd name="connsiteX0" fmla="*/ 61 w 60"/>
                <a:gd name="connsiteY0" fmla="*/ 938 h 937"/>
                <a:gd name="connsiteX1" fmla="*/ 61 w 60"/>
                <a:gd name="connsiteY1" fmla="*/ 0 h 937"/>
                <a:gd name="connsiteX2" fmla="*/ 61 w 60"/>
                <a:gd name="connsiteY2" fmla="*/ 0 h 937"/>
                <a:gd name="connsiteX3" fmla="*/ 61 w 60"/>
                <a:gd name="connsiteY3" fmla="*/ 938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937">
                  <a:moveTo>
                    <a:pt x="61" y="938"/>
                  </a:moveTo>
                  <a:cubicBezTo>
                    <a:pt x="61" y="938"/>
                    <a:pt x="61" y="268"/>
                    <a:pt x="61" y="0"/>
                  </a:cubicBezTo>
                  <a:lnTo>
                    <a:pt x="61" y="0"/>
                  </a:lnTo>
                  <a:cubicBezTo>
                    <a:pt x="-20" y="308"/>
                    <a:pt x="-20" y="630"/>
                    <a:pt x="61" y="93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69F50D76-3226-7810-3B6A-BE647C89021F}"/>
                </a:ext>
              </a:extLst>
            </p:cNvPr>
            <p:cNvSpPr/>
            <p:nvPr/>
          </p:nvSpPr>
          <p:spPr>
            <a:xfrm>
              <a:off x="9949039" y="5898602"/>
              <a:ext cx="39" cy="1473"/>
            </a:xfrm>
            <a:custGeom>
              <a:avLst/>
              <a:gdLst>
                <a:gd name="connsiteX0" fmla="*/ 0 w 39"/>
                <a:gd name="connsiteY0" fmla="*/ 0 h 1473"/>
                <a:gd name="connsiteX1" fmla="*/ 0 w 39"/>
                <a:gd name="connsiteY1" fmla="*/ 1474 h 1473"/>
                <a:gd name="connsiteX2" fmla="*/ 0 w 39"/>
                <a:gd name="connsiteY2" fmla="*/ 670 h 1473"/>
                <a:gd name="connsiteX3" fmla="*/ 0 w 39"/>
                <a:gd name="connsiteY3" fmla="*/ 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" h="1473">
                  <a:moveTo>
                    <a:pt x="0" y="0"/>
                  </a:moveTo>
                  <a:cubicBezTo>
                    <a:pt x="53" y="490"/>
                    <a:pt x="53" y="983"/>
                    <a:pt x="0" y="1474"/>
                  </a:cubicBezTo>
                  <a:cubicBezTo>
                    <a:pt x="53" y="1208"/>
                    <a:pt x="53" y="935"/>
                    <a:pt x="0" y="670"/>
                  </a:cubicBezTo>
                  <a:cubicBezTo>
                    <a:pt x="0" y="670"/>
                    <a:pt x="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0B7E47C3-1FD3-5BB4-BCEC-C65720C7E216}"/>
                </a:ext>
              </a:extLst>
            </p:cNvPr>
            <p:cNvSpPr/>
            <p:nvPr/>
          </p:nvSpPr>
          <p:spPr>
            <a:xfrm>
              <a:off x="9682691" y="5788087"/>
              <a:ext cx="14643" cy="111591"/>
            </a:xfrm>
            <a:custGeom>
              <a:avLst/>
              <a:gdLst>
                <a:gd name="connsiteX0" fmla="*/ 7637 w 14643"/>
                <a:gd name="connsiteY0" fmla="*/ 111586 h 111591"/>
                <a:gd name="connsiteX1" fmla="*/ 14603 w 14643"/>
                <a:gd name="connsiteY1" fmla="*/ 105692 h 111591"/>
                <a:gd name="connsiteX2" fmla="*/ 14603 w 14643"/>
                <a:gd name="connsiteY2" fmla="*/ 104352 h 111591"/>
                <a:gd name="connsiteX3" fmla="*/ 14603 w 14643"/>
                <a:gd name="connsiteY3" fmla="*/ 7234 h 111591"/>
                <a:gd name="connsiteX4" fmla="*/ 7369 w 14643"/>
                <a:gd name="connsiteY4" fmla="*/ 0 h 111591"/>
                <a:gd name="connsiteX5" fmla="*/ 0 w 14643"/>
                <a:gd name="connsiteY5" fmla="*/ 7234 h 111591"/>
                <a:gd name="connsiteX6" fmla="*/ 0 w 14643"/>
                <a:gd name="connsiteY6" fmla="*/ 104352 h 111591"/>
                <a:gd name="connsiteX7" fmla="*/ 7503 w 14643"/>
                <a:gd name="connsiteY7" fmla="*/ 111590 h 111591"/>
                <a:gd name="connsiteX8" fmla="*/ 7637 w 14643"/>
                <a:gd name="connsiteY8" fmla="*/ 111586 h 11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" h="111591">
                  <a:moveTo>
                    <a:pt x="7637" y="111586"/>
                  </a:moveTo>
                  <a:cubicBezTo>
                    <a:pt x="11079" y="111571"/>
                    <a:pt x="14014" y="109086"/>
                    <a:pt x="14603" y="105692"/>
                  </a:cubicBezTo>
                  <a:cubicBezTo>
                    <a:pt x="14657" y="105247"/>
                    <a:pt x="14657" y="104797"/>
                    <a:pt x="14603" y="104352"/>
                  </a:cubicBezTo>
                  <a:lnTo>
                    <a:pt x="14603" y="7234"/>
                  </a:lnTo>
                  <a:cubicBezTo>
                    <a:pt x="14603" y="3239"/>
                    <a:pt x="11361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104352"/>
                  </a:lnTo>
                  <a:cubicBezTo>
                    <a:pt x="67" y="108421"/>
                    <a:pt x="3430" y="111661"/>
                    <a:pt x="7503" y="111590"/>
                  </a:cubicBezTo>
                  <a:cubicBezTo>
                    <a:pt x="7543" y="111589"/>
                    <a:pt x="7596" y="111587"/>
                    <a:pt x="7637" y="1115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73DBBBE5-02FD-F252-CAC6-65FAA3B6D88D}"/>
                </a:ext>
              </a:extLst>
            </p:cNvPr>
            <p:cNvSpPr/>
            <p:nvPr/>
          </p:nvSpPr>
          <p:spPr>
            <a:xfrm>
              <a:off x="9919429" y="5895789"/>
              <a:ext cx="10852" cy="2545"/>
            </a:xfrm>
            <a:custGeom>
              <a:avLst/>
              <a:gdLst>
                <a:gd name="connsiteX0" fmla="*/ 0 w 10852"/>
                <a:gd name="connsiteY0" fmla="*/ 0 h 2545"/>
                <a:gd name="connsiteX1" fmla="*/ 0 w 10852"/>
                <a:gd name="connsiteY1" fmla="*/ 2545 h 2545"/>
                <a:gd name="connsiteX2" fmla="*/ 10852 w 10852"/>
                <a:gd name="connsiteY2" fmla="*/ 2545 h 2545"/>
                <a:gd name="connsiteX3" fmla="*/ 10852 w 10852"/>
                <a:gd name="connsiteY3" fmla="*/ 1340 h 2545"/>
                <a:gd name="connsiteX4" fmla="*/ 10852 w 10852"/>
                <a:gd name="connsiteY4" fmla="*/ 1340 h 2545"/>
                <a:gd name="connsiteX5" fmla="*/ 3885 w 10852"/>
                <a:gd name="connsiteY5" fmla="*/ 134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2" h="2545">
                  <a:moveTo>
                    <a:pt x="0" y="0"/>
                  </a:moveTo>
                  <a:lnTo>
                    <a:pt x="0" y="2545"/>
                  </a:lnTo>
                  <a:lnTo>
                    <a:pt x="10852" y="2545"/>
                  </a:lnTo>
                  <a:cubicBezTo>
                    <a:pt x="10852" y="2545"/>
                    <a:pt x="10852" y="1742"/>
                    <a:pt x="10852" y="1340"/>
                  </a:cubicBezTo>
                  <a:lnTo>
                    <a:pt x="10852" y="1340"/>
                  </a:lnTo>
                  <a:lnTo>
                    <a:pt x="3885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8663481-0BA2-E7A8-9DEA-6369F431AAB7}"/>
                </a:ext>
              </a:extLst>
            </p:cNvPr>
            <p:cNvSpPr/>
            <p:nvPr/>
          </p:nvSpPr>
          <p:spPr>
            <a:xfrm>
              <a:off x="9936043" y="5904094"/>
              <a:ext cx="2545" cy="569851"/>
            </a:xfrm>
            <a:custGeom>
              <a:avLst/>
              <a:gdLst>
                <a:gd name="connsiteX0" fmla="*/ 0 w 2545"/>
                <a:gd name="connsiteY0" fmla="*/ 0 h 569851"/>
                <a:gd name="connsiteX1" fmla="*/ 0 w 2545"/>
                <a:gd name="connsiteY1" fmla="*/ 0 h 569851"/>
                <a:gd name="connsiteX2" fmla="*/ 0 w 2545"/>
                <a:gd name="connsiteY2" fmla="*/ 569852 h 569851"/>
                <a:gd name="connsiteX3" fmla="*/ 1072 w 2545"/>
                <a:gd name="connsiteY3" fmla="*/ 569852 h 569851"/>
                <a:gd name="connsiteX4" fmla="*/ 2546 w 2545"/>
                <a:gd name="connsiteY4" fmla="*/ 569852 h 569851"/>
                <a:gd name="connsiteX5" fmla="*/ 2546 w 2545"/>
                <a:gd name="connsiteY5" fmla="*/ 268 h 569851"/>
                <a:gd name="connsiteX6" fmla="*/ 2546 w 2545"/>
                <a:gd name="connsiteY6" fmla="*/ 268 h 569851"/>
                <a:gd name="connsiteX7" fmla="*/ 1608 w 2545"/>
                <a:gd name="connsiteY7" fmla="*/ 268 h 5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5" h="569851">
                  <a:moveTo>
                    <a:pt x="0" y="0"/>
                  </a:moveTo>
                  <a:lnTo>
                    <a:pt x="0" y="0"/>
                  </a:lnTo>
                  <a:lnTo>
                    <a:pt x="0" y="569852"/>
                  </a:lnTo>
                  <a:lnTo>
                    <a:pt x="1072" y="569852"/>
                  </a:lnTo>
                  <a:lnTo>
                    <a:pt x="2546" y="569852"/>
                  </a:lnTo>
                  <a:lnTo>
                    <a:pt x="2546" y="268"/>
                  </a:lnTo>
                  <a:cubicBezTo>
                    <a:pt x="2546" y="268"/>
                    <a:pt x="2546" y="268"/>
                    <a:pt x="2546" y="268"/>
                  </a:cubicBezTo>
                  <a:lnTo>
                    <a:pt x="1608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A7F34D36-FDBF-01D3-8365-67FB110CBACF}"/>
                </a:ext>
              </a:extLst>
            </p:cNvPr>
            <p:cNvSpPr/>
            <p:nvPr/>
          </p:nvSpPr>
          <p:spPr>
            <a:xfrm>
              <a:off x="9913534" y="6475433"/>
              <a:ext cx="30999" cy="14587"/>
            </a:xfrm>
            <a:custGeom>
              <a:avLst/>
              <a:gdLst>
                <a:gd name="connsiteX0" fmla="*/ 30949 w 30999"/>
                <a:gd name="connsiteY0" fmla="*/ 7488 h 14587"/>
                <a:gd name="connsiteX1" fmla="*/ 30949 w 30999"/>
                <a:gd name="connsiteY1" fmla="*/ 6149 h 14587"/>
                <a:gd name="connsiteX2" fmla="*/ 30949 w 30999"/>
                <a:gd name="connsiteY2" fmla="*/ 4943 h 14587"/>
                <a:gd name="connsiteX3" fmla="*/ 29743 w 30999"/>
                <a:gd name="connsiteY3" fmla="*/ 2264 h 14587"/>
                <a:gd name="connsiteX4" fmla="*/ 27197 w 30999"/>
                <a:gd name="connsiteY4" fmla="*/ 120 h 14587"/>
                <a:gd name="connsiteX5" fmla="*/ 25188 w 30999"/>
                <a:gd name="connsiteY5" fmla="*/ 120 h 14587"/>
                <a:gd name="connsiteX6" fmla="*/ 23714 w 30999"/>
                <a:gd name="connsiteY6" fmla="*/ 120 h 14587"/>
                <a:gd name="connsiteX7" fmla="*/ 22642 w 30999"/>
                <a:gd name="connsiteY7" fmla="*/ 120 h 14587"/>
                <a:gd name="connsiteX8" fmla="*/ 6029 w 30999"/>
                <a:gd name="connsiteY8" fmla="*/ 924 h 14587"/>
                <a:gd name="connsiteX9" fmla="*/ 6029 w 30999"/>
                <a:gd name="connsiteY9" fmla="*/ 7488 h 14587"/>
                <a:gd name="connsiteX10" fmla="*/ 0 w 30999"/>
                <a:gd name="connsiteY10" fmla="*/ 14588 h 14587"/>
                <a:gd name="connsiteX11" fmla="*/ 0 w 30999"/>
                <a:gd name="connsiteY11" fmla="*/ 14588 h 14587"/>
                <a:gd name="connsiteX12" fmla="*/ 24250 w 30999"/>
                <a:gd name="connsiteY12" fmla="*/ 13650 h 14587"/>
                <a:gd name="connsiteX13" fmla="*/ 30815 w 30999"/>
                <a:gd name="connsiteY13" fmla="*/ 8694 h 14587"/>
                <a:gd name="connsiteX14" fmla="*/ 30815 w 30999"/>
                <a:gd name="connsiteY14" fmla="*/ 7488 h 14587"/>
                <a:gd name="connsiteX15" fmla="*/ 28403 w 30999"/>
                <a:gd name="connsiteY15" fmla="*/ 7488 h 14587"/>
                <a:gd name="connsiteX16" fmla="*/ 23848 w 30999"/>
                <a:gd name="connsiteY16" fmla="*/ 7488 h 14587"/>
                <a:gd name="connsiteX17" fmla="*/ 22991 w 30999"/>
                <a:gd name="connsiteY17" fmla="*/ 5800 h 14587"/>
                <a:gd name="connsiteX18" fmla="*/ 23848 w 30999"/>
                <a:gd name="connsiteY18" fmla="*/ 4943 h 14587"/>
                <a:gd name="connsiteX19" fmla="*/ 28403 w 30999"/>
                <a:gd name="connsiteY19" fmla="*/ 4943 h 14587"/>
                <a:gd name="connsiteX20" fmla="*/ 29743 w 30999"/>
                <a:gd name="connsiteY20" fmla="*/ 6001 h 14587"/>
                <a:gd name="connsiteX21" fmla="*/ 29743 w 30999"/>
                <a:gd name="connsiteY21" fmla="*/ 6283 h 14587"/>
                <a:gd name="connsiteX22" fmla="*/ 28403 w 30999"/>
                <a:gd name="connsiteY22" fmla="*/ 7488 h 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999" h="14587">
                  <a:moveTo>
                    <a:pt x="30949" y="7488"/>
                  </a:moveTo>
                  <a:cubicBezTo>
                    <a:pt x="30949" y="7488"/>
                    <a:pt x="30949" y="6684"/>
                    <a:pt x="30949" y="6149"/>
                  </a:cubicBezTo>
                  <a:cubicBezTo>
                    <a:pt x="31016" y="5747"/>
                    <a:pt x="31016" y="5345"/>
                    <a:pt x="30949" y="4943"/>
                  </a:cubicBezTo>
                  <a:cubicBezTo>
                    <a:pt x="30681" y="3992"/>
                    <a:pt x="30279" y="3094"/>
                    <a:pt x="29743" y="2264"/>
                  </a:cubicBezTo>
                  <a:cubicBezTo>
                    <a:pt x="29127" y="1313"/>
                    <a:pt x="28242" y="563"/>
                    <a:pt x="27197" y="120"/>
                  </a:cubicBezTo>
                  <a:cubicBezTo>
                    <a:pt x="26541" y="-40"/>
                    <a:pt x="25844" y="-40"/>
                    <a:pt x="25188" y="120"/>
                  </a:cubicBezTo>
                  <a:lnTo>
                    <a:pt x="23714" y="120"/>
                  </a:lnTo>
                  <a:lnTo>
                    <a:pt x="22642" y="120"/>
                  </a:lnTo>
                  <a:lnTo>
                    <a:pt x="6029" y="924"/>
                  </a:lnTo>
                  <a:lnTo>
                    <a:pt x="6029" y="7488"/>
                  </a:lnTo>
                  <a:cubicBezTo>
                    <a:pt x="5962" y="10984"/>
                    <a:pt x="3443" y="13958"/>
                    <a:pt x="0" y="14588"/>
                  </a:cubicBezTo>
                  <a:lnTo>
                    <a:pt x="0" y="14588"/>
                  </a:lnTo>
                  <a:lnTo>
                    <a:pt x="24250" y="13650"/>
                  </a:lnTo>
                  <a:cubicBezTo>
                    <a:pt x="27251" y="13530"/>
                    <a:pt x="29864" y="11547"/>
                    <a:pt x="30815" y="8694"/>
                  </a:cubicBezTo>
                  <a:cubicBezTo>
                    <a:pt x="30815" y="8694"/>
                    <a:pt x="30815" y="7890"/>
                    <a:pt x="30815" y="7488"/>
                  </a:cubicBezTo>
                  <a:close/>
                  <a:moveTo>
                    <a:pt x="28403" y="7488"/>
                  </a:moveTo>
                  <a:lnTo>
                    <a:pt x="23848" y="7488"/>
                  </a:lnTo>
                  <a:cubicBezTo>
                    <a:pt x="23138" y="7260"/>
                    <a:pt x="22762" y="6497"/>
                    <a:pt x="22991" y="5800"/>
                  </a:cubicBezTo>
                  <a:cubicBezTo>
                    <a:pt x="23125" y="5398"/>
                    <a:pt x="23446" y="5077"/>
                    <a:pt x="23848" y="4943"/>
                  </a:cubicBezTo>
                  <a:lnTo>
                    <a:pt x="28403" y="4943"/>
                  </a:lnTo>
                  <a:cubicBezTo>
                    <a:pt x="29060" y="4863"/>
                    <a:pt x="29662" y="5332"/>
                    <a:pt x="29743" y="6001"/>
                  </a:cubicBezTo>
                  <a:cubicBezTo>
                    <a:pt x="29757" y="6095"/>
                    <a:pt x="29757" y="6189"/>
                    <a:pt x="29743" y="6283"/>
                  </a:cubicBezTo>
                  <a:cubicBezTo>
                    <a:pt x="29743" y="6283"/>
                    <a:pt x="29073" y="7488"/>
                    <a:pt x="28403" y="74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032974E9-9ED6-13C5-AEA7-7E3ADFE4DD38}"/>
                </a:ext>
              </a:extLst>
            </p:cNvPr>
            <p:cNvSpPr/>
            <p:nvPr/>
          </p:nvSpPr>
          <p:spPr>
            <a:xfrm>
              <a:off x="9905178" y="6482653"/>
              <a:ext cx="50" cy="1607"/>
            </a:xfrm>
            <a:custGeom>
              <a:avLst/>
              <a:gdLst>
                <a:gd name="connsiteX0" fmla="*/ 50 w 50"/>
                <a:gd name="connsiteY0" fmla="*/ 1608 h 1607"/>
                <a:gd name="connsiteX1" fmla="*/ 50 w 50"/>
                <a:gd name="connsiteY1" fmla="*/ 0 h 1607"/>
                <a:gd name="connsiteX2" fmla="*/ 50 w 50"/>
                <a:gd name="connsiteY2" fmla="*/ 0 h 1607"/>
                <a:gd name="connsiteX3" fmla="*/ 50 w 50"/>
                <a:gd name="connsiteY3" fmla="*/ 1608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50" y="1608"/>
                  </a:moveTo>
                  <a:cubicBezTo>
                    <a:pt x="-17" y="1072"/>
                    <a:pt x="-17" y="536"/>
                    <a:pt x="50" y="0"/>
                  </a:cubicBezTo>
                  <a:lnTo>
                    <a:pt x="50" y="0"/>
                  </a:lnTo>
                  <a:cubicBezTo>
                    <a:pt x="-17" y="536"/>
                    <a:pt x="-17" y="1072"/>
                    <a:pt x="50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D89F1428-D91E-DC08-CEAF-C719C8B6C23C}"/>
                </a:ext>
              </a:extLst>
            </p:cNvPr>
            <p:cNvSpPr/>
            <p:nvPr/>
          </p:nvSpPr>
          <p:spPr>
            <a:xfrm>
              <a:off x="9909247" y="6489485"/>
              <a:ext cx="1607" cy="13395"/>
            </a:xfrm>
            <a:custGeom>
              <a:avLst/>
              <a:gdLst>
                <a:gd name="connsiteX0" fmla="*/ 1608 w 1607"/>
                <a:gd name="connsiteY0" fmla="*/ 0 h 13395"/>
                <a:gd name="connsiteX1" fmla="*/ 1608 w 1607"/>
                <a:gd name="connsiteY1" fmla="*/ 0 h 13395"/>
                <a:gd name="connsiteX2" fmla="*/ 0 w 1607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7" h="13395">
                  <a:moveTo>
                    <a:pt x="1608" y="0"/>
                  </a:moveTo>
                  <a:lnTo>
                    <a:pt x="16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74E0967F-835B-C094-96C0-1BFD7E71FBFF}"/>
                </a:ext>
              </a:extLst>
            </p:cNvPr>
            <p:cNvSpPr/>
            <p:nvPr/>
          </p:nvSpPr>
          <p:spPr>
            <a:xfrm>
              <a:off x="9919429" y="5892440"/>
              <a:ext cx="10583" cy="4554"/>
            </a:xfrm>
            <a:custGeom>
              <a:avLst/>
              <a:gdLst>
                <a:gd name="connsiteX0" fmla="*/ 3751 w 10583"/>
                <a:gd name="connsiteY0" fmla="*/ 3349 h 4554"/>
                <a:gd name="connsiteX1" fmla="*/ 10584 w 10583"/>
                <a:gd name="connsiteY1" fmla="*/ 4555 h 4554"/>
                <a:gd name="connsiteX2" fmla="*/ 10584 w 10583"/>
                <a:gd name="connsiteY2" fmla="*/ 2009 h 4554"/>
                <a:gd name="connsiteX3" fmla="*/ 0 w 10583"/>
                <a:gd name="connsiteY3" fmla="*/ 0 h 4554"/>
                <a:gd name="connsiteX4" fmla="*/ 0 w 10583"/>
                <a:gd name="connsiteY4" fmla="*/ 2679 h 4554"/>
                <a:gd name="connsiteX5" fmla="*/ 3751 w 10583"/>
                <a:gd name="connsiteY5" fmla="*/ 3349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3" h="4554">
                  <a:moveTo>
                    <a:pt x="3751" y="3349"/>
                  </a:moveTo>
                  <a:lnTo>
                    <a:pt x="10584" y="4555"/>
                  </a:lnTo>
                  <a:lnTo>
                    <a:pt x="10584" y="2009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3751" y="334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5C2ED9A6-E706-7197-7521-B92AF0C94D7F}"/>
                </a:ext>
              </a:extLst>
            </p:cNvPr>
            <p:cNvSpPr/>
            <p:nvPr/>
          </p:nvSpPr>
          <p:spPr>
            <a:xfrm>
              <a:off x="9936326" y="6479840"/>
              <a:ext cx="6701" cy="2545"/>
            </a:xfrm>
            <a:custGeom>
              <a:avLst/>
              <a:gdLst>
                <a:gd name="connsiteX0" fmla="*/ 5478 w 6701"/>
                <a:gd name="connsiteY0" fmla="*/ 0 h 2545"/>
                <a:gd name="connsiteX1" fmla="*/ 923 w 6701"/>
                <a:gd name="connsiteY1" fmla="*/ 0 h 2545"/>
                <a:gd name="connsiteX2" fmla="*/ 65 w 6701"/>
                <a:gd name="connsiteY2" fmla="*/ 1688 h 2545"/>
                <a:gd name="connsiteX3" fmla="*/ 923 w 6701"/>
                <a:gd name="connsiteY3" fmla="*/ 2545 h 2545"/>
                <a:gd name="connsiteX4" fmla="*/ 5478 w 6701"/>
                <a:gd name="connsiteY4" fmla="*/ 2545 h 2545"/>
                <a:gd name="connsiteX5" fmla="*/ 6684 w 6701"/>
                <a:gd name="connsiteY5" fmla="*/ 1206 h 2545"/>
                <a:gd name="connsiteX6" fmla="*/ 5478 w 6701"/>
                <a:gd name="connsiteY6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1" h="2545">
                  <a:moveTo>
                    <a:pt x="5478" y="0"/>
                  </a:moveTo>
                  <a:lnTo>
                    <a:pt x="923" y="0"/>
                  </a:lnTo>
                  <a:cubicBezTo>
                    <a:pt x="226" y="228"/>
                    <a:pt x="-162" y="991"/>
                    <a:pt x="65" y="1688"/>
                  </a:cubicBezTo>
                  <a:cubicBezTo>
                    <a:pt x="199" y="2090"/>
                    <a:pt x="521" y="2411"/>
                    <a:pt x="923" y="2545"/>
                  </a:cubicBezTo>
                  <a:lnTo>
                    <a:pt x="5478" y="2545"/>
                  </a:lnTo>
                  <a:cubicBezTo>
                    <a:pt x="6147" y="2545"/>
                    <a:pt x="6818" y="1875"/>
                    <a:pt x="6684" y="1206"/>
                  </a:cubicBezTo>
                  <a:cubicBezTo>
                    <a:pt x="6684" y="536"/>
                    <a:pt x="6147" y="0"/>
                    <a:pt x="54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4E3D11FB-6357-917F-2A80-FFF7F4AE5C69}"/>
                </a:ext>
              </a:extLst>
            </p:cNvPr>
            <p:cNvSpPr/>
            <p:nvPr/>
          </p:nvSpPr>
          <p:spPr>
            <a:xfrm>
              <a:off x="9904805" y="5788065"/>
              <a:ext cx="34452" cy="18106"/>
            </a:xfrm>
            <a:custGeom>
              <a:avLst/>
              <a:gdLst>
                <a:gd name="connsiteX0" fmla="*/ 154 w 34452"/>
                <a:gd name="connsiteY0" fmla="*/ 5782 h 18106"/>
                <a:gd name="connsiteX1" fmla="*/ 5741 w 34452"/>
                <a:gd name="connsiteY1" fmla="*/ 14349 h 18106"/>
                <a:gd name="connsiteX2" fmla="*/ 5781 w 34452"/>
                <a:gd name="connsiteY2" fmla="*/ 14355 h 18106"/>
                <a:gd name="connsiteX3" fmla="*/ 5781 w 34452"/>
                <a:gd name="connsiteY3" fmla="*/ 14355 h 18106"/>
                <a:gd name="connsiteX4" fmla="*/ 8327 w 34452"/>
                <a:gd name="connsiteY4" fmla="*/ 14355 h 18106"/>
                <a:gd name="connsiteX5" fmla="*/ 25074 w 34452"/>
                <a:gd name="connsiteY5" fmla="*/ 18106 h 18106"/>
                <a:gd name="connsiteX6" fmla="*/ 25074 w 34452"/>
                <a:gd name="connsiteY6" fmla="*/ 12212 h 18106"/>
                <a:gd name="connsiteX7" fmla="*/ 32309 w 34452"/>
                <a:gd name="connsiteY7" fmla="*/ 4978 h 18106"/>
                <a:gd name="connsiteX8" fmla="*/ 34453 w 34452"/>
                <a:gd name="connsiteY8" fmla="*/ 4978 h 18106"/>
                <a:gd name="connsiteX9" fmla="*/ 34453 w 34452"/>
                <a:gd name="connsiteY9" fmla="*/ 4978 h 18106"/>
                <a:gd name="connsiteX10" fmla="*/ 9533 w 34452"/>
                <a:gd name="connsiteY10" fmla="*/ 156 h 18106"/>
                <a:gd name="connsiteX11" fmla="*/ 8729 w 34452"/>
                <a:gd name="connsiteY11" fmla="*/ 156 h 18106"/>
                <a:gd name="connsiteX12" fmla="*/ 168 w 34452"/>
                <a:gd name="connsiteY12" fmla="*/ 5749 h 18106"/>
                <a:gd name="connsiteX13" fmla="*/ 154 w 34452"/>
                <a:gd name="connsiteY13" fmla="*/ 5782 h 1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452" h="18106">
                  <a:moveTo>
                    <a:pt x="154" y="5782"/>
                  </a:moveTo>
                  <a:cubicBezTo>
                    <a:pt x="-662" y="9692"/>
                    <a:pt x="1843" y="13527"/>
                    <a:pt x="5741" y="14349"/>
                  </a:cubicBezTo>
                  <a:cubicBezTo>
                    <a:pt x="5755" y="14350"/>
                    <a:pt x="5768" y="14353"/>
                    <a:pt x="5781" y="14355"/>
                  </a:cubicBezTo>
                  <a:lnTo>
                    <a:pt x="5781" y="14355"/>
                  </a:lnTo>
                  <a:lnTo>
                    <a:pt x="8327" y="14355"/>
                  </a:lnTo>
                  <a:lnTo>
                    <a:pt x="25074" y="18106"/>
                  </a:lnTo>
                  <a:lnTo>
                    <a:pt x="25074" y="12212"/>
                  </a:lnTo>
                  <a:cubicBezTo>
                    <a:pt x="25074" y="8217"/>
                    <a:pt x="28316" y="4978"/>
                    <a:pt x="32309" y="4978"/>
                  </a:cubicBezTo>
                  <a:cubicBezTo>
                    <a:pt x="33019" y="4838"/>
                    <a:pt x="33743" y="4838"/>
                    <a:pt x="34453" y="4978"/>
                  </a:cubicBezTo>
                  <a:lnTo>
                    <a:pt x="34453" y="4978"/>
                  </a:lnTo>
                  <a:lnTo>
                    <a:pt x="9533" y="156"/>
                  </a:lnTo>
                  <a:lnTo>
                    <a:pt x="8729" y="156"/>
                  </a:lnTo>
                  <a:cubicBezTo>
                    <a:pt x="4817" y="-665"/>
                    <a:pt x="985" y="1838"/>
                    <a:pt x="168" y="5749"/>
                  </a:cubicBezTo>
                  <a:cubicBezTo>
                    <a:pt x="154" y="5759"/>
                    <a:pt x="154" y="5771"/>
                    <a:pt x="154" y="57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58D0F5C5-0FEA-8497-D851-1648A5C873A6}"/>
                </a:ext>
              </a:extLst>
            </p:cNvPr>
            <p:cNvSpPr/>
            <p:nvPr/>
          </p:nvSpPr>
          <p:spPr>
            <a:xfrm>
              <a:off x="9941134" y="579478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2DB7E417-BFF2-C399-F028-BB6F9B87E12A}"/>
                </a:ext>
              </a:extLst>
            </p:cNvPr>
            <p:cNvSpPr/>
            <p:nvPr/>
          </p:nvSpPr>
          <p:spPr>
            <a:xfrm>
              <a:off x="11322040" y="6479170"/>
              <a:ext cx="455121" cy="2679"/>
            </a:xfrm>
            <a:custGeom>
              <a:avLst/>
              <a:gdLst>
                <a:gd name="connsiteX0" fmla="*/ 0 w 455121"/>
                <a:gd name="connsiteY0" fmla="*/ 2009 h 2679"/>
                <a:gd name="connsiteX1" fmla="*/ 0 w 455121"/>
                <a:gd name="connsiteY1" fmla="*/ 2679 h 2679"/>
                <a:gd name="connsiteX2" fmla="*/ 455121 w 455121"/>
                <a:gd name="connsiteY2" fmla="*/ 2679 h 2679"/>
                <a:gd name="connsiteX3" fmla="*/ 455121 w 455121"/>
                <a:gd name="connsiteY3" fmla="*/ 2009 h 2679"/>
                <a:gd name="connsiteX4" fmla="*/ 455121 w 455121"/>
                <a:gd name="connsiteY4" fmla="*/ 1340 h 2679"/>
                <a:gd name="connsiteX5" fmla="*/ 455121 w 455121"/>
                <a:gd name="connsiteY5" fmla="*/ 268 h 2679"/>
                <a:gd name="connsiteX6" fmla="*/ 455121 w 455121"/>
                <a:gd name="connsiteY6" fmla="*/ 0 h 2679"/>
                <a:gd name="connsiteX7" fmla="*/ 0 w 455121"/>
                <a:gd name="connsiteY7" fmla="*/ 0 h 2679"/>
                <a:gd name="connsiteX8" fmla="*/ 0 w 455121"/>
                <a:gd name="connsiteY8" fmla="*/ 268 h 2679"/>
                <a:gd name="connsiteX9" fmla="*/ 0 w 455121"/>
                <a:gd name="connsiteY9" fmla="*/ 1340 h 2679"/>
                <a:gd name="connsiteX10" fmla="*/ 0 w 455121"/>
                <a:gd name="connsiteY10" fmla="*/ 200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121" h="2679">
                  <a:moveTo>
                    <a:pt x="0" y="2009"/>
                  </a:moveTo>
                  <a:lnTo>
                    <a:pt x="0" y="2679"/>
                  </a:lnTo>
                  <a:lnTo>
                    <a:pt x="455121" y="2679"/>
                  </a:lnTo>
                  <a:lnTo>
                    <a:pt x="455121" y="2009"/>
                  </a:lnTo>
                  <a:lnTo>
                    <a:pt x="455121" y="1340"/>
                  </a:lnTo>
                  <a:lnTo>
                    <a:pt x="455121" y="268"/>
                  </a:lnTo>
                  <a:lnTo>
                    <a:pt x="455121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340"/>
                  </a:lnTo>
                  <a:lnTo>
                    <a:pt x="0" y="20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868AC4FC-081A-2C8B-AA8F-43E6FD5F3EC3}"/>
                </a:ext>
              </a:extLst>
            </p:cNvPr>
            <p:cNvSpPr/>
            <p:nvPr/>
          </p:nvSpPr>
          <p:spPr>
            <a:xfrm>
              <a:off x="10673053" y="6479438"/>
              <a:ext cx="11521" cy="2411"/>
            </a:xfrm>
            <a:custGeom>
              <a:avLst/>
              <a:gdLst>
                <a:gd name="connsiteX0" fmla="*/ 670 w 11521"/>
                <a:gd name="connsiteY0" fmla="*/ 2411 h 2411"/>
                <a:gd name="connsiteX1" fmla="*/ 11522 w 11521"/>
                <a:gd name="connsiteY1" fmla="*/ 2411 h 2411"/>
                <a:gd name="connsiteX2" fmla="*/ 11522 w 11521"/>
                <a:gd name="connsiteY2" fmla="*/ 0 h 2411"/>
                <a:gd name="connsiteX3" fmla="*/ 11522 w 11521"/>
                <a:gd name="connsiteY3" fmla="*/ 0 h 2411"/>
                <a:gd name="connsiteX4" fmla="*/ 1072 w 11521"/>
                <a:gd name="connsiteY4" fmla="*/ 0 h 2411"/>
                <a:gd name="connsiteX5" fmla="*/ 134 w 11521"/>
                <a:gd name="connsiteY5" fmla="*/ 670 h 2411"/>
                <a:gd name="connsiteX6" fmla="*/ 134 w 11521"/>
                <a:gd name="connsiteY6" fmla="*/ 670 h 2411"/>
                <a:gd name="connsiteX7" fmla="*/ 670 w 11521"/>
                <a:gd name="connsiteY7" fmla="*/ 2411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1" h="2411">
                  <a:moveTo>
                    <a:pt x="670" y="2411"/>
                  </a:moveTo>
                  <a:lnTo>
                    <a:pt x="11522" y="2411"/>
                  </a:lnTo>
                  <a:cubicBezTo>
                    <a:pt x="11388" y="1607"/>
                    <a:pt x="11388" y="804"/>
                    <a:pt x="11522" y="0"/>
                  </a:cubicBezTo>
                  <a:lnTo>
                    <a:pt x="11522" y="0"/>
                  </a:lnTo>
                  <a:lnTo>
                    <a:pt x="1072" y="0"/>
                  </a:lnTo>
                  <a:cubicBezTo>
                    <a:pt x="670" y="54"/>
                    <a:pt x="308" y="308"/>
                    <a:pt x="134" y="670"/>
                  </a:cubicBezTo>
                  <a:cubicBezTo>
                    <a:pt x="134" y="670"/>
                    <a:pt x="134" y="670"/>
                    <a:pt x="134" y="670"/>
                  </a:cubicBezTo>
                  <a:cubicBezTo>
                    <a:pt x="-174" y="1299"/>
                    <a:pt x="67" y="2063"/>
                    <a:pt x="670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5A936C88-5BAF-5660-BF5C-3AB3F43F6B14}"/>
                </a:ext>
              </a:extLst>
            </p:cNvPr>
            <p:cNvSpPr/>
            <p:nvPr/>
          </p:nvSpPr>
          <p:spPr>
            <a:xfrm>
              <a:off x="9989365" y="6479170"/>
              <a:ext cx="46758" cy="2679"/>
            </a:xfrm>
            <a:custGeom>
              <a:avLst/>
              <a:gdLst>
                <a:gd name="connsiteX0" fmla="*/ 46759 w 46758"/>
                <a:gd name="connsiteY0" fmla="*/ 2679 h 2679"/>
                <a:gd name="connsiteX1" fmla="*/ 46759 w 46758"/>
                <a:gd name="connsiteY1" fmla="*/ 0 h 2679"/>
                <a:gd name="connsiteX2" fmla="*/ 0 w 46758"/>
                <a:gd name="connsiteY2" fmla="*/ 0 h 2679"/>
                <a:gd name="connsiteX3" fmla="*/ 0 w 46758"/>
                <a:gd name="connsiteY3" fmla="*/ 267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8" h="2679">
                  <a:moveTo>
                    <a:pt x="46759" y="2679"/>
                  </a:moveTo>
                  <a:lnTo>
                    <a:pt x="46759" y="0"/>
                  </a:lnTo>
                  <a:lnTo>
                    <a:pt x="0" y="0"/>
                  </a:lnTo>
                  <a:cubicBezTo>
                    <a:pt x="134" y="884"/>
                    <a:pt x="134" y="1795"/>
                    <a:pt x="0" y="26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580ABC60-9E7A-0D29-FCEF-DA5CAA2FFA86}"/>
                </a:ext>
              </a:extLst>
            </p:cNvPr>
            <p:cNvSpPr/>
            <p:nvPr/>
          </p:nvSpPr>
          <p:spPr>
            <a:xfrm>
              <a:off x="9954934" y="6487743"/>
              <a:ext cx="2678" cy="150"/>
            </a:xfrm>
            <a:custGeom>
              <a:avLst/>
              <a:gdLst>
                <a:gd name="connsiteX0" fmla="*/ 2679 w 2678"/>
                <a:gd name="connsiteY0" fmla="*/ 0 h 150"/>
                <a:gd name="connsiteX1" fmla="*/ 2679 w 2678"/>
                <a:gd name="connsiteY1" fmla="*/ 0 h 150"/>
                <a:gd name="connsiteX2" fmla="*/ 0 w 2678"/>
                <a:gd name="connsiteY2" fmla="*/ 0 h 150"/>
                <a:gd name="connsiteX3" fmla="*/ 2679 w 2678"/>
                <a:gd name="connsiteY3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8" h="150">
                  <a:moveTo>
                    <a:pt x="2679" y="0"/>
                  </a:moveTo>
                  <a:lnTo>
                    <a:pt x="2679" y="0"/>
                  </a:lnTo>
                  <a:cubicBezTo>
                    <a:pt x="1795" y="201"/>
                    <a:pt x="884" y="201"/>
                    <a:pt x="0" y="0"/>
                  </a:cubicBezTo>
                  <a:cubicBezTo>
                    <a:pt x="884" y="201"/>
                    <a:pt x="1795" y="201"/>
                    <a:pt x="267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AF249F4B-62CB-F5CC-B991-BF8B9B2F691A}"/>
                </a:ext>
              </a:extLst>
            </p:cNvPr>
            <p:cNvSpPr/>
            <p:nvPr/>
          </p:nvSpPr>
          <p:spPr>
            <a:xfrm>
              <a:off x="9951048" y="6483457"/>
              <a:ext cx="937" cy="1339"/>
            </a:xfrm>
            <a:custGeom>
              <a:avLst/>
              <a:gdLst>
                <a:gd name="connsiteX0" fmla="*/ 134 w 937"/>
                <a:gd name="connsiteY0" fmla="*/ 268 h 1339"/>
                <a:gd name="connsiteX1" fmla="*/ 938 w 937"/>
                <a:gd name="connsiteY1" fmla="*/ 1340 h 1339"/>
                <a:gd name="connsiteX2" fmla="*/ 0 w 937"/>
                <a:gd name="connsiteY2" fmla="*/ 0 h 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7" h="1339">
                  <a:moveTo>
                    <a:pt x="134" y="268"/>
                  </a:moveTo>
                  <a:cubicBezTo>
                    <a:pt x="321" y="683"/>
                    <a:pt x="603" y="1045"/>
                    <a:pt x="938" y="1340"/>
                  </a:cubicBezTo>
                  <a:cubicBezTo>
                    <a:pt x="550" y="951"/>
                    <a:pt x="228" y="49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C74606B4-F0FB-F05A-A987-9342D5474699}"/>
                </a:ext>
              </a:extLst>
            </p:cNvPr>
            <p:cNvSpPr/>
            <p:nvPr/>
          </p:nvSpPr>
          <p:spPr>
            <a:xfrm>
              <a:off x="9950586" y="6480510"/>
              <a:ext cx="60" cy="1607"/>
            </a:xfrm>
            <a:custGeom>
              <a:avLst/>
              <a:gdLst>
                <a:gd name="connsiteX0" fmla="*/ 61 w 60"/>
                <a:gd name="connsiteY0" fmla="*/ 1607 h 1607"/>
                <a:gd name="connsiteX1" fmla="*/ 61 w 60"/>
                <a:gd name="connsiteY1" fmla="*/ 1607 h 1607"/>
                <a:gd name="connsiteX2" fmla="*/ 61 w 60"/>
                <a:gd name="connsiteY2" fmla="*/ 0 h 1607"/>
                <a:gd name="connsiteX3" fmla="*/ 61 w 60"/>
                <a:gd name="connsiteY3" fmla="*/ 0 h 1607"/>
                <a:gd name="connsiteX4" fmla="*/ 61 w 60"/>
                <a:gd name="connsiteY4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1607">
                  <a:moveTo>
                    <a:pt x="61" y="1607"/>
                  </a:moveTo>
                  <a:lnTo>
                    <a:pt x="61" y="1607"/>
                  </a:lnTo>
                  <a:cubicBezTo>
                    <a:pt x="-20" y="1071"/>
                    <a:pt x="-20" y="536"/>
                    <a:pt x="61" y="0"/>
                  </a:cubicBezTo>
                  <a:lnTo>
                    <a:pt x="61" y="0"/>
                  </a:lnTo>
                  <a:cubicBezTo>
                    <a:pt x="61" y="0"/>
                    <a:pt x="61" y="1206"/>
                    <a:pt x="61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73DCF49C-6184-A5D0-12E2-F2900E02001F}"/>
                </a:ext>
              </a:extLst>
            </p:cNvPr>
            <p:cNvSpPr/>
            <p:nvPr/>
          </p:nvSpPr>
          <p:spPr>
            <a:xfrm>
              <a:off x="9957613" y="6474616"/>
              <a:ext cx="30111" cy="13130"/>
            </a:xfrm>
            <a:custGeom>
              <a:avLst/>
              <a:gdLst>
                <a:gd name="connsiteX0" fmla="*/ 0 w 30111"/>
                <a:gd name="connsiteY0" fmla="*/ 13128 h 13130"/>
                <a:gd name="connsiteX1" fmla="*/ 0 w 30111"/>
                <a:gd name="connsiteY1" fmla="*/ 13128 h 13130"/>
                <a:gd name="connsiteX2" fmla="*/ 24250 w 30111"/>
                <a:gd name="connsiteY2" fmla="*/ 12190 h 13130"/>
                <a:gd name="connsiteX3" fmla="*/ 24250 w 30111"/>
                <a:gd name="connsiteY3" fmla="*/ 12190 h 13130"/>
                <a:gd name="connsiteX4" fmla="*/ 25456 w 30111"/>
                <a:gd name="connsiteY4" fmla="*/ 12190 h 13130"/>
                <a:gd name="connsiteX5" fmla="*/ 26930 w 30111"/>
                <a:gd name="connsiteY5" fmla="*/ 12190 h 13130"/>
                <a:gd name="connsiteX6" fmla="*/ 28002 w 30111"/>
                <a:gd name="connsiteY6" fmla="*/ 11386 h 13130"/>
                <a:gd name="connsiteX7" fmla="*/ 29207 w 30111"/>
                <a:gd name="connsiteY7" fmla="*/ 10582 h 13130"/>
                <a:gd name="connsiteX8" fmla="*/ 29207 w 30111"/>
                <a:gd name="connsiteY8" fmla="*/ 9377 h 13130"/>
                <a:gd name="connsiteX9" fmla="*/ 30011 w 30111"/>
                <a:gd name="connsiteY9" fmla="*/ 8171 h 13130"/>
                <a:gd name="connsiteX10" fmla="*/ 30011 w 30111"/>
                <a:gd name="connsiteY10" fmla="*/ 8171 h 13130"/>
                <a:gd name="connsiteX11" fmla="*/ 30011 w 30111"/>
                <a:gd name="connsiteY11" fmla="*/ 5492 h 13130"/>
                <a:gd name="connsiteX12" fmla="*/ 30011 w 30111"/>
                <a:gd name="connsiteY12" fmla="*/ 5492 h 13130"/>
                <a:gd name="connsiteX13" fmla="*/ 30011 w 30111"/>
                <a:gd name="connsiteY13" fmla="*/ 4153 h 13130"/>
                <a:gd name="connsiteX14" fmla="*/ 30011 w 30111"/>
                <a:gd name="connsiteY14" fmla="*/ 2947 h 13130"/>
                <a:gd name="connsiteX15" fmla="*/ 28806 w 30111"/>
                <a:gd name="connsiteY15" fmla="*/ 1206 h 13130"/>
                <a:gd name="connsiteX16" fmla="*/ 28806 w 30111"/>
                <a:gd name="connsiteY16" fmla="*/ 1206 h 13130"/>
                <a:gd name="connsiteX17" fmla="*/ 26930 w 30111"/>
                <a:gd name="connsiteY17" fmla="*/ 0 h 13130"/>
                <a:gd name="connsiteX18" fmla="*/ 26930 w 30111"/>
                <a:gd name="connsiteY18" fmla="*/ 0 h 13130"/>
                <a:gd name="connsiteX19" fmla="*/ 25188 w 30111"/>
                <a:gd name="connsiteY19" fmla="*/ 0 h 13130"/>
                <a:gd name="connsiteX20" fmla="*/ 23848 w 30111"/>
                <a:gd name="connsiteY20" fmla="*/ 0 h 13130"/>
                <a:gd name="connsiteX21" fmla="*/ 7101 w 30111"/>
                <a:gd name="connsiteY21" fmla="*/ 670 h 13130"/>
                <a:gd name="connsiteX22" fmla="*/ 7101 w 30111"/>
                <a:gd name="connsiteY22" fmla="*/ 8305 h 13130"/>
                <a:gd name="connsiteX23" fmla="*/ 0 w 30111"/>
                <a:gd name="connsiteY23" fmla="*/ 13128 h 1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111" h="13130">
                  <a:moveTo>
                    <a:pt x="0" y="13128"/>
                  </a:moveTo>
                  <a:lnTo>
                    <a:pt x="0" y="13128"/>
                  </a:lnTo>
                  <a:lnTo>
                    <a:pt x="24250" y="12190"/>
                  </a:lnTo>
                  <a:lnTo>
                    <a:pt x="24250" y="12190"/>
                  </a:lnTo>
                  <a:lnTo>
                    <a:pt x="25456" y="12190"/>
                  </a:lnTo>
                  <a:lnTo>
                    <a:pt x="26930" y="12190"/>
                  </a:lnTo>
                  <a:lnTo>
                    <a:pt x="28002" y="11386"/>
                  </a:lnTo>
                  <a:lnTo>
                    <a:pt x="29207" y="10582"/>
                  </a:lnTo>
                  <a:cubicBezTo>
                    <a:pt x="29248" y="10181"/>
                    <a:pt x="29248" y="9779"/>
                    <a:pt x="29207" y="9377"/>
                  </a:cubicBezTo>
                  <a:cubicBezTo>
                    <a:pt x="29207" y="9377"/>
                    <a:pt x="29207" y="8707"/>
                    <a:pt x="30011" y="8171"/>
                  </a:cubicBezTo>
                  <a:lnTo>
                    <a:pt x="30011" y="8171"/>
                  </a:lnTo>
                  <a:cubicBezTo>
                    <a:pt x="30145" y="7287"/>
                    <a:pt x="30145" y="6376"/>
                    <a:pt x="30011" y="5492"/>
                  </a:cubicBezTo>
                  <a:lnTo>
                    <a:pt x="30011" y="5492"/>
                  </a:lnTo>
                  <a:cubicBezTo>
                    <a:pt x="30092" y="5050"/>
                    <a:pt x="30092" y="4595"/>
                    <a:pt x="30011" y="4153"/>
                  </a:cubicBezTo>
                  <a:cubicBezTo>
                    <a:pt x="30038" y="3751"/>
                    <a:pt x="30038" y="3349"/>
                    <a:pt x="30011" y="2947"/>
                  </a:cubicBezTo>
                  <a:cubicBezTo>
                    <a:pt x="29730" y="2291"/>
                    <a:pt x="29328" y="1701"/>
                    <a:pt x="28806" y="1206"/>
                  </a:cubicBezTo>
                  <a:lnTo>
                    <a:pt x="28806" y="1206"/>
                  </a:lnTo>
                  <a:cubicBezTo>
                    <a:pt x="28270" y="683"/>
                    <a:pt x="27626" y="268"/>
                    <a:pt x="26930" y="0"/>
                  </a:cubicBezTo>
                  <a:lnTo>
                    <a:pt x="26930" y="0"/>
                  </a:lnTo>
                  <a:lnTo>
                    <a:pt x="25188" y="0"/>
                  </a:lnTo>
                  <a:lnTo>
                    <a:pt x="23848" y="0"/>
                  </a:lnTo>
                  <a:lnTo>
                    <a:pt x="7101" y="670"/>
                  </a:lnTo>
                  <a:lnTo>
                    <a:pt x="7101" y="8305"/>
                  </a:lnTo>
                  <a:cubicBezTo>
                    <a:pt x="6016" y="11266"/>
                    <a:pt x="3162" y="13208"/>
                    <a:pt x="0" y="131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F52A2860-ACD5-FAEA-831A-86457C62C742}"/>
                </a:ext>
              </a:extLst>
            </p:cNvPr>
            <p:cNvSpPr/>
            <p:nvPr/>
          </p:nvSpPr>
          <p:spPr>
            <a:xfrm>
              <a:off x="11962319" y="6405795"/>
              <a:ext cx="73286" cy="100"/>
            </a:xfrm>
            <a:custGeom>
              <a:avLst/>
              <a:gdLst>
                <a:gd name="connsiteX0" fmla="*/ 1876 w 73286"/>
                <a:gd name="connsiteY0" fmla="*/ 100 h 100"/>
                <a:gd name="connsiteX1" fmla="*/ 70338 w 73286"/>
                <a:gd name="connsiteY1" fmla="*/ 100 h 100"/>
                <a:gd name="connsiteX2" fmla="*/ 71544 w 73286"/>
                <a:gd name="connsiteY2" fmla="*/ 100 h 100"/>
                <a:gd name="connsiteX3" fmla="*/ 71544 w 73286"/>
                <a:gd name="connsiteY3" fmla="*/ 100 h 100"/>
                <a:gd name="connsiteX4" fmla="*/ 73286 w 73286"/>
                <a:gd name="connsiteY4" fmla="*/ 100 h 100"/>
                <a:gd name="connsiteX5" fmla="*/ 0 w 73286"/>
                <a:gd name="connsiteY5" fmla="*/ 100 h 100"/>
                <a:gd name="connsiteX6" fmla="*/ 1876 w 73286"/>
                <a:gd name="connsiteY6" fmla="*/ 10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86" h="100">
                  <a:moveTo>
                    <a:pt x="1876" y="100"/>
                  </a:moveTo>
                  <a:lnTo>
                    <a:pt x="70338" y="100"/>
                  </a:lnTo>
                  <a:lnTo>
                    <a:pt x="71544" y="100"/>
                  </a:lnTo>
                  <a:lnTo>
                    <a:pt x="71544" y="100"/>
                  </a:lnTo>
                  <a:lnTo>
                    <a:pt x="73286" y="100"/>
                  </a:lnTo>
                  <a:lnTo>
                    <a:pt x="0" y="100"/>
                  </a:lnTo>
                  <a:cubicBezTo>
                    <a:pt x="617" y="-33"/>
                    <a:pt x="1259" y="-33"/>
                    <a:pt x="1876" y="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15CD43CC-11A4-74D2-58AB-354B23FB1451}"/>
                </a:ext>
              </a:extLst>
            </p:cNvPr>
            <p:cNvSpPr/>
            <p:nvPr/>
          </p:nvSpPr>
          <p:spPr>
            <a:xfrm>
              <a:off x="12665031" y="6078104"/>
              <a:ext cx="1072" cy="2813"/>
            </a:xfrm>
            <a:custGeom>
              <a:avLst/>
              <a:gdLst>
                <a:gd name="connsiteX0" fmla="*/ 1072 w 1072"/>
                <a:gd name="connsiteY0" fmla="*/ 0 h 2813"/>
                <a:gd name="connsiteX1" fmla="*/ 1072 w 1072"/>
                <a:gd name="connsiteY1" fmla="*/ 804 h 2813"/>
                <a:gd name="connsiteX2" fmla="*/ 0 w 1072"/>
                <a:gd name="connsiteY2" fmla="*/ 2813 h 2813"/>
                <a:gd name="connsiteX3" fmla="*/ 0 w 1072"/>
                <a:gd name="connsiteY3" fmla="*/ 2813 h 2813"/>
                <a:gd name="connsiteX4" fmla="*/ 804 w 1072"/>
                <a:gd name="connsiteY4" fmla="*/ 1742 h 2813"/>
                <a:gd name="connsiteX5" fmla="*/ 1072 w 1072"/>
                <a:gd name="connsiteY5" fmla="*/ 0 h 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" h="2813">
                  <a:moveTo>
                    <a:pt x="1072" y="0"/>
                  </a:moveTo>
                  <a:lnTo>
                    <a:pt x="1072" y="804"/>
                  </a:lnTo>
                  <a:lnTo>
                    <a:pt x="0" y="2813"/>
                  </a:lnTo>
                  <a:lnTo>
                    <a:pt x="0" y="2813"/>
                  </a:lnTo>
                  <a:cubicBezTo>
                    <a:pt x="0" y="2813"/>
                    <a:pt x="0" y="2143"/>
                    <a:pt x="804" y="1742"/>
                  </a:cubicBezTo>
                  <a:cubicBezTo>
                    <a:pt x="777" y="1149"/>
                    <a:pt x="871" y="559"/>
                    <a:pt x="10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897FA39A-4678-D549-7E0A-3247783C1E63}"/>
                </a:ext>
              </a:extLst>
            </p:cNvPr>
            <p:cNvSpPr/>
            <p:nvPr/>
          </p:nvSpPr>
          <p:spPr>
            <a:xfrm>
              <a:off x="11955754" y="6419961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1206 w 2679"/>
                <a:gd name="connsiteY1" fmla="*/ 0 h 150"/>
                <a:gd name="connsiteX2" fmla="*/ 2680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1206" y="0"/>
                  </a:lnTo>
                  <a:lnTo>
                    <a:pt x="2680" y="0"/>
                  </a:lnTo>
                  <a:lnTo>
                    <a:pt x="2680" y="0"/>
                  </a:lnTo>
                  <a:cubicBezTo>
                    <a:pt x="1796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EA21D3EC-47F7-9DD4-9196-338FEE7579AF}"/>
                </a:ext>
              </a:extLst>
            </p:cNvPr>
            <p:cNvSpPr/>
            <p:nvPr/>
          </p:nvSpPr>
          <p:spPr>
            <a:xfrm>
              <a:off x="11951541" y="6413531"/>
              <a:ext cx="60" cy="1473"/>
            </a:xfrm>
            <a:custGeom>
              <a:avLst/>
              <a:gdLst>
                <a:gd name="connsiteX0" fmla="*/ 60 w 60"/>
                <a:gd name="connsiteY0" fmla="*/ 1474 h 1473"/>
                <a:gd name="connsiteX1" fmla="*/ 60 w 60"/>
                <a:gd name="connsiteY1" fmla="*/ 0 h 1473"/>
                <a:gd name="connsiteX2" fmla="*/ 60 w 60"/>
                <a:gd name="connsiteY2" fmla="*/ 0 h 1473"/>
                <a:gd name="connsiteX3" fmla="*/ 60 w 60"/>
                <a:gd name="connsiteY3" fmla="*/ 1474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473">
                  <a:moveTo>
                    <a:pt x="60" y="1474"/>
                  </a:moveTo>
                  <a:lnTo>
                    <a:pt x="60" y="0"/>
                  </a:lnTo>
                  <a:lnTo>
                    <a:pt x="60" y="0"/>
                  </a:lnTo>
                  <a:cubicBezTo>
                    <a:pt x="-20" y="482"/>
                    <a:pt x="-20" y="991"/>
                    <a:pt x="60" y="14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6AA9161-9C59-A00D-5F75-CFF941ADBE1A}"/>
                </a:ext>
              </a:extLst>
            </p:cNvPr>
            <p:cNvSpPr/>
            <p:nvPr/>
          </p:nvSpPr>
          <p:spPr>
            <a:xfrm>
              <a:off x="11956826" y="6405527"/>
              <a:ext cx="7368" cy="100"/>
            </a:xfrm>
            <a:custGeom>
              <a:avLst/>
              <a:gdLst>
                <a:gd name="connsiteX0" fmla="*/ 5225 w 7368"/>
                <a:gd name="connsiteY0" fmla="*/ 100 h 100"/>
                <a:gd name="connsiteX1" fmla="*/ 1072 w 7368"/>
                <a:gd name="connsiteY1" fmla="*/ 100 h 100"/>
                <a:gd name="connsiteX2" fmla="*/ 0 w 7368"/>
                <a:gd name="connsiteY2" fmla="*/ 100 h 100"/>
                <a:gd name="connsiteX3" fmla="*/ 1608 w 7368"/>
                <a:gd name="connsiteY3" fmla="*/ 100 h 100"/>
                <a:gd name="connsiteX4" fmla="*/ 7369 w 7368"/>
                <a:gd name="connsiteY4" fmla="*/ 100 h 100"/>
                <a:gd name="connsiteX5" fmla="*/ 5493 w 7368"/>
                <a:gd name="connsiteY5" fmla="*/ 10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8" h="100">
                  <a:moveTo>
                    <a:pt x="5225" y="100"/>
                  </a:moveTo>
                  <a:lnTo>
                    <a:pt x="1072" y="100"/>
                  </a:lnTo>
                  <a:lnTo>
                    <a:pt x="0" y="100"/>
                  </a:lnTo>
                  <a:cubicBezTo>
                    <a:pt x="536" y="33"/>
                    <a:pt x="1072" y="33"/>
                    <a:pt x="1608" y="100"/>
                  </a:cubicBezTo>
                  <a:lnTo>
                    <a:pt x="7369" y="100"/>
                  </a:lnTo>
                  <a:cubicBezTo>
                    <a:pt x="6752" y="-33"/>
                    <a:pt x="6109" y="-33"/>
                    <a:pt x="5493" y="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10D329CE-EFAD-BD6C-3385-7569EEAD6881}"/>
                </a:ext>
              </a:extLst>
            </p:cNvPr>
            <p:cNvSpPr/>
            <p:nvPr/>
          </p:nvSpPr>
          <p:spPr>
            <a:xfrm>
              <a:off x="11951819" y="6406599"/>
              <a:ext cx="81508" cy="12709"/>
            </a:xfrm>
            <a:custGeom>
              <a:avLst/>
              <a:gdLst>
                <a:gd name="connsiteX0" fmla="*/ 74274 w 81508"/>
                <a:gd name="connsiteY0" fmla="*/ 2913 h 12709"/>
                <a:gd name="connsiteX1" fmla="*/ 75077 w 81508"/>
                <a:gd name="connsiteY1" fmla="*/ 1842 h 12709"/>
                <a:gd name="connsiteX2" fmla="*/ 76149 w 81508"/>
                <a:gd name="connsiteY2" fmla="*/ 904 h 12709"/>
                <a:gd name="connsiteX3" fmla="*/ 77221 w 81508"/>
                <a:gd name="connsiteY3" fmla="*/ 100 h 12709"/>
                <a:gd name="connsiteX4" fmla="*/ 78561 w 81508"/>
                <a:gd name="connsiteY4" fmla="*/ 100 h 12709"/>
                <a:gd name="connsiteX5" fmla="*/ 79767 w 81508"/>
                <a:gd name="connsiteY5" fmla="*/ 100 h 12709"/>
                <a:gd name="connsiteX6" fmla="*/ 79767 w 81508"/>
                <a:gd name="connsiteY6" fmla="*/ 100 h 12709"/>
                <a:gd name="connsiteX7" fmla="*/ 81508 w 81508"/>
                <a:gd name="connsiteY7" fmla="*/ 100 h 12709"/>
                <a:gd name="connsiteX8" fmla="*/ 80303 w 81508"/>
                <a:gd name="connsiteY8" fmla="*/ 100 h 12709"/>
                <a:gd name="connsiteX9" fmla="*/ 6079 w 81508"/>
                <a:gd name="connsiteY9" fmla="*/ 100 h 12709"/>
                <a:gd name="connsiteX10" fmla="*/ 4471 w 81508"/>
                <a:gd name="connsiteY10" fmla="*/ 100 h 12709"/>
                <a:gd name="connsiteX11" fmla="*/ 3132 w 81508"/>
                <a:gd name="connsiteY11" fmla="*/ 100 h 12709"/>
                <a:gd name="connsiteX12" fmla="*/ 1925 w 81508"/>
                <a:gd name="connsiteY12" fmla="*/ 904 h 12709"/>
                <a:gd name="connsiteX13" fmla="*/ 854 w 81508"/>
                <a:gd name="connsiteY13" fmla="*/ 1708 h 12709"/>
                <a:gd name="connsiteX14" fmla="*/ 50 w 81508"/>
                <a:gd name="connsiteY14" fmla="*/ 2913 h 12709"/>
                <a:gd name="connsiteX15" fmla="*/ 50 w 81508"/>
                <a:gd name="connsiteY15" fmla="*/ 3985 h 12709"/>
                <a:gd name="connsiteX16" fmla="*/ 50 w 81508"/>
                <a:gd name="connsiteY16" fmla="*/ 5459 h 12709"/>
                <a:gd name="connsiteX17" fmla="*/ 50 w 81508"/>
                <a:gd name="connsiteY17" fmla="*/ 6664 h 12709"/>
                <a:gd name="connsiteX18" fmla="*/ 50 w 81508"/>
                <a:gd name="connsiteY18" fmla="*/ 6664 h 12709"/>
                <a:gd name="connsiteX19" fmla="*/ 50 w 81508"/>
                <a:gd name="connsiteY19" fmla="*/ 8138 h 12709"/>
                <a:gd name="connsiteX20" fmla="*/ 50 w 81508"/>
                <a:gd name="connsiteY20" fmla="*/ 9343 h 12709"/>
                <a:gd name="connsiteX21" fmla="*/ 988 w 81508"/>
                <a:gd name="connsiteY21" fmla="*/ 10683 h 12709"/>
                <a:gd name="connsiteX22" fmla="*/ 1658 w 81508"/>
                <a:gd name="connsiteY22" fmla="*/ 11621 h 12709"/>
                <a:gd name="connsiteX23" fmla="*/ 3132 w 81508"/>
                <a:gd name="connsiteY23" fmla="*/ 12558 h 12709"/>
                <a:gd name="connsiteX24" fmla="*/ 3935 w 81508"/>
                <a:gd name="connsiteY24" fmla="*/ 12558 h 12709"/>
                <a:gd name="connsiteX25" fmla="*/ 6615 w 81508"/>
                <a:gd name="connsiteY25" fmla="*/ 12558 h 12709"/>
                <a:gd name="connsiteX26" fmla="*/ 73604 w 81508"/>
                <a:gd name="connsiteY26" fmla="*/ 12558 h 12709"/>
                <a:gd name="connsiteX27" fmla="*/ 73604 w 81508"/>
                <a:gd name="connsiteY27" fmla="*/ 5325 h 12709"/>
                <a:gd name="connsiteX28" fmla="*/ 73604 w 81508"/>
                <a:gd name="connsiteY28" fmla="*/ 4253 h 12709"/>
                <a:gd name="connsiteX29" fmla="*/ 73604 w 81508"/>
                <a:gd name="connsiteY29" fmla="*/ 2780 h 12709"/>
                <a:gd name="connsiteX30" fmla="*/ 74274 w 81508"/>
                <a:gd name="connsiteY30" fmla="*/ 2913 h 1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1508" h="12709">
                  <a:moveTo>
                    <a:pt x="74274" y="2913"/>
                  </a:moveTo>
                  <a:cubicBezTo>
                    <a:pt x="74461" y="2498"/>
                    <a:pt x="74743" y="2137"/>
                    <a:pt x="75077" y="1842"/>
                  </a:cubicBezTo>
                  <a:cubicBezTo>
                    <a:pt x="75373" y="1467"/>
                    <a:pt x="75734" y="1145"/>
                    <a:pt x="76149" y="904"/>
                  </a:cubicBezTo>
                  <a:lnTo>
                    <a:pt x="77221" y="100"/>
                  </a:lnTo>
                  <a:lnTo>
                    <a:pt x="78561" y="100"/>
                  </a:lnTo>
                  <a:lnTo>
                    <a:pt x="79767" y="100"/>
                  </a:lnTo>
                  <a:lnTo>
                    <a:pt x="79767" y="100"/>
                  </a:lnTo>
                  <a:cubicBezTo>
                    <a:pt x="80343" y="-33"/>
                    <a:pt x="80932" y="-33"/>
                    <a:pt x="81508" y="100"/>
                  </a:cubicBezTo>
                  <a:lnTo>
                    <a:pt x="80303" y="100"/>
                  </a:lnTo>
                  <a:lnTo>
                    <a:pt x="6079" y="100"/>
                  </a:lnTo>
                  <a:cubicBezTo>
                    <a:pt x="5543" y="33"/>
                    <a:pt x="5007" y="33"/>
                    <a:pt x="4471" y="100"/>
                  </a:cubicBezTo>
                  <a:cubicBezTo>
                    <a:pt x="4029" y="20"/>
                    <a:pt x="3574" y="20"/>
                    <a:pt x="3132" y="100"/>
                  </a:cubicBezTo>
                  <a:cubicBezTo>
                    <a:pt x="3132" y="100"/>
                    <a:pt x="2328" y="100"/>
                    <a:pt x="1925" y="904"/>
                  </a:cubicBezTo>
                  <a:cubicBezTo>
                    <a:pt x="1511" y="1092"/>
                    <a:pt x="1149" y="1373"/>
                    <a:pt x="854" y="1708"/>
                  </a:cubicBezTo>
                  <a:cubicBezTo>
                    <a:pt x="546" y="2083"/>
                    <a:pt x="265" y="2485"/>
                    <a:pt x="50" y="2913"/>
                  </a:cubicBezTo>
                  <a:cubicBezTo>
                    <a:pt x="10" y="3275"/>
                    <a:pt x="10" y="3623"/>
                    <a:pt x="50" y="3985"/>
                  </a:cubicBezTo>
                  <a:cubicBezTo>
                    <a:pt x="-4" y="4481"/>
                    <a:pt x="-4" y="4963"/>
                    <a:pt x="50" y="5459"/>
                  </a:cubicBezTo>
                  <a:cubicBezTo>
                    <a:pt x="-17" y="5861"/>
                    <a:pt x="-17" y="6262"/>
                    <a:pt x="50" y="6664"/>
                  </a:cubicBezTo>
                  <a:lnTo>
                    <a:pt x="50" y="6664"/>
                  </a:lnTo>
                  <a:lnTo>
                    <a:pt x="50" y="8138"/>
                  </a:lnTo>
                  <a:cubicBezTo>
                    <a:pt x="50" y="8138"/>
                    <a:pt x="50" y="8942"/>
                    <a:pt x="50" y="9343"/>
                  </a:cubicBezTo>
                  <a:cubicBezTo>
                    <a:pt x="278" y="9839"/>
                    <a:pt x="599" y="10295"/>
                    <a:pt x="988" y="10683"/>
                  </a:cubicBezTo>
                  <a:lnTo>
                    <a:pt x="1658" y="11621"/>
                  </a:lnTo>
                  <a:cubicBezTo>
                    <a:pt x="2100" y="12009"/>
                    <a:pt x="2596" y="12331"/>
                    <a:pt x="3132" y="12558"/>
                  </a:cubicBezTo>
                  <a:lnTo>
                    <a:pt x="3935" y="12558"/>
                  </a:lnTo>
                  <a:cubicBezTo>
                    <a:pt x="4819" y="12759"/>
                    <a:pt x="5731" y="12759"/>
                    <a:pt x="6615" y="12558"/>
                  </a:cubicBezTo>
                  <a:lnTo>
                    <a:pt x="73604" y="12558"/>
                  </a:lnTo>
                  <a:lnTo>
                    <a:pt x="73604" y="5325"/>
                  </a:lnTo>
                  <a:cubicBezTo>
                    <a:pt x="73524" y="4977"/>
                    <a:pt x="73524" y="4601"/>
                    <a:pt x="73604" y="4253"/>
                  </a:cubicBezTo>
                  <a:cubicBezTo>
                    <a:pt x="73524" y="3771"/>
                    <a:pt x="73524" y="3262"/>
                    <a:pt x="73604" y="2780"/>
                  </a:cubicBezTo>
                  <a:cubicBezTo>
                    <a:pt x="73831" y="2806"/>
                    <a:pt x="74059" y="2860"/>
                    <a:pt x="74274" y="29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7C0C3CE1-0692-C587-8B45-8B81A304AA30}"/>
                </a:ext>
              </a:extLst>
            </p:cNvPr>
            <p:cNvSpPr/>
            <p:nvPr/>
          </p:nvSpPr>
          <p:spPr>
            <a:xfrm>
              <a:off x="12025363" y="6411924"/>
              <a:ext cx="14663" cy="441521"/>
            </a:xfrm>
            <a:custGeom>
              <a:avLst/>
              <a:gdLst>
                <a:gd name="connsiteX0" fmla="*/ 11448 w 14663"/>
                <a:gd name="connsiteY0" fmla="*/ 8305 h 441521"/>
                <a:gd name="connsiteX1" fmla="*/ 11448 w 14663"/>
                <a:gd name="connsiteY1" fmla="*/ 8305 h 441521"/>
                <a:gd name="connsiteX2" fmla="*/ 10243 w 14663"/>
                <a:gd name="connsiteY2" fmla="*/ 8305 h 441521"/>
                <a:gd name="connsiteX3" fmla="*/ 8501 w 14663"/>
                <a:gd name="connsiteY3" fmla="*/ 8305 h 441521"/>
                <a:gd name="connsiteX4" fmla="*/ 7295 w 14663"/>
                <a:gd name="connsiteY4" fmla="*/ 8305 h 441521"/>
                <a:gd name="connsiteX5" fmla="*/ 60 w 14663"/>
                <a:gd name="connsiteY5" fmla="*/ 1608 h 441521"/>
                <a:gd name="connsiteX6" fmla="*/ 60 w 14663"/>
                <a:gd name="connsiteY6" fmla="*/ 0 h 441521"/>
                <a:gd name="connsiteX7" fmla="*/ 60 w 14663"/>
                <a:gd name="connsiteY7" fmla="*/ 1072 h 441521"/>
                <a:gd name="connsiteX8" fmla="*/ 60 w 14663"/>
                <a:gd name="connsiteY8" fmla="*/ 441521 h 441521"/>
                <a:gd name="connsiteX9" fmla="*/ 14663 w 14663"/>
                <a:gd name="connsiteY9" fmla="*/ 441521 h 441521"/>
                <a:gd name="connsiteX10" fmla="*/ 14663 w 14663"/>
                <a:gd name="connsiteY10" fmla="*/ 8037 h 44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63" h="441521">
                  <a:moveTo>
                    <a:pt x="11448" y="8305"/>
                  </a:moveTo>
                  <a:lnTo>
                    <a:pt x="11448" y="8305"/>
                  </a:lnTo>
                  <a:lnTo>
                    <a:pt x="10243" y="8305"/>
                  </a:lnTo>
                  <a:lnTo>
                    <a:pt x="8501" y="8305"/>
                  </a:lnTo>
                  <a:lnTo>
                    <a:pt x="7295" y="8305"/>
                  </a:lnTo>
                  <a:cubicBezTo>
                    <a:pt x="3504" y="8319"/>
                    <a:pt x="341" y="5398"/>
                    <a:pt x="60" y="1608"/>
                  </a:cubicBezTo>
                  <a:cubicBezTo>
                    <a:pt x="-7" y="1072"/>
                    <a:pt x="-7" y="536"/>
                    <a:pt x="60" y="0"/>
                  </a:cubicBezTo>
                  <a:cubicBezTo>
                    <a:pt x="-20" y="348"/>
                    <a:pt x="-20" y="723"/>
                    <a:pt x="60" y="1072"/>
                  </a:cubicBezTo>
                  <a:lnTo>
                    <a:pt x="60" y="441521"/>
                  </a:lnTo>
                  <a:lnTo>
                    <a:pt x="14663" y="441521"/>
                  </a:lnTo>
                  <a:lnTo>
                    <a:pt x="14663" y="803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10824977-1E35-FD99-F2D3-F0072942AA17}"/>
                </a:ext>
              </a:extLst>
            </p:cNvPr>
            <p:cNvSpPr/>
            <p:nvPr/>
          </p:nvSpPr>
          <p:spPr>
            <a:xfrm>
              <a:off x="12678161" y="6411522"/>
              <a:ext cx="180602" cy="2679"/>
            </a:xfrm>
            <a:custGeom>
              <a:avLst/>
              <a:gdLst>
                <a:gd name="connsiteX0" fmla="*/ 0 w 180602"/>
                <a:gd name="connsiteY0" fmla="*/ 938 h 2679"/>
                <a:gd name="connsiteX1" fmla="*/ 0 w 180602"/>
                <a:gd name="connsiteY1" fmla="*/ 938 h 2679"/>
                <a:gd name="connsiteX2" fmla="*/ 0 w 180602"/>
                <a:gd name="connsiteY2" fmla="*/ 2679 h 2679"/>
                <a:gd name="connsiteX3" fmla="*/ 180602 w 180602"/>
                <a:gd name="connsiteY3" fmla="*/ 2679 h 2679"/>
                <a:gd name="connsiteX4" fmla="*/ 180602 w 180602"/>
                <a:gd name="connsiteY4" fmla="*/ 0 h 2679"/>
                <a:gd name="connsiteX5" fmla="*/ 0 w 180602"/>
                <a:gd name="connsiteY5" fmla="*/ 0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602" h="2679">
                  <a:moveTo>
                    <a:pt x="0" y="938"/>
                  </a:moveTo>
                  <a:lnTo>
                    <a:pt x="0" y="938"/>
                  </a:lnTo>
                  <a:cubicBezTo>
                    <a:pt x="81" y="1514"/>
                    <a:pt x="81" y="2103"/>
                    <a:pt x="0" y="2679"/>
                  </a:cubicBezTo>
                  <a:lnTo>
                    <a:pt x="180602" y="2679"/>
                  </a:lnTo>
                  <a:lnTo>
                    <a:pt x="1806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133860BD-1FB8-864C-FF4A-1D18D6ED0F37}"/>
                </a:ext>
              </a:extLst>
            </p:cNvPr>
            <p:cNvSpPr/>
            <p:nvPr/>
          </p:nvSpPr>
          <p:spPr>
            <a:xfrm>
              <a:off x="12033863" y="6405226"/>
              <a:ext cx="7636" cy="2009"/>
            </a:xfrm>
            <a:custGeom>
              <a:avLst/>
              <a:gdLst>
                <a:gd name="connsiteX0" fmla="*/ 0 w 7636"/>
                <a:gd name="connsiteY0" fmla="*/ 938 h 2009"/>
                <a:gd name="connsiteX1" fmla="*/ 2813 w 7636"/>
                <a:gd name="connsiteY1" fmla="*/ 2009 h 2009"/>
                <a:gd name="connsiteX2" fmla="*/ 7637 w 7636"/>
                <a:gd name="connsiteY2" fmla="*/ 0 h 2009"/>
                <a:gd name="connsiteX3" fmla="*/ 7637 w 7636"/>
                <a:gd name="connsiteY3" fmla="*/ 0 h 2009"/>
                <a:gd name="connsiteX4" fmla="*/ 2277 w 7636"/>
                <a:gd name="connsiteY4" fmla="*/ 0 h 2009"/>
                <a:gd name="connsiteX5" fmla="*/ 2277 w 7636"/>
                <a:gd name="connsiteY5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6" h="2009">
                  <a:moveTo>
                    <a:pt x="0" y="938"/>
                  </a:moveTo>
                  <a:cubicBezTo>
                    <a:pt x="1005" y="1072"/>
                    <a:pt x="1969" y="1433"/>
                    <a:pt x="2813" y="2009"/>
                  </a:cubicBezTo>
                  <a:cubicBezTo>
                    <a:pt x="4139" y="804"/>
                    <a:pt x="5841" y="94"/>
                    <a:pt x="7637" y="0"/>
                  </a:cubicBezTo>
                  <a:lnTo>
                    <a:pt x="7637" y="0"/>
                  </a:lnTo>
                  <a:lnTo>
                    <a:pt x="2277" y="0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67E3B97A-2ED7-235D-39E1-0E0563FDA4A4}"/>
                </a:ext>
              </a:extLst>
            </p:cNvPr>
            <p:cNvSpPr/>
            <p:nvPr/>
          </p:nvSpPr>
          <p:spPr>
            <a:xfrm>
              <a:off x="12035069" y="6418354"/>
              <a:ext cx="6565" cy="1607"/>
            </a:xfrm>
            <a:custGeom>
              <a:avLst/>
              <a:gdLst>
                <a:gd name="connsiteX0" fmla="*/ 2680 w 6565"/>
                <a:gd name="connsiteY0" fmla="*/ 0 h 1607"/>
                <a:gd name="connsiteX1" fmla="*/ 0 w 6565"/>
                <a:gd name="connsiteY1" fmla="*/ 1608 h 1607"/>
                <a:gd name="connsiteX2" fmla="*/ 1206 w 6565"/>
                <a:gd name="connsiteY2" fmla="*/ 1608 h 1607"/>
                <a:gd name="connsiteX3" fmla="*/ 1206 w 6565"/>
                <a:gd name="connsiteY3" fmla="*/ 1608 h 1607"/>
                <a:gd name="connsiteX4" fmla="*/ 3886 w 6565"/>
                <a:gd name="connsiteY4" fmla="*/ 1608 h 1607"/>
                <a:gd name="connsiteX5" fmla="*/ 6566 w 6565"/>
                <a:gd name="connsiteY5" fmla="*/ 1608 h 1607"/>
                <a:gd name="connsiteX6" fmla="*/ 6566 w 6565"/>
                <a:gd name="connsiteY6" fmla="*/ 1608 h 1607"/>
                <a:gd name="connsiteX7" fmla="*/ 2680 w 6565"/>
                <a:gd name="connsiteY7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65" h="1607">
                  <a:moveTo>
                    <a:pt x="2680" y="0"/>
                  </a:moveTo>
                  <a:cubicBezTo>
                    <a:pt x="1863" y="656"/>
                    <a:pt x="965" y="1206"/>
                    <a:pt x="0" y="1608"/>
                  </a:cubicBezTo>
                  <a:lnTo>
                    <a:pt x="1206" y="1608"/>
                  </a:lnTo>
                  <a:lnTo>
                    <a:pt x="1206" y="1608"/>
                  </a:lnTo>
                  <a:lnTo>
                    <a:pt x="3886" y="1608"/>
                  </a:lnTo>
                  <a:lnTo>
                    <a:pt x="6566" y="1608"/>
                  </a:lnTo>
                  <a:lnTo>
                    <a:pt x="6566" y="1608"/>
                  </a:lnTo>
                  <a:cubicBezTo>
                    <a:pt x="5145" y="1474"/>
                    <a:pt x="3792" y="911"/>
                    <a:pt x="2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A2F21140-E93D-689D-3708-C84E87B87CCF}"/>
                </a:ext>
              </a:extLst>
            </p:cNvPr>
            <p:cNvSpPr/>
            <p:nvPr/>
          </p:nvSpPr>
          <p:spPr>
            <a:xfrm>
              <a:off x="12026568" y="6406063"/>
              <a:ext cx="12922" cy="13898"/>
            </a:xfrm>
            <a:custGeom>
              <a:avLst/>
              <a:gdLst>
                <a:gd name="connsiteX0" fmla="*/ 7965 w 12922"/>
                <a:gd name="connsiteY0" fmla="*/ 6396 h 13898"/>
                <a:gd name="connsiteX1" fmla="*/ 10108 w 12922"/>
                <a:gd name="connsiteY1" fmla="*/ 1172 h 13898"/>
                <a:gd name="connsiteX2" fmla="*/ 7295 w 12922"/>
                <a:gd name="connsiteY2" fmla="*/ 100 h 13898"/>
                <a:gd name="connsiteX3" fmla="*/ 7295 w 12922"/>
                <a:gd name="connsiteY3" fmla="*/ 100 h 13898"/>
                <a:gd name="connsiteX4" fmla="*/ 5554 w 12922"/>
                <a:gd name="connsiteY4" fmla="*/ 100 h 13898"/>
                <a:gd name="connsiteX5" fmla="*/ 5554 w 12922"/>
                <a:gd name="connsiteY5" fmla="*/ 100 h 13898"/>
                <a:gd name="connsiteX6" fmla="*/ 4347 w 12922"/>
                <a:gd name="connsiteY6" fmla="*/ 100 h 13898"/>
                <a:gd name="connsiteX7" fmla="*/ 3008 w 12922"/>
                <a:gd name="connsiteY7" fmla="*/ 100 h 13898"/>
                <a:gd name="connsiteX8" fmla="*/ 1936 w 12922"/>
                <a:gd name="connsiteY8" fmla="*/ 904 h 13898"/>
                <a:gd name="connsiteX9" fmla="*/ 864 w 12922"/>
                <a:gd name="connsiteY9" fmla="*/ 1842 h 13898"/>
                <a:gd name="connsiteX10" fmla="*/ 60 w 12922"/>
                <a:gd name="connsiteY10" fmla="*/ 2914 h 13898"/>
                <a:gd name="connsiteX11" fmla="*/ 60 w 12922"/>
                <a:gd name="connsiteY11" fmla="*/ 4119 h 13898"/>
                <a:gd name="connsiteX12" fmla="*/ 60 w 12922"/>
                <a:gd name="connsiteY12" fmla="*/ 5593 h 13898"/>
                <a:gd name="connsiteX13" fmla="*/ 60 w 12922"/>
                <a:gd name="connsiteY13" fmla="*/ 7200 h 13898"/>
                <a:gd name="connsiteX14" fmla="*/ 7295 w 12922"/>
                <a:gd name="connsiteY14" fmla="*/ 13898 h 13898"/>
                <a:gd name="connsiteX15" fmla="*/ 8501 w 12922"/>
                <a:gd name="connsiteY15" fmla="*/ 13898 h 13898"/>
                <a:gd name="connsiteX16" fmla="*/ 10243 w 12922"/>
                <a:gd name="connsiteY16" fmla="*/ 13898 h 13898"/>
                <a:gd name="connsiteX17" fmla="*/ 12922 w 12922"/>
                <a:gd name="connsiteY17" fmla="*/ 12291 h 13898"/>
                <a:gd name="connsiteX18" fmla="*/ 7965 w 12922"/>
                <a:gd name="connsiteY18" fmla="*/ 6396 h 1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2" h="13898">
                  <a:moveTo>
                    <a:pt x="7965" y="6396"/>
                  </a:moveTo>
                  <a:cubicBezTo>
                    <a:pt x="7952" y="4441"/>
                    <a:pt x="8729" y="2565"/>
                    <a:pt x="10108" y="1172"/>
                  </a:cubicBezTo>
                  <a:cubicBezTo>
                    <a:pt x="9265" y="596"/>
                    <a:pt x="8300" y="234"/>
                    <a:pt x="7295" y="100"/>
                  </a:cubicBezTo>
                  <a:lnTo>
                    <a:pt x="7295" y="100"/>
                  </a:lnTo>
                  <a:cubicBezTo>
                    <a:pt x="6719" y="-33"/>
                    <a:pt x="6129" y="-33"/>
                    <a:pt x="5554" y="100"/>
                  </a:cubicBezTo>
                  <a:lnTo>
                    <a:pt x="5554" y="100"/>
                  </a:lnTo>
                  <a:lnTo>
                    <a:pt x="4347" y="100"/>
                  </a:lnTo>
                  <a:lnTo>
                    <a:pt x="3008" y="100"/>
                  </a:lnTo>
                  <a:lnTo>
                    <a:pt x="1936" y="904"/>
                  </a:lnTo>
                  <a:cubicBezTo>
                    <a:pt x="1521" y="1145"/>
                    <a:pt x="1159" y="1467"/>
                    <a:pt x="864" y="1842"/>
                  </a:cubicBezTo>
                  <a:cubicBezTo>
                    <a:pt x="529" y="2137"/>
                    <a:pt x="248" y="2498"/>
                    <a:pt x="60" y="2914"/>
                  </a:cubicBezTo>
                  <a:cubicBezTo>
                    <a:pt x="20" y="3315"/>
                    <a:pt x="20" y="3717"/>
                    <a:pt x="60" y="4119"/>
                  </a:cubicBezTo>
                  <a:cubicBezTo>
                    <a:pt x="-20" y="4601"/>
                    <a:pt x="-20" y="5110"/>
                    <a:pt x="60" y="5593"/>
                  </a:cubicBezTo>
                  <a:cubicBezTo>
                    <a:pt x="-6" y="6129"/>
                    <a:pt x="-6" y="6664"/>
                    <a:pt x="60" y="7200"/>
                  </a:cubicBezTo>
                  <a:cubicBezTo>
                    <a:pt x="342" y="10991"/>
                    <a:pt x="3504" y="13911"/>
                    <a:pt x="7295" y="13898"/>
                  </a:cubicBezTo>
                  <a:lnTo>
                    <a:pt x="8501" y="13898"/>
                  </a:lnTo>
                  <a:lnTo>
                    <a:pt x="10243" y="13898"/>
                  </a:lnTo>
                  <a:cubicBezTo>
                    <a:pt x="11207" y="13496"/>
                    <a:pt x="12105" y="12947"/>
                    <a:pt x="12922" y="12291"/>
                  </a:cubicBezTo>
                  <a:cubicBezTo>
                    <a:pt x="10270" y="11447"/>
                    <a:pt x="8354" y="9156"/>
                    <a:pt x="7965" y="63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5C85DD8B-4540-C7D1-8661-606ACD3A3F79}"/>
                </a:ext>
              </a:extLst>
            </p:cNvPr>
            <p:cNvSpPr/>
            <p:nvPr/>
          </p:nvSpPr>
          <p:spPr>
            <a:xfrm>
              <a:off x="11275952" y="6484394"/>
              <a:ext cx="14469" cy="368916"/>
            </a:xfrm>
            <a:custGeom>
              <a:avLst/>
              <a:gdLst>
                <a:gd name="connsiteX0" fmla="*/ 7234 w 14469"/>
                <a:gd name="connsiteY0" fmla="*/ 7234 h 368916"/>
                <a:gd name="connsiteX1" fmla="*/ 0 w 14469"/>
                <a:gd name="connsiteY1" fmla="*/ 7234 h 368916"/>
                <a:gd name="connsiteX2" fmla="*/ 0 w 14469"/>
                <a:gd name="connsiteY2" fmla="*/ 368917 h 368916"/>
                <a:gd name="connsiteX3" fmla="*/ 14470 w 14469"/>
                <a:gd name="connsiteY3" fmla="*/ 368917 h 368916"/>
                <a:gd name="connsiteX4" fmla="*/ 14470 w 14469"/>
                <a:gd name="connsiteY4" fmla="*/ 0 h 368916"/>
                <a:gd name="connsiteX5" fmla="*/ 7234 w 14469"/>
                <a:gd name="connsiteY5" fmla="*/ 7234 h 3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68916">
                  <a:moveTo>
                    <a:pt x="7234" y="7234"/>
                  </a:moveTo>
                  <a:lnTo>
                    <a:pt x="0" y="7234"/>
                  </a:lnTo>
                  <a:lnTo>
                    <a:pt x="0" y="368917"/>
                  </a:lnTo>
                  <a:lnTo>
                    <a:pt x="14470" y="368917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3DD5FD51-2652-D58B-3834-6E442C68A1B7}"/>
                </a:ext>
              </a:extLst>
            </p:cNvPr>
            <p:cNvSpPr/>
            <p:nvPr/>
          </p:nvSpPr>
          <p:spPr>
            <a:xfrm>
              <a:off x="10924931" y="6477161"/>
              <a:ext cx="365491" cy="14467"/>
            </a:xfrm>
            <a:custGeom>
              <a:avLst/>
              <a:gdLst>
                <a:gd name="connsiteX0" fmla="*/ 356916 w 365491"/>
                <a:gd name="connsiteY0" fmla="*/ 0 h 14467"/>
                <a:gd name="connsiteX1" fmla="*/ 0 w 365491"/>
                <a:gd name="connsiteY1" fmla="*/ 0 h 14467"/>
                <a:gd name="connsiteX2" fmla="*/ 7234 w 365491"/>
                <a:gd name="connsiteY2" fmla="*/ 7234 h 14467"/>
                <a:gd name="connsiteX3" fmla="*/ 0 w 365491"/>
                <a:gd name="connsiteY3" fmla="*/ 14467 h 14467"/>
                <a:gd name="connsiteX4" fmla="*/ 358256 w 365491"/>
                <a:gd name="connsiteY4" fmla="*/ 14467 h 14467"/>
                <a:gd name="connsiteX5" fmla="*/ 365491 w 365491"/>
                <a:gd name="connsiteY5" fmla="*/ 7234 h 14467"/>
                <a:gd name="connsiteX6" fmla="*/ 359596 w 365491"/>
                <a:gd name="connsiteY6" fmla="*/ 268 h 14467"/>
                <a:gd name="connsiteX7" fmla="*/ 358256 w 365491"/>
                <a:gd name="connsiteY7" fmla="*/ 268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491" h="14467">
                  <a:moveTo>
                    <a:pt x="356916" y="0"/>
                  </a:moveTo>
                  <a:lnTo>
                    <a:pt x="0" y="0"/>
                  </a:lnTo>
                  <a:cubicBezTo>
                    <a:pt x="3993" y="0"/>
                    <a:pt x="7234" y="3242"/>
                    <a:pt x="7234" y="7234"/>
                  </a:cubicBezTo>
                  <a:cubicBezTo>
                    <a:pt x="7234" y="11226"/>
                    <a:pt x="3993" y="14467"/>
                    <a:pt x="0" y="14467"/>
                  </a:cubicBezTo>
                  <a:lnTo>
                    <a:pt x="358256" y="14467"/>
                  </a:lnTo>
                  <a:cubicBezTo>
                    <a:pt x="362249" y="14467"/>
                    <a:pt x="365491" y="11226"/>
                    <a:pt x="365491" y="7234"/>
                  </a:cubicBezTo>
                  <a:cubicBezTo>
                    <a:pt x="365531" y="3764"/>
                    <a:pt x="363026" y="804"/>
                    <a:pt x="359596" y="268"/>
                  </a:cubicBezTo>
                  <a:lnTo>
                    <a:pt x="358256" y="2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D21DB2F-0E68-3E5F-8823-F71A2AD77A63}"/>
                </a:ext>
              </a:extLst>
            </p:cNvPr>
            <p:cNvSpPr/>
            <p:nvPr/>
          </p:nvSpPr>
          <p:spPr>
            <a:xfrm>
              <a:off x="10890364" y="6477161"/>
              <a:ext cx="41800" cy="14467"/>
            </a:xfrm>
            <a:custGeom>
              <a:avLst/>
              <a:gdLst>
                <a:gd name="connsiteX0" fmla="*/ 0 w 41800"/>
                <a:gd name="connsiteY0" fmla="*/ 4019 h 14467"/>
                <a:gd name="connsiteX1" fmla="*/ 0 w 41800"/>
                <a:gd name="connsiteY1" fmla="*/ 14467 h 14467"/>
                <a:gd name="connsiteX2" fmla="*/ 34566 w 41800"/>
                <a:gd name="connsiteY2" fmla="*/ 14467 h 14467"/>
                <a:gd name="connsiteX3" fmla="*/ 41801 w 41800"/>
                <a:gd name="connsiteY3" fmla="*/ 7234 h 14467"/>
                <a:gd name="connsiteX4" fmla="*/ 34566 w 41800"/>
                <a:gd name="connsiteY4" fmla="*/ 0 h 14467"/>
                <a:gd name="connsiteX5" fmla="*/ 0 w 41800"/>
                <a:gd name="connsiteY5" fmla="*/ 0 h 14467"/>
                <a:gd name="connsiteX6" fmla="*/ 0 w 41800"/>
                <a:gd name="connsiteY6" fmla="*/ 4019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0" h="14467">
                  <a:moveTo>
                    <a:pt x="0" y="4019"/>
                  </a:moveTo>
                  <a:lnTo>
                    <a:pt x="0" y="14467"/>
                  </a:lnTo>
                  <a:lnTo>
                    <a:pt x="34566" y="14467"/>
                  </a:lnTo>
                  <a:cubicBezTo>
                    <a:pt x="38559" y="14467"/>
                    <a:pt x="41801" y="11226"/>
                    <a:pt x="41801" y="7234"/>
                  </a:cubicBezTo>
                  <a:cubicBezTo>
                    <a:pt x="41801" y="3242"/>
                    <a:pt x="38559" y="0"/>
                    <a:pt x="34566" y="0"/>
                  </a:cubicBezTo>
                  <a:lnTo>
                    <a:pt x="0" y="0"/>
                  </a:lnTo>
                  <a:lnTo>
                    <a:pt x="0" y="401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D8C8764F-F831-A16B-3162-9A91A0C4E7E5}"/>
                </a:ext>
              </a:extLst>
            </p:cNvPr>
            <p:cNvSpPr/>
            <p:nvPr/>
          </p:nvSpPr>
          <p:spPr>
            <a:xfrm>
              <a:off x="10890231" y="6482921"/>
              <a:ext cx="13397" cy="937"/>
            </a:xfrm>
            <a:custGeom>
              <a:avLst/>
              <a:gdLst>
                <a:gd name="connsiteX0" fmla="*/ 0 w 13397"/>
                <a:gd name="connsiteY0" fmla="*/ 0 h 937"/>
                <a:gd name="connsiteX1" fmla="*/ 0 w 13397"/>
                <a:gd name="connsiteY1" fmla="*/ 938 h 937"/>
                <a:gd name="connsiteX2" fmla="*/ 0 w 13397"/>
                <a:gd name="connsiteY2" fmla="*/ 0 h 937"/>
                <a:gd name="connsiteX3" fmla="*/ 0 w 13397"/>
                <a:gd name="connsiteY3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7" h="937">
                  <a:moveTo>
                    <a:pt x="0" y="0"/>
                  </a:moveTo>
                  <a:cubicBezTo>
                    <a:pt x="0" y="0"/>
                    <a:pt x="0" y="0"/>
                    <a:pt x="0" y="93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3660E2D3-C11E-E040-A582-355536C7A01E}"/>
                </a:ext>
              </a:extLst>
            </p:cNvPr>
            <p:cNvSpPr/>
            <p:nvPr/>
          </p:nvSpPr>
          <p:spPr>
            <a:xfrm>
              <a:off x="12346969" y="5772013"/>
              <a:ext cx="340686" cy="14467"/>
            </a:xfrm>
            <a:custGeom>
              <a:avLst/>
              <a:gdLst>
                <a:gd name="connsiteX0" fmla="*/ 0 w 340686"/>
                <a:gd name="connsiteY0" fmla="*/ 0 h 14467"/>
                <a:gd name="connsiteX1" fmla="*/ 7234 w 340686"/>
                <a:gd name="connsiteY1" fmla="*/ 7234 h 14467"/>
                <a:gd name="connsiteX2" fmla="*/ 0 w 340686"/>
                <a:gd name="connsiteY2" fmla="*/ 14467 h 14467"/>
                <a:gd name="connsiteX3" fmla="*/ 333470 w 340686"/>
                <a:gd name="connsiteY3" fmla="*/ 14467 h 14467"/>
                <a:gd name="connsiteX4" fmla="*/ 334676 w 340686"/>
                <a:gd name="connsiteY4" fmla="*/ 14467 h 14467"/>
                <a:gd name="connsiteX5" fmla="*/ 335480 w 340686"/>
                <a:gd name="connsiteY5" fmla="*/ 14467 h 14467"/>
                <a:gd name="connsiteX6" fmla="*/ 338159 w 340686"/>
                <a:gd name="connsiteY6" fmla="*/ 13128 h 14467"/>
                <a:gd name="connsiteX7" fmla="*/ 338950 w 340686"/>
                <a:gd name="connsiteY7" fmla="*/ 2928 h 14467"/>
                <a:gd name="connsiteX8" fmla="*/ 338159 w 340686"/>
                <a:gd name="connsiteY8" fmla="*/ 2143 h 14467"/>
                <a:gd name="connsiteX9" fmla="*/ 335480 w 340686"/>
                <a:gd name="connsiteY9" fmla="*/ 804 h 14467"/>
                <a:gd name="connsiteX10" fmla="*/ 333470 w 340686"/>
                <a:gd name="connsiteY10" fmla="*/ 804 h 14467"/>
                <a:gd name="connsiteX11" fmla="*/ 0 w 340686"/>
                <a:gd name="connsiteY11" fmla="*/ 80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686" h="14467">
                  <a:moveTo>
                    <a:pt x="0" y="0"/>
                  </a:move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28"/>
                    <a:pt x="3992" y="14467"/>
                    <a:pt x="0" y="14467"/>
                  </a:cubicBezTo>
                  <a:lnTo>
                    <a:pt x="333470" y="14467"/>
                  </a:lnTo>
                  <a:lnTo>
                    <a:pt x="334676" y="14467"/>
                  </a:lnTo>
                  <a:lnTo>
                    <a:pt x="335480" y="14467"/>
                  </a:lnTo>
                  <a:cubicBezTo>
                    <a:pt x="336471" y="14242"/>
                    <a:pt x="337382" y="13783"/>
                    <a:pt x="338159" y="13128"/>
                  </a:cubicBezTo>
                  <a:cubicBezTo>
                    <a:pt x="341187" y="10528"/>
                    <a:pt x="341549" y="5961"/>
                    <a:pt x="338950" y="2928"/>
                  </a:cubicBezTo>
                  <a:cubicBezTo>
                    <a:pt x="338709" y="2647"/>
                    <a:pt x="338441" y="2384"/>
                    <a:pt x="338159" y="2143"/>
                  </a:cubicBezTo>
                  <a:cubicBezTo>
                    <a:pt x="337355" y="1540"/>
                    <a:pt x="336444" y="1086"/>
                    <a:pt x="335480" y="804"/>
                  </a:cubicBezTo>
                  <a:lnTo>
                    <a:pt x="333470" y="804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DEC38056-B8BE-5CCF-B4ED-2457919100C9}"/>
                </a:ext>
              </a:extLst>
            </p:cNvPr>
            <p:cNvSpPr/>
            <p:nvPr/>
          </p:nvSpPr>
          <p:spPr>
            <a:xfrm>
              <a:off x="9602652" y="6478164"/>
              <a:ext cx="87676" cy="14739"/>
            </a:xfrm>
            <a:custGeom>
              <a:avLst/>
              <a:gdLst>
                <a:gd name="connsiteX0" fmla="*/ 80307 w 87676"/>
                <a:gd name="connsiteY0" fmla="*/ 7302 h 14739"/>
                <a:gd name="connsiteX1" fmla="*/ 87676 w 87676"/>
                <a:gd name="connsiteY1" fmla="*/ 68 h 14739"/>
                <a:gd name="connsiteX2" fmla="*/ 8361 w 87676"/>
                <a:gd name="connsiteY2" fmla="*/ 68 h 14739"/>
                <a:gd name="connsiteX3" fmla="*/ 68 w 87676"/>
                <a:gd name="connsiteY3" fmla="*/ 6378 h 14739"/>
                <a:gd name="connsiteX4" fmla="*/ 6378 w 87676"/>
                <a:gd name="connsiteY4" fmla="*/ 14670 h 14739"/>
                <a:gd name="connsiteX5" fmla="*/ 8361 w 87676"/>
                <a:gd name="connsiteY5" fmla="*/ 14670 h 14739"/>
                <a:gd name="connsiteX6" fmla="*/ 87542 w 87676"/>
                <a:gd name="connsiteY6" fmla="*/ 14670 h 14739"/>
                <a:gd name="connsiteX7" fmla="*/ 80307 w 87676"/>
                <a:gd name="connsiteY7" fmla="*/ 7302 h 1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76" h="14739">
                  <a:moveTo>
                    <a:pt x="80307" y="7302"/>
                  </a:moveTo>
                  <a:cubicBezTo>
                    <a:pt x="80374" y="3283"/>
                    <a:pt x="83656" y="68"/>
                    <a:pt x="87676" y="68"/>
                  </a:cubicBezTo>
                  <a:lnTo>
                    <a:pt x="8361" y="68"/>
                  </a:lnTo>
                  <a:cubicBezTo>
                    <a:pt x="4329" y="-481"/>
                    <a:pt x="617" y="2346"/>
                    <a:pt x="68" y="6378"/>
                  </a:cubicBezTo>
                  <a:cubicBezTo>
                    <a:pt x="-481" y="10410"/>
                    <a:pt x="2346" y="14120"/>
                    <a:pt x="6378" y="14670"/>
                  </a:cubicBezTo>
                  <a:cubicBezTo>
                    <a:pt x="7035" y="14763"/>
                    <a:pt x="7704" y="14763"/>
                    <a:pt x="8361" y="14670"/>
                  </a:cubicBezTo>
                  <a:lnTo>
                    <a:pt x="87542" y="14670"/>
                  </a:lnTo>
                  <a:cubicBezTo>
                    <a:pt x="83522" y="14603"/>
                    <a:pt x="80307" y="11321"/>
                    <a:pt x="80307" y="7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4A91AEA3-BA55-D9CA-EE4E-6DB0A13275D5}"/>
                </a:ext>
              </a:extLst>
            </p:cNvPr>
            <p:cNvSpPr/>
            <p:nvPr/>
          </p:nvSpPr>
          <p:spPr>
            <a:xfrm>
              <a:off x="9682959" y="6478232"/>
              <a:ext cx="163452" cy="14601"/>
            </a:xfrm>
            <a:custGeom>
              <a:avLst/>
              <a:gdLst>
                <a:gd name="connsiteX0" fmla="*/ 0 w 163452"/>
                <a:gd name="connsiteY0" fmla="*/ 7234 h 14601"/>
                <a:gd name="connsiteX1" fmla="*/ 7369 w 163452"/>
                <a:gd name="connsiteY1" fmla="*/ 14601 h 14601"/>
                <a:gd name="connsiteX2" fmla="*/ 156084 w 163452"/>
                <a:gd name="connsiteY2" fmla="*/ 14601 h 14601"/>
                <a:gd name="connsiteX3" fmla="*/ 163453 w 163452"/>
                <a:gd name="connsiteY3" fmla="*/ 7234 h 14601"/>
                <a:gd name="connsiteX4" fmla="*/ 156084 w 163452"/>
                <a:gd name="connsiteY4" fmla="*/ 0 h 14601"/>
                <a:gd name="connsiteX5" fmla="*/ 7369 w 163452"/>
                <a:gd name="connsiteY5" fmla="*/ 0 h 14601"/>
                <a:gd name="connsiteX6" fmla="*/ 0 w 163452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452" h="14601">
                  <a:moveTo>
                    <a:pt x="0" y="7234"/>
                  </a:moveTo>
                  <a:cubicBezTo>
                    <a:pt x="0" y="11306"/>
                    <a:pt x="3296" y="14601"/>
                    <a:pt x="7369" y="14601"/>
                  </a:cubicBezTo>
                  <a:lnTo>
                    <a:pt x="156084" y="14601"/>
                  </a:lnTo>
                  <a:cubicBezTo>
                    <a:pt x="160157" y="14601"/>
                    <a:pt x="163453" y="11306"/>
                    <a:pt x="163453" y="7234"/>
                  </a:cubicBezTo>
                  <a:cubicBezTo>
                    <a:pt x="163386" y="3215"/>
                    <a:pt x="160103" y="0"/>
                    <a:pt x="156084" y="0"/>
                  </a:cubicBezTo>
                  <a:lnTo>
                    <a:pt x="7369" y="0"/>
                  </a:lnTo>
                  <a:cubicBezTo>
                    <a:pt x="3349" y="0"/>
                    <a:pt x="67" y="3215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0198C2B6-0CA1-13A9-9D64-A9203EBE0922}"/>
                </a:ext>
              </a:extLst>
            </p:cNvPr>
            <p:cNvSpPr/>
            <p:nvPr/>
          </p:nvSpPr>
          <p:spPr>
            <a:xfrm>
              <a:off x="12717215" y="5573757"/>
              <a:ext cx="14741" cy="200855"/>
            </a:xfrm>
            <a:custGeom>
              <a:avLst/>
              <a:gdLst>
                <a:gd name="connsiteX0" fmla="*/ 68 w 14741"/>
                <a:gd name="connsiteY0" fmla="*/ 192496 h 200855"/>
                <a:gd name="connsiteX1" fmla="*/ 6379 w 14741"/>
                <a:gd name="connsiteY1" fmla="*/ 200788 h 200855"/>
                <a:gd name="connsiteX2" fmla="*/ 14671 w 14741"/>
                <a:gd name="connsiteY2" fmla="*/ 194478 h 200855"/>
                <a:gd name="connsiteX3" fmla="*/ 14671 w 14741"/>
                <a:gd name="connsiteY3" fmla="*/ 192496 h 200855"/>
                <a:gd name="connsiteX4" fmla="*/ 14671 w 14741"/>
                <a:gd name="connsiteY4" fmla="*/ 0 h 200855"/>
                <a:gd name="connsiteX5" fmla="*/ 6379 w 14741"/>
                <a:gd name="connsiteY5" fmla="*/ 6309 h 200855"/>
                <a:gd name="connsiteX6" fmla="*/ 68 w 14741"/>
                <a:gd name="connsiteY6" fmla="*/ 0 h 200855"/>
                <a:gd name="connsiteX7" fmla="*/ 68 w 14741"/>
                <a:gd name="connsiteY7" fmla="*/ 192496 h 2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1" h="200855">
                  <a:moveTo>
                    <a:pt x="68" y="192496"/>
                  </a:moveTo>
                  <a:cubicBezTo>
                    <a:pt x="-481" y="196528"/>
                    <a:pt x="2346" y="200240"/>
                    <a:pt x="6379" y="200788"/>
                  </a:cubicBezTo>
                  <a:cubicBezTo>
                    <a:pt x="10411" y="201336"/>
                    <a:pt x="14122" y="198510"/>
                    <a:pt x="14671" y="194478"/>
                  </a:cubicBezTo>
                  <a:cubicBezTo>
                    <a:pt x="14765" y="193821"/>
                    <a:pt x="14765" y="193154"/>
                    <a:pt x="14671" y="192496"/>
                  </a:cubicBezTo>
                  <a:lnTo>
                    <a:pt x="14671" y="0"/>
                  </a:lnTo>
                  <a:cubicBezTo>
                    <a:pt x="14122" y="4032"/>
                    <a:pt x="10411" y="6857"/>
                    <a:pt x="6379" y="6309"/>
                  </a:cubicBezTo>
                  <a:cubicBezTo>
                    <a:pt x="3096" y="5863"/>
                    <a:pt x="510" y="3282"/>
                    <a:pt x="68" y="0"/>
                  </a:cubicBezTo>
                  <a:lnTo>
                    <a:pt x="68" y="1924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CB325245-C226-633C-4AF4-5F884B6D5FF1}"/>
                </a:ext>
              </a:extLst>
            </p:cNvPr>
            <p:cNvSpPr/>
            <p:nvPr/>
          </p:nvSpPr>
          <p:spPr>
            <a:xfrm>
              <a:off x="12717212" y="5547982"/>
              <a:ext cx="14741" cy="32151"/>
            </a:xfrm>
            <a:custGeom>
              <a:avLst/>
              <a:gdLst>
                <a:gd name="connsiteX0" fmla="*/ 71 w 14741"/>
                <a:gd name="connsiteY0" fmla="*/ 8360 h 32151"/>
                <a:gd name="connsiteX1" fmla="*/ 71 w 14741"/>
                <a:gd name="connsiteY1" fmla="*/ 25774 h 32151"/>
                <a:gd name="connsiteX2" fmla="*/ 8363 w 14741"/>
                <a:gd name="connsiteY2" fmla="*/ 32084 h 32151"/>
                <a:gd name="connsiteX3" fmla="*/ 14674 w 14741"/>
                <a:gd name="connsiteY3" fmla="*/ 25774 h 32151"/>
                <a:gd name="connsiteX4" fmla="*/ 14674 w 14741"/>
                <a:gd name="connsiteY4" fmla="*/ 8360 h 32151"/>
                <a:gd name="connsiteX5" fmla="*/ 8363 w 14741"/>
                <a:gd name="connsiteY5" fmla="*/ 68 h 32151"/>
                <a:gd name="connsiteX6" fmla="*/ 71 w 14741"/>
                <a:gd name="connsiteY6" fmla="*/ 6377 h 32151"/>
                <a:gd name="connsiteX7" fmla="*/ 71 w 14741"/>
                <a:gd name="connsiteY7" fmla="*/ 8360 h 3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1" h="32151">
                  <a:moveTo>
                    <a:pt x="71" y="8360"/>
                  </a:moveTo>
                  <a:lnTo>
                    <a:pt x="71" y="25774"/>
                  </a:lnTo>
                  <a:cubicBezTo>
                    <a:pt x="619" y="29806"/>
                    <a:pt x="4331" y="32631"/>
                    <a:pt x="8363" y="32084"/>
                  </a:cubicBezTo>
                  <a:cubicBezTo>
                    <a:pt x="11646" y="31638"/>
                    <a:pt x="14232" y="29056"/>
                    <a:pt x="14674" y="25774"/>
                  </a:cubicBezTo>
                  <a:lnTo>
                    <a:pt x="14674" y="8360"/>
                  </a:lnTo>
                  <a:cubicBezTo>
                    <a:pt x="15223" y="4328"/>
                    <a:pt x="12396" y="616"/>
                    <a:pt x="8363" y="68"/>
                  </a:cubicBezTo>
                  <a:cubicBezTo>
                    <a:pt x="4331" y="-480"/>
                    <a:pt x="619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6E20BB41-8B82-2C45-5C25-A3BC3CDE29EC}"/>
                </a:ext>
              </a:extLst>
            </p:cNvPr>
            <p:cNvSpPr/>
            <p:nvPr/>
          </p:nvSpPr>
          <p:spPr>
            <a:xfrm>
              <a:off x="12150022" y="5738213"/>
              <a:ext cx="193564" cy="14643"/>
            </a:xfrm>
            <a:custGeom>
              <a:avLst/>
              <a:gdLst>
                <a:gd name="connsiteX0" fmla="*/ 186229 w 193564"/>
                <a:gd name="connsiteY0" fmla="*/ 13840 h 14643"/>
                <a:gd name="connsiteX1" fmla="*/ 193464 w 193564"/>
                <a:gd name="connsiteY1" fmla="*/ 6472 h 14643"/>
                <a:gd name="connsiteX2" fmla="*/ 193464 w 193564"/>
                <a:gd name="connsiteY2" fmla="*/ 4061 h 14643"/>
                <a:gd name="connsiteX3" fmla="*/ 192660 w 193564"/>
                <a:gd name="connsiteY3" fmla="*/ 2721 h 14643"/>
                <a:gd name="connsiteX4" fmla="*/ 191990 w 193564"/>
                <a:gd name="connsiteY4" fmla="*/ 1650 h 14643"/>
                <a:gd name="connsiteX5" fmla="*/ 190918 w 193564"/>
                <a:gd name="connsiteY5" fmla="*/ 846 h 14643"/>
                <a:gd name="connsiteX6" fmla="*/ 189713 w 193564"/>
                <a:gd name="connsiteY6" fmla="*/ 42 h 14643"/>
                <a:gd name="connsiteX7" fmla="*/ 188507 w 193564"/>
                <a:gd name="connsiteY7" fmla="*/ 42 h 14643"/>
                <a:gd name="connsiteX8" fmla="*/ 187033 w 193564"/>
                <a:gd name="connsiteY8" fmla="*/ 42 h 14643"/>
                <a:gd name="connsiteX9" fmla="*/ 0 w 193564"/>
                <a:gd name="connsiteY9" fmla="*/ 42 h 14643"/>
                <a:gd name="connsiteX10" fmla="*/ 7369 w 193564"/>
                <a:gd name="connsiteY10" fmla="*/ 7276 h 14643"/>
                <a:gd name="connsiteX11" fmla="*/ 0 w 193564"/>
                <a:gd name="connsiteY11" fmla="*/ 14643 h 14643"/>
                <a:gd name="connsiteX12" fmla="*/ 186229 w 193564"/>
                <a:gd name="connsiteY12" fmla="*/ 14643 h 1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564" h="14643">
                  <a:moveTo>
                    <a:pt x="186229" y="13840"/>
                  </a:moveTo>
                  <a:cubicBezTo>
                    <a:pt x="190248" y="13766"/>
                    <a:pt x="193464" y="10490"/>
                    <a:pt x="193464" y="6472"/>
                  </a:cubicBezTo>
                  <a:cubicBezTo>
                    <a:pt x="193598" y="5674"/>
                    <a:pt x="193598" y="4859"/>
                    <a:pt x="193464" y="4061"/>
                  </a:cubicBezTo>
                  <a:lnTo>
                    <a:pt x="192660" y="2721"/>
                  </a:lnTo>
                  <a:cubicBezTo>
                    <a:pt x="192513" y="2319"/>
                    <a:pt x="192284" y="1954"/>
                    <a:pt x="191990" y="1650"/>
                  </a:cubicBezTo>
                  <a:cubicBezTo>
                    <a:pt x="191695" y="1309"/>
                    <a:pt x="191333" y="1036"/>
                    <a:pt x="190918" y="846"/>
                  </a:cubicBezTo>
                  <a:lnTo>
                    <a:pt x="189713" y="42"/>
                  </a:lnTo>
                  <a:cubicBezTo>
                    <a:pt x="189310" y="-14"/>
                    <a:pt x="188908" y="-14"/>
                    <a:pt x="188507" y="42"/>
                  </a:cubicBezTo>
                  <a:lnTo>
                    <a:pt x="187033" y="42"/>
                  </a:lnTo>
                  <a:lnTo>
                    <a:pt x="0" y="42"/>
                  </a:lnTo>
                  <a:cubicBezTo>
                    <a:pt x="4019" y="42"/>
                    <a:pt x="7302" y="3260"/>
                    <a:pt x="7369" y="7276"/>
                  </a:cubicBezTo>
                  <a:cubicBezTo>
                    <a:pt x="7369" y="11345"/>
                    <a:pt x="4073" y="14643"/>
                    <a:pt x="0" y="14643"/>
                  </a:cubicBezTo>
                  <a:lnTo>
                    <a:pt x="186229" y="146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493ABA68-D7BF-7C10-1159-87426CA9034E}"/>
                </a:ext>
              </a:extLst>
            </p:cNvPr>
            <p:cNvSpPr/>
            <p:nvPr/>
          </p:nvSpPr>
          <p:spPr>
            <a:xfrm>
              <a:off x="12131131" y="5737452"/>
              <a:ext cx="26124" cy="14601"/>
            </a:xfrm>
            <a:custGeom>
              <a:avLst/>
              <a:gdLst>
                <a:gd name="connsiteX0" fmla="*/ 7234 w 26124"/>
                <a:gd name="connsiteY0" fmla="*/ 7234 h 14601"/>
                <a:gd name="connsiteX1" fmla="*/ 7234 w 26124"/>
                <a:gd name="connsiteY1" fmla="*/ 14601 h 14601"/>
                <a:gd name="connsiteX2" fmla="*/ 18756 w 26124"/>
                <a:gd name="connsiteY2" fmla="*/ 14601 h 14601"/>
                <a:gd name="connsiteX3" fmla="*/ 26125 w 26124"/>
                <a:gd name="connsiteY3" fmla="*/ 7234 h 14601"/>
                <a:gd name="connsiteX4" fmla="*/ 18756 w 26124"/>
                <a:gd name="connsiteY4" fmla="*/ 0 h 14601"/>
                <a:gd name="connsiteX5" fmla="*/ 0 w 26124"/>
                <a:gd name="connsiteY5" fmla="*/ 0 h 14601"/>
                <a:gd name="connsiteX6" fmla="*/ 7234 w 2612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4" h="14601">
                  <a:moveTo>
                    <a:pt x="7234" y="7234"/>
                  </a:moveTo>
                  <a:lnTo>
                    <a:pt x="7234" y="14601"/>
                  </a:lnTo>
                  <a:lnTo>
                    <a:pt x="18756" y="14601"/>
                  </a:lnTo>
                  <a:cubicBezTo>
                    <a:pt x="22830" y="14601"/>
                    <a:pt x="26125" y="11303"/>
                    <a:pt x="26125" y="7234"/>
                  </a:cubicBezTo>
                  <a:cubicBezTo>
                    <a:pt x="26059" y="3218"/>
                    <a:pt x="22776" y="0"/>
                    <a:pt x="18756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43D631D0-EDCB-C814-E78C-F81CD62843CA}"/>
                </a:ext>
              </a:extLst>
            </p:cNvPr>
            <p:cNvSpPr/>
            <p:nvPr/>
          </p:nvSpPr>
          <p:spPr>
            <a:xfrm>
              <a:off x="11740948" y="6815133"/>
              <a:ext cx="14643" cy="38579"/>
            </a:xfrm>
            <a:custGeom>
              <a:avLst/>
              <a:gdLst>
                <a:gd name="connsiteX0" fmla="*/ 13572 w 14643"/>
                <a:gd name="connsiteY0" fmla="*/ 7234 h 38579"/>
                <a:gd name="connsiteX1" fmla="*/ 6203 w 14643"/>
                <a:gd name="connsiteY1" fmla="*/ 0 h 38579"/>
                <a:gd name="connsiteX2" fmla="*/ 1916 w 14643"/>
                <a:gd name="connsiteY2" fmla="*/ 1474 h 38579"/>
                <a:gd name="connsiteX3" fmla="*/ 844 w 14643"/>
                <a:gd name="connsiteY3" fmla="*/ 2545 h 38579"/>
                <a:gd name="connsiteX4" fmla="*/ 40 w 14643"/>
                <a:gd name="connsiteY4" fmla="*/ 3617 h 38579"/>
                <a:gd name="connsiteX5" fmla="*/ 40 w 14643"/>
                <a:gd name="connsiteY5" fmla="*/ 4822 h 38579"/>
                <a:gd name="connsiteX6" fmla="*/ 40 w 14643"/>
                <a:gd name="connsiteY6" fmla="*/ 6296 h 38579"/>
                <a:gd name="connsiteX7" fmla="*/ 40 w 14643"/>
                <a:gd name="connsiteY7" fmla="*/ 7234 h 38579"/>
                <a:gd name="connsiteX8" fmla="*/ 40 w 14643"/>
                <a:gd name="connsiteY8" fmla="*/ 38579 h 38579"/>
                <a:gd name="connsiteX9" fmla="*/ 14644 w 14643"/>
                <a:gd name="connsiteY9" fmla="*/ 38579 h 38579"/>
                <a:gd name="connsiteX10" fmla="*/ 14644 w 14643"/>
                <a:gd name="connsiteY10" fmla="*/ 7234 h 3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3" h="38579">
                  <a:moveTo>
                    <a:pt x="13572" y="7234"/>
                  </a:moveTo>
                  <a:cubicBezTo>
                    <a:pt x="13504" y="3215"/>
                    <a:pt x="10222" y="0"/>
                    <a:pt x="6203" y="0"/>
                  </a:cubicBezTo>
                  <a:cubicBezTo>
                    <a:pt x="4649" y="0"/>
                    <a:pt x="3135" y="522"/>
                    <a:pt x="1916" y="1474"/>
                  </a:cubicBezTo>
                  <a:cubicBezTo>
                    <a:pt x="1527" y="1795"/>
                    <a:pt x="1166" y="2157"/>
                    <a:pt x="844" y="2545"/>
                  </a:cubicBezTo>
                  <a:lnTo>
                    <a:pt x="40" y="3617"/>
                  </a:lnTo>
                  <a:cubicBezTo>
                    <a:pt x="-13" y="4019"/>
                    <a:pt x="-13" y="4421"/>
                    <a:pt x="40" y="4822"/>
                  </a:cubicBezTo>
                  <a:cubicBezTo>
                    <a:pt x="0" y="5318"/>
                    <a:pt x="0" y="5800"/>
                    <a:pt x="40" y="6296"/>
                  </a:cubicBezTo>
                  <a:cubicBezTo>
                    <a:pt x="40" y="6296"/>
                    <a:pt x="40" y="6296"/>
                    <a:pt x="40" y="7234"/>
                  </a:cubicBezTo>
                  <a:lnTo>
                    <a:pt x="40" y="38579"/>
                  </a:lnTo>
                  <a:lnTo>
                    <a:pt x="14644" y="38579"/>
                  </a:lnTo>
                  <a:lnTo>
                    <a:pt x="14644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7E4FF9B5-0CED-708E-2BE9-C17BA9CBB4BD}"/>
                </a:ext>
              </a:extLst>
            </p:cNvPr>
            <p:cNvSpPr/>
            <p:nvPr/>
          </p:nvSpPr>
          <p:spPr>
            <a:xfrm>
              <a:off x="12123896" y="5737452"/>
              <a:ext cx="14603" cy="57869"/>
            </a:xfrm>
            <a:custGeom>
              <a:avLst/>
              <a:gdLst>
                <a:gd name="connsiteX0" fmla="*/ 7369 w 14603"/>
                <a:gd name="connsiteY0" fmla="*/ 50636 h 57869"/>
                <a:gd name="connsiteX1" fmla="*/ 14604 w 14603"/>
                <a:gd name="connsiteY1" fmla="*/ 57869 h 57869"/>
                <a:gd name="connsiteX2" fmla="*/ 14604 w 14603"/>
                <a:gd name="connsiteY2" fmla="*/ 7234 h 57869"/>
                <a:gd name="connsiteX3" fmla="*/ 7369 w 14603"/>
                <a:gd name="connsiteY3" fmla="*/ 0 h 57869"/>
                <a:gd name="connsiteX4" fmla="*/ 0 w 14603"/>
                <a:gd name="connsiteY4" fmla="*/ 7234 h 57869"/>
                <a:gd name="connsiteX5" fmla="*/ 0 w 14603"/>
                <a:gd name="connsiteY5" fmla="*/ 57869 h 57869"/>
                <a:gd name="connsiteX6" fmla="*/ 7369 w 14603"/>
                <a:gd name="connsiteY6" fmla="*/ 50636 h 5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57869">
                  <a:moveTo>
                    <a:pt x="7369" y="50636"/>
                  </a:moveTo>
                  <a:cubicBezTo>
                    <a:pt x="11362" y="50636"/>
                    <a:pt x="14604" y="53875"/>
                    <a:pt x="14604" y="57869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57869"/>
                  </a:lnTo>
                  <a:cubicBezTo>
                    <a:pt x="67" y="53853"/>
                    <a:pt x="3349" y="50636"/>
                    <a:pt x="7369" y="506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459C3CA2-426F-A9EA-8FAF-A27F6B316F1B}"/>
                </a:ext>
              </a:extLst>
            </p:cNvPr>
            <p:cNvSpPr/>
            <p:nvPr/>
          </p:nvSpPr>
          <p:spPr>
            <a:xfrm>
              <a:off x="12123762" y="5788087"/>
              <a:ext cx="14603" cy="617138"/>
            </a:xfrm>
            <a:custGeom>
              <a:avLst/>
              <a:gdLst>
                <a:gd name="connsiteX0" fmla="*/ 7503 w 14603"/>
                <a:gd name="connsiteY0" fmla="*/ 617138 h 617138"/>
                <a:gd name="connsiteX1" fmla="*/ 14604 w 14603"/>
                <a:gd name="connsiteY1" fmla="*/ 617138 h 617138"/>
                <a:gd name="connsiteX2" fmla="*/ 14604 w 14603"/>
                <a:gd name="connsiteY2" fmla="*/ 7234 h 617138"/>
                <a:gd name="connsiteX3" fmla="*/ 7369 w 14603"/>
                <a:gd name="connsiteY3" fmla="*/ 0 h 617138"/>
                <a:gd name="connsiteX4" fmla="*/ 0 w 14603"/>
                <a:gd name="connsiteY4" fmla="*/ 7234 h 617138"/>
                <a:gd name="connsiteX5" fmla="*/ 0 w 14603"/>
                <a:gd name="connsiteY5" fmla="*/ 617138 h 6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617138">
                  <a:moveTo>
                    <a:pt x="7503" y="617138"/>
                  </a:moveTo>
                  <a:lnTo>
                    <a:pt x="14604" y="617138"/>
                  </a:ln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E6D89C31-A949-3BA7-F607-CBEA62A45919}"/>
                </a:ext>
              </a:extLst>
            </p:cNvPr>
            <p:cNvSpPr/>
            <p:nvPr/>
          </p:nvSpPr>
          <p:spPr>
            <a:xfrm>
              <a:off x="11776894" y="6481179"/>
              <a:ext cx="14663" cy="8841"/>
            </a:xfrm>
            <a:custGeom>
              <a:avLst/>
              <a:gdLst>
                <a:gd name="connsiteX0" fmla="*/ 8842 w 14663"/>
                <a:gd name="connsiteY0" fmla="*/ 8305 h 8841"/>
                <a:gd name="connsiteX1" fmla="*/ 14603 w 14663"/>
                <a:gd name="connsiteY1" fmla="*/ 2545 h 8841"/>
                <a:gd name="connsiteX2" fmla="*/ 14603 w 14663"/>
                <a:gd name="connsiteY2" fmla="*/ 1206 h 8841"/>
                <a:gd name="connsiteX3" fmla="*/ 14603 w 14663"/>
                <a:gd name="connsiteY3" fmla="*/ 0 h 8841"/>
                <a:gd name="connsiteX4" fmla="*/ 7369 w 14663"/>
                <a:gd name="connsiteY4" fmla="*/ 7234 h 8841"/>
                <a:gd name="connsiteX5" fmla="*/ 0 w 14663"/>
                <a:gd name="connsiteY5" fmla="*/ 0 h 8841"/>
                <a:gd name="connsiteX6" fmla="*/ 0 w 14663"/>
                <a:gd name="connsiteY6" fmla="*/ 1742 h 8841"/>
                <a:gd name="connsiteX7" fmla="*/ 1608 w 14663"/>
                <a:gd name="connsiteY7" fmla="*/ 6162 h 8841"/>
                <a:gd name="connsiteX8" fmla="*/ 6028 w 14663"/>
                <a:gd name="connsiteY8" fmla="*/ 8841 h 8841"/>
                <a:gd name="connsiteX9" fmla="*/ 7369 w 14663"/>
                <a:gd name="connsiteY9" fmla="*/ 8841 h 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63" h="8841">
                  <a:moveTo>
                    <a:pt x="8842" y="8305"/>
                  </a:moveTo>
                  <a:cubicBezTo>
                    <a:pt x="11776" y="7783"/>
                    <a:pt x="14081" y="5479"/>
                    <a:pt x="14603" y="2545"/>
                  </a:cubicBezTo>
                  <a:cubicBezTo>
                    <a:pt x="14684" y="2103"/>
                    <a:pt x="14684" y="1648"/>
                    <a:pt x="14603" y="1206"/>
                  </a:cubicBezTo>
                  <a:lnTo>
                    <a:pt x="14603" y="0"/>
                  </a:lnTo>
                  <a:cubicBezTo>
                    <a:pt x="14603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13" y="3349"/>
                    <a:pt x="590" y="4916"/>
                    <a:pt x="1608" y="6162"/>
                  </a:cubicBezTo>
                  <a:cubicBezTo>
                    <a:pt x="2733" y="7529"/>
                    <a:pt x="4300" y="8466"/>
                    <a:pt x="6028" y="8841"/>
                  </a:cubicBezTo>
                  <a:lnTo>
                    <a:pt x="7369" y="884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D39D1CDD-BA53-DE59-9301-F3FB5F0F0CD4}"/>
                </a:ext>
              </a:extLst>
            </p:cNvPr>
            <p:cNvSpPr/>
            <p:nvPr/>
          </p:nvSpPr>
          <p:spPr>
            <a:xfrm>
              <a:off x="9905034" y="5885340"/>
              <a:ext cx="14395" cy="11788"/>
            </a:xfrm>
            <a:custGeom>
              <a:avLst/>
              <a:gdLst>
                <a:gd name="connsiteX0" fmla="*/ 7027 w 14395"/>
                <a:gd name="connsiteY0" fmla="*/ 4421 h 11788"/>
                <a:gd name="connsiteX1" fmla="*/ 14396 w 14395"/>
                <a:gd name="connsiteY1" fmla="*/ 11788 h 11788"/>
                <a:gd name="connsiteX2" fmla="*/ 14396 w 14395"/>
                <a:gd name="connsiteY2" fmla="*/ 7100 h 11788"/>
                <a:gd name="connsiteX3" fmla="*/ 14396 w 14395"/>
                <a:gd name="connsiteY3" fmla="*/ 7100 h 11788"/>
                <a:gd name="connsiteX4" fmla="*/ 8367 w 14395"/>
                <a:gd name="connsiteY4" fmla="*/ 0 h 11788"/>
                <a:gd name="connsiteX5" fmla="*/ 5821 w 14395"/>
                <a:gd name="connsiteY5" fmla="*/ 0 h 11788"/>
                <a:gd name="connsiteX6" fmla="*/ 60 w 14395"/>
                <a:gd name="connsiteY6" fmla="*/ 5760 h 11788"/>
                <a:gd name="connsiteX7" fmla="*/ 60 w 14395"/>
                <a:gd name="connsiteY7" fmla="*/ 7100 h 11788"/>
                <a:gd name="connsiteX8" fmla="*/ 60 w 14395"/>
                <a:gd name="connsiteY8" fmla="*/ 11788 h 11788"/>
                <a:gd name="connsiteX9" fmla="*/ 7027 w 14395"/>
                <a:gd name="connsiteY9" fmla="*/ 4421 h 1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5" h="11788">
                  <a:moveTo>
                    <a:pt x="7027" y="4421"/>
                  </a:moveTo>
                  <a:cubicBezTo>
                    <a:pt x="11100" y="4421"/>
                    <a:pt x="14396" y="7719"/>
                    <a:pt x="14396" y="11788"/>
                  </a:cubicBezTo>
                  <a:lnTo>
                    <a:pt x="14396" y="7100"/>
                  </a:lnTo>
                  <a:lnTo>
                    <a:pt x="14396" y="7100"/>
                  </a:lnTo>
                  <a:cubicBezTo>
                    <a:pt x="14329" y="3602"/>
                    <a:pt x="11810" y="635"/>
                    <a:pt x="8367" y="0"/>
                  </a:cubicBezTo>
                  <a:lnTo>
                    <a:pt x="5821" y="0"/>
                  </a:lnTo>
                  <a:cubicBezTo>
                    <a:pt x="2900" y="553"/>
                    <a:pt x="610" y="2839"/>
                    <a:pt x="60" y="5760"/>
                  </a:cubicBezTo>
                  <a:cubicBezTo>
                    <a:pt x="-20" y="6204"/>
                    <a:pt x="-20" y="6656"/>
                    <a:pt x="60" y="7100"/>
                  </a:cubicBezTo>
                  <a:lnTo>
                    <a:pt x="60" y="11788"/>
                  </a:lnTo>
                  <a:cubicBezTo>
                    <a:pt x="-20" y="7843"/>
                    <a:pt x="3088" y="4567"/>
                    <a:pt x="7027" y="442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CA673EF5-46C2-9D5E-7E2B-139C086AAFA9}"/>
                </a:ext>
              </a:extLst>
            </p:cNvPr>
            <p:cNvSpPr/>
            <p:nvPr/>
          </p:nvSpPr>
          <p:spPr>
            <a:xfrm>
              <a:off x="9904765" y="5889761"/>
              <a:ext cx="14664" cy="600279"/>
            </a:xfrm>
            <a:custGeom>
              <a:avLst/>
              <a:gdLst>
                <a:gd name="connsiteX0" fmla="*/ 14664 w 14664"/>
                <a:gd name="connsiteY0" fmla="*/ 593160 h 600279"/>
                <a:gd name="connsiteX1" fmla="*/ 14664 w 14664"/>
                <a:gd name="connsiteY1" fmla="*/ 7368 h 600279"/>
                <a:gd name="connsiteX2" fmla="*/ 7295 w 14664"/>
                <a:gd name="connsiteY2" fmla="*/ 0 h 600279"/>
                <a:gd name="connsiteX3" fmla="*/ 60 w 14664"/>
                <a:gd name="connsiteY3" fmla="*/ 7232 h 600279"/>
                <a:gd name="connsiteX4" fmla="*/ 60 w 14664"/>
                <a:gd name="connsiteY4" fmla="*/ 7368 h 600279"/>
                <a:gd name="connsiteX5" fmla="*/ 60 w 14664"/>
                <a:gd name="connsiteY5" fmla="*/ 593160 h 600279"/>
                <a:gd name="connsiteX6" fmla="*/ 60 w 14664"/>
                <a:gd name="connsiteY6" fmla="*/ 594768 h 600279"/>
                <a:gd name="connsiteX7" fmla="*/ 60 w 14664"/>
                <a:gd name="connsiteY7" fmla="*/ 595839 h 600279"/>
                <a:gd name="connsiteX8" fmla="*/ 998 w 14664"/>
                <a:gd name="connsiteY8" fmla="*/ 597313 h 600279"/>
                <a:gd name="connsiteX9" fmla="*/ 998 w 14664"/>
                <a:gd name="connsiteY9" fmla="*/ 598117 h 600279"/>
                <a:gd name="connsiteX10" fmla="*/ 2606 w 14664"/>
                <a:gd name="connsiteY10" fmla="*/ 599188 h 600279"/>
                <a:gd name="connsiteX11" fmla="*/ 2606 w 14664"/>
                <a:gd name="connsiteY11" fmla="*/ 599188 h 600279"/>
                <a:gd name="connsiteX12" fmla="*/ 4213 w 14664"/>
                <a:gd name="connsiteY12" fmla="*/ 599188 h 600279"/>
                <a:gd name="connsiteX13" fmla="*/ 4213 w 14664"/>
                <a:gd name="connsiteY13" fmla="*/ 593160 h 600279"/>
                <a:gd name="connsiteX14" fmla="*/ 5420 w 14664"/>
                <a:gd name="connsiteY14" fmla="*/ 591955 h 600279"/>
                <a:gd name="connsiteX15" fmla="*/ 6746 w 14664"/>
                <a:gd name="connsiteY15" fmla="*/ 593013 h 600279"/>
                <a:gd name="connsiteX16" fmla="*/ 6759 w 14664"/>
                <a:gd name="connsiteY16" fmla="*/ 593160 h 600279"/>
                <a:gd name="connsiteX17" fmla="*/ 6759 w 14664"/>
                <a:gd name="connsiteY17" fmla="*/ 600260 h 600279"/>
                <a:gd name="connsiteX18" fmla="*/ 14651 w 14664"/>
                <a:gd name="connsiteY18" fmla="*/ 593455 h 600279"/>
                <a:gd name="connsiteX19" fmla="*/ 14664 w 14664"/>
                <a:gd name="connsiteY19" fmla="*/ 593160 h 60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64" h="600279">
                  <a:moveTo>
                    <a:pt x="14664" y="593160"/>
                  </a:moveTo>
                  <a:lnTo>
                    <a:pt x="14664" y="7368"/>
                  </a:lnTo>
                  <a:cubicBezTo>
                    <a:pt x="14664" y="3298"/>
                    <a:pt x="11368" y="0"/>
                    <a:pt x="7295" y="0"/>
                  </a:cubicBezTo>
                  <a:cubicBezTo>
                    <a:pt x="3302" y="-1"/>
                    <a:pt x="60" y="3238"/>
                    <a:pt x="60" y="7232"/>
                  </a:cubicBezTo>
                  <a:cubicBezTo>
                    <a:pt x="60" y="7278"/>
                    <a:pt x="60" y="7322"/>
                    <a:pt x="60" y="7368"/>
                  </a:cubicBezTo>
                  <a:lnTo>
                    <a:pt x="60" y="593160"/>
                  </a:lnTo>
                  <a:cubicBezTo>
                    <a:pt x="-7" y="593696"/>
                    <a:pt x="-7" y="594232"/>
                    <a:pt x="60" y="594768"/>
                  </a:cubicBezTo>
                  <a:cubicBezTo>
                    <a:pt x="-20" y="595116"/>
                    <a:pt x="-20" y="595491"/>
                    <a:pt x="60" y="595839"/>
                  </a:cubicBezTo>
                  <a:cubicBezTo>
                    <a:pt x="275" y="596389"/>
                    <a:pt x="597" y="596884"/>
                    <a:pt x="998" y="597313"/>
                  </a:cubicBezTo>
                  <a:cubicBezTo>
                    <a:pt x="958" y="597581"/>
                    <a:pt x="958" y="597849"/>
                    <a:pt x="998" y="598117"/>
                  </a:cubicBezTo>
                  <a:lnTo>
                    <a:pt x="2606" y="599188"/>
                  </a:lnTo>
                  <a:lnTo>
                    <a:pt x="2606" y="599188"/>
                  </a:lnTo>
                  <a:lnTo>
                    <a:pt x="4213" y="599188"/>
                  </a:lnTo>
                  <a:lnTo>
                    <a:pt x="4213" y="593160"/>
                  </a:lnTo>
                  <a:cubicBezTo>
                    <a:pt x="4213" y="592490"/>
                    <a:pt x="4750" y="591955"/>
                    <a:pt x="5420" y="591955"/>
                  </a:cubicBezTo>
                  <a:cubicBezTo>
                    <a:pt x="6076" y="591874"/>
                    <a:pt x="6679" y="592357"/>
                    <a:pt x="6746" y="593013"/>
                  </a:cubicBezTo>
                  <a:cubicBezTo>
                    <a:pt x="6759" y="593066"/>
                    <a:pt x="6759" y="593107"/>
                    <a:pt x="6759" y="593160"/>
                  </a:cubicBezTo>
                  <a:lnTo>
                    <a:pt x="6759" y="600260"/>
                  </a:lnTo>
                  <a:cubicBezTo>
                    <a:pt x="10819" y="600555"/>
                    <a:pt x="14356" y="597514"/>
                    <a:pt x="14651" y="593455"/>
                  </a:cubicBezTo>
                  <a:cubicBezTo>
                    <a:pt x="14651" y="593361"/>
                    <a:pt x="14664" y="593254"/>
                    <a:pt x="14664" y="5931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D351C81D-EFF6-890A-BFF6-4EF0315DC6BB}"/>
                </a:ext>
              </a:extLst>
            </p:cNvPr>
            <p:cNvSpPr/>
            <p:nvPr/>
          </p:nvSpPr>
          <p:spPr>
            <a:xfrm>
              <a:off x="10691408" y="6472192"/>
              <a:ext cx="184487" cy="14613"/>
            </a:xfrm>
            <a:custGeom>
              <a:avLst/>
              <a:gdLst>
                <a:gd name="connsiteX0" fmla="*/ 7637 w 184487"/>
                <a:gd name="connsiteY0" fmla="*/ 7246 h 14613"/>
                <a:gd name="connsiteX1" fmla="*/ 402 w 184487"/>
                <a:gd name="connsiteY1" fmla="*/ 14613 h 14613"/>
                <a:gd name="connsiteX2" fmla="*/ 184487 w 184487"/>
                <a:gd name="connsiteY2" fmla="*/ 14613 h 14613"/>
                <a:gd name="connsiteX3" fmla="*/ 184487 w 184487"/>
                <a:gd name="connsiteY3" fmla="*/ 12202 h 14613"/>
                <a:gd name="connsiteX4" fmla="*/ 184487 w 184487"/>
                <a:gd name="connsiteY4" fmla="*/ 11264 h 14613"/>
                <a:gd name="connsiteX5" fmla="*/ 184487 w 184487"/>
                <a:gd name="connsiteY5" fmla="*/ 10193 h 14613"/>
                <a:gd name="connsiteX6" fmla="*/ 184487 w 184487"/>
                <a:gd name="connsiteY6" fmla="*/ 12 h 14613"/>
                <a:gd name="connsiteX7" fmla="*/ 0 w 184487"/>
                <a:gd name="connsiteY7" fmla="*/ 12 h 14613"/>
                <a:gd name="connsiteX8" fmla="*/ 7623 w 184487"/>
                <a:gd name="connsiteY8" fmla="*/ 6830 h 14613"/>
                <a:gd name="connsiteX9" fmla="*/ 7637 w 184487"/>
                <a:gd name="connsiteY9" fmla="*/ 7246 h 1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487" h="14613">
                  <a:moveTo>
                    <a:pt x="7637" y="7246"/>
                  </a:moveTo>
                  <a:cubicBezTo>
                    <a:pt x="7637" y="11264"/>
                    <a:pt x="4421" y="14546"/>
                    <a:pt x="402" y="14613"/>
                  </a:cubicBezTo>
                  <a:lnTo>
                    <a:pt x="184487" y="14613"/>
                  </a:lnTo>
                  <a:lnTo>
                    <a:pt x="184487" y="12202"/>
                  </a:lnTo>
                  <a:cubicBezTo>
                    <a:pt x="184487" y="12202"/>
                    <a:pt x="184487" y="11532"/>
                    <a:pt x="184487" y="11264"/>
                  </a:cubicBezTo>
                  <a:cubicBezTo>
                    <a:pt x="184487" y="10996"/>
                    <a:pt x="184487" y="11264"/>
                    <a:pt x="184487" y="10193"/>
                  </a:cubicBezTo>
                  <a:lnTo>
                    <a:pt x="184487" y="12"/>
                  </a:lnTo>
                  <a:lnTo>
                    <a:pt x="0" y="12"/>
                  </a:lnTo>
                  <a:cubicBezTo>
                    <a:pt x="3992" y="-216"/>
                    <a:pt x="7409" y="2838"/>
                    <a:pt x="7623" y="6830"/>
                  </a:cubicBezTo>
                  <a:cubicBezTo>
                    <a:pt x="7637" y="6964"/>
                    <a:pt x="7637" y="7112"/>
                    <a:pt x="7637" y="72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3E2E601-ABB6-01C1-2820-FBF1C6A6A26E}"/>
                </a:ext>
              </a:extLst>
            </p:cNvPr>
            <p:cNvSpPr/>
            <p:nvPr/>
          </p:nvSpPr>
          <p:spPr>
            <a:xfrm>
              <a:off x="10683815" y="6472204"/>
              <a:ext cx="14157" cy="14601"/>
            </a:xfrm>
            <a:custGeom>
              <a:avLst/>
              <a:gdLst>
                <a:gd name="connsiteX0" fmla="*/ 224 w 14157"/>
                <a:gd name="connsiteY0" fmla="*/ 7234 h 14601"/>
                <a:gd name="connsiteX1" fmla="*/ 224 w 14157"/>
                <a:gd name="connsiteY1" fmla="*/ 9645 h 14601"/>
                <a:gd name="connsiteX2" fmla="*/ 224 w 14157"/>
                <a:gd name="connsiteY2" fmla="*/ 10315 h 14601"/>
                <a:gd name="connsiteX3" fmla="*/ 1162 w 14157"/>
                <a:gd name="connsiteY3" fmla="*/ 11520 h 14601"/>
                <a:gd name="connsiteX4" fmla="*/ 6923 w 14157"/>
                <a:gd name="connsiteY4" fmla="*/ 14601 h 14601"/>
                <a:gd name="connsiteX5" fmla="*/ 6923 w 14157"/>
                <a:gd name="connsiteY5" fmla="*/ 14601 h 14601"/>
                <a:gd name="connsiteX6" fmla="*/ 14158 w 14157"/>
                <a:gd name="connsiteY6" fmla="*/ 7234 h 14601"/>
                <a:gd name="connsiteX7" fmla="*/ 6923 w 14157"/>
                <a:gd name="connsiteY7" fmla="*/ 0 h 14601"/>
                <a:gd name="connsiteX8" fmla="*/ 6923 w 14157"/>
                <a:gd name="connsiteY8" fmla="*/ 0 h 14601"/>
                <a:gd name="connsiteX9" fmla="*/ 90 w 14157"/>
                <a:gd name="connsiteY9" fmla="*/ 4957 h 14601"/>
                <a:gd name="connsiteX10" fmla="*/ 90 w 14157"/>
                <a:gd name="connsiteY10" fmla="*/ 6966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57" h="14601">
                  <a:moveTo>
                    <a:pt x="224" y="7234"/>
                  </a:moveTo>
                  <a:cubicBezTo>
                    <a:pt x="90" y="8037"/>
                    <a:pt x="90" y="8841"/>
                    <a:pt x="224" y="9645"/>
                  </a:cubicBezTo>
                  <a:cubicBezTo>
                    <a:pt x="237" y="9873"/>
                    <a:pt x="237" y="10087"/>
                    <a:pt x="224" y="10315"/>
                  </a:cubicBezTo>
                  <a:lnTo>
                    <a:pt x="1162" y="11520"/>
                  </a:lnTo>
                  <a:cubicBezTo>
                    <a:pt x="2435" y="13463"/>
                    <a:pt x="4605" y="14615"/>
                    <a:pt x="6923" y="14601"/>
                  </a:cubicBezTo>
                  <a:lnTo>
                    <a:pt x="6923" y="14601"/>
                  </a:lnTo>
                  <a:cubicBezTo>
                    <a:pt x="10942" y="14534"/>
                    <a:pt x="14158" y="11252"/>
                    <a:pt x="14158" y="7234"/>
                  </a:cubicBezTo>
                  <a:cubicBezTo>
                    <a:pt x="14158" y="3242"/>
                    <a:pt x="10915" y="0"/>
                    <a:pt x="6923" y="0"/>
                  </a:cubicBezTo>
                  <a:lnTo>
                    <a:pt x="6923" y="0"/>
                  </a:lnTo>
                  <a:cubicBezTo>
                    <a:pt x="3815" y="13"/>
                    <a:pt x="1068" y="2009"/>
                    <a:pt x="90" y="4957"/>
                  </a:cubicBezTo>
                  <a:cubicBezTo>
                    <a:pt x="-30" y="5626"/>
                    <a:pt x="-30" y="6296"/>
                    <a:pt x="90" y="69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DD5C771C-BDA6-7408-B83E-B8D1DDB3B75D}"/>
                </a:ext>
              </a:extLst>
            </p:cNvPr>
            <p:cNvSpPr/>
            <p:nvPr/>
          </p:nvSpPr>
          <p:spPr>
            <a:xfrm>
              <a:off x="9930354" y="5794546"/>
              <a:ext cx="10779" cy="8410"/>
            </a:xfrm>
            <a:custGeom>
              <a:avLst/>
              <a:gdLst>
                <a:gd name="connsiteX0" fmla="*/ 7028 w 10779"/>
                <a:gd name="connsiteY0" fmla="*/ 106 h 8410"/>
                <a:gd name="connsiteX1" fmla="*/ 9306 w 10779"/>
                <a:gd name="connsiteY1" fmla="*/ 106 h 8410"/>
                <a:gd name="connsiteX2" fmla="*/ 10780 w 10779"/>
                <a:gd name="connsiteY2" fmla="*/ 106 h 8410"/>
                <a:gd name="connsiteX3" fmla="*/ 10780 w 10779"/>
                <a:gd name="connsiteY3" fmla="*/ 106 h 8410"/>
                <a:gd name="connsiteX4" fmla="*/ 9440 w 10779"/>
                <a:gd name="connsiteY4" fmla="*/ 106 h 8410"/>
                <a:gd name="connsiteX5" fmla="*/ 7296 w 10779"/>
                <a:gd name="connsiteY5" fmla="*/ 106 h 8410"/>
                <a:gd name="connsiteX6" fmla="*/ 62 w 10779"/>
                <a:gd name="connsiteY6" fmla="*/ 7339 h 8410"/>
                <a:gd name="connsiteX7" fmla="*/ 62 w 10779"/>
                <a:gd name="connsiteY7" fmla="*/ 8411 h 8410"/>
                <a:gd name="connsiteX8" fmla="*/ 6425 w 10779"/>
                <a:gd name="connsiteY8" fmla="*/ 159 h 8410"/>
                <a:gd name="connsiteX9" fmla="*/ 7028 w 10779"/>
                <a:gd name="connsiteY9" fmla="*/ 106 h 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9" h="8410">
                  <a:moveTo>
                    <a:pt x="7028" y="106"/>
                  </a:moveTo>
                  <a:cubicBezTo>
                    <a:pt x="7779" y="-16"/>
                    <a:pt x="8556" y="-16"/>
                    <a:pt x="9306" y="106"/>
                  </a:cubicBezTo>
                  <a:lnTo>
                    <a:pt x="10780" y="106"/>
                  </a:lnTo>
                  <a:lnTo>
                    <a:pt x="10780" y="106"/>
                  </a:lnTo>
                  <a:lnTo>
                    <a:pt x="9440" y="106"/>
                  </a:lnTo>
                  <a:cubicBezTo>
                    <a:pt x="8730" y="-35"/>
                    <a:pt x="8007" y="-35"/>
                    <a:pt x="7296" y="106"/>
                  </a:cubicBezTo>
                  <a:cubicBezTo>
                    <a:pt x="3304" y="106"/>
                    <a:pt x="62" y="3345"/>
                    <a:pt x="62" y="7339"/>
                  </a:cubicBezTo>
                  <a:lnTo>
                    <a:pt x="62" y="8411"/>
                  </a:lnTo>
                  <a:cubicBezTo>
                    <a:pt x="-461" y="4376"/>
                    <a:pt x="2393" y="680"/>
                    <a:pt x="6425" y="159"/>
                  </a:cubicBezTo>
                  <a:cubicBezTo>
                    <a:pt x="6626" y="132"/>
                    <a:pt x="6828" y="115"/>
                    <a:pt x="7028" y="1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521A8A1D-AB57-81D8-6E5C-200A8836E1BE}"/>
                </a:ext>
              </a:extLst>
            </p:cNvPr>
            <p:cNvSpPr/>
            <p:nvPr/>
          </p:nvSpPr>
          <p:spPr>
            <a:xfrm>
              <a:off x="9928540" y="5795095"/>
              <a:ext cx="9512" cy="108195"/>
            </a:xfrm>
            <a:custGeom>
              <a:avLst/>
              <a:gdLst>
                <a:gd name="connsiteX0" fmla="*/ 1608 w 9512"/>
                <a:gd name="connsiteY0" fmla="*/ 101900 h 108195"/>
                <a:gd name="connsiteX1" fmla="*/ 1608 w 9512"/>
                <a:gd name="connsiteY1" fmla="*/ 101900 h 108195"/>
                <a:gd name="connsiteX2" fmla="*/ 1608 w 9512"/>
                <a:gd name="connsiteY2" fmla="*/ 103105 h 108195"/>
                <a:gd name="connsiteX3" fmla="*/ 1608 w 9512"/>
                <a:gd name="connsiteY3" fmla="*/ 104043 h 108195"/>
                <a:gd name="connsiteX4" fmla="*/ 1608 w 9512"/>
                <a:gd name="connsiteY4" fmla="*/ 105248 h 108195"/>
                <a:gd name="connsiteX5" fmla="*/ 2411 w 9512"/>
                <a:gd name="connsiteY5" fmla="*/ 106454 h 108195"/>
                <a:gd name="connsiteX6" fmla="*/ 3349 w 9512"/>
                <a:gd name="connsiteY6" fmla="*/ 107392 h 108195"/>
                <a:gd name="connsiteX7" fmla="*/ 4421 w 9512"/>
                <a:gd name="connsiteY7" fmla="*/ 108195 h 108195"/>
                <a:gd name="connsiteX8" fmla="*/ 5895 w 9512"/>
                <a:gd name="connsiteY8" fmla="*/ 108195 h 108195"/>
                <a:gd name="connsiteX9" fmla="*/ 5895 w 9512"/>
                <a:gd name="connsiteY9" fmla="*/ 108195 h 108195"/>
                <a:gd name="connsiteX10" fmla="*/ 7234 w 9512"/>
                <a:gd name="connsiteY10" fmla="*/ 108195 h 108195"/>
                <a:gd name="connsiteX11" fmla="*/ 8172 w 9512"/>
                <a:gd name="connsiteY11" fmla="*/ 108195 h 108195"/>
                <a:gd name="connsiteX12" fmla="*/ 4421 w 9512"/>
                <a:gd name="connsiteY12" fmla="*/ 102033 h 108195"/>
                <a:gd name="connsiteX13" fmla="*/ 4421 w 9512"/>
                <a:gd name="connsiteY13" fmla="*/ 6924 h 108195"/>
                <a:gd name="connsiteX14" fmla="*/ 9513 w 9512"/>
                <a:gd name="connsiteY14" fmla="*/ 92 h 108195"/>
                <a:gd name="connsiteX15" fmla="*/ 7234 w 9512"/>
                <a:gd name="connsiteY15" fmla="*/ 92 h 108195"/>
                <a:gd name="connsiteX16" fmla="*/ 0 w 9512"/>
                <a:gd name="connsiteY16" fmla="*/ 7460 h 108195"/>
                <a:gd name="connsiteX17" fmla="*/ 0 w 9512"/>
                <a:gd name="connsiteY17" fmla="*/ 102435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12" h="108195">
                  <a:moveTo>
                    <a:pt x="1608" y="101900"/>
                  </a:moveTo>
                  <a:lnTo>
                    <a:pt x="1608" y="101900"/>
                  </a:lnTo>
                  <a:cubicBezTo>
                    <a:pt x="1608" y="101900"/>
                    <a:pt x="1608" y="102703"/>
                    <a:pt x="1608" y="103105"/>
                  </a:cubicBezTo>
                  <a:cubicBezTo>
                    <a:pt x="1608" y="103507"/>
                    <a:pt x="1608" y="103105"/>
                    <a:pt x="1608" y="104043"/>
                  </a:cubicBezTo>
                  <a:cubicBezTo>
                    <a:pt x="1555" y="104443"/>
                    <a:pt x="1555" y="104848"/>
                    <a:pt x="1608" y="105248"/>
                  </a:cubicBezTo>
                  <a:cubicBezTo>
                    <a:pt x="1822" y="105680"/>
                    <a:pt x="2103" y="106084"/>
                    <a:pt x="2411" y="106454"/>
                  </a:cubicBezTo>
                  <a:lnTo>
                    <a:pt x="3349" y="107392"/>
                  </a:lnTo>
                  <a:lnTo>
                    <a:pt x="4421" y="108195"/>
                  </a:lnTo>
                  <a:lnTo>
                    <a:pt x="5895" y="108195"/>
                  </a:lnTo>
                  <a:lnTo>
                    <a:pt x="5895" y="108195"/>
                  </a:lnTo>
                  <a:lnTo>
                    <a:pt x="7234" y="108195"/>
                  </a:lnTo>
                  <a:lnTo>
                    <a:pt x="8172" y="108195"/>
                  </a:lnTo>
                  <a:cubicBezTo>
                    <a:pt x="5895" y="106976"/>
                    <a:pt x="4462" y="104617"/>
                    <a:pt x="4421" y="102033"/>
                  </a:cubicBezTo>
                  <a:lnTo>
                    <a:pt x="4421" y="6924"/>
                  </a:lnTo>
                  <a:cubicBezTo>
                    <a:pt x="4462" y="3783"/>
                    <a:pt x="6512" y="1023"/>
                    <a:pt x="9513" y="92"/>
                  </a:cubicBezTo>
                  <a:cubicBezTo>
                    <a:pt x="8762" y="-31"/>
                    <a:pt x="7985" y="-31"/>
                    <a:pt x="7234" y="92"/>
                  </a:cubicBezTo>
                  <a:cubicBezTo>
                    <a:pt x="3215" y="166"/>
                    <a:pt x="0" y="3443"/>
                    <a:pt x="0" y="7460"/>
                  </a:cubicBezTo>
                  <a:lnTo>
                    <a:pt x="0" y="10243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4B06F5D2-1966-25E7-EA76-76496EF37A01}"/>
                </a:ext>
              </a:extLst>
            </p:cNvPr>
            <p:cNvSpPr/>
            <p:nvPr/>
          </p:nvSpPr>
          <p:spPr>
            <a:xfrm>
              <a:off x="9950378" y="5894393"/>
              <a:ext cx="14603" cy="585045"/>
            </a:xfrm>
            <a:custGeom>
              <a:avLst/>
              <a:gdLst>
                <a:gd name="connsiteX0" fmla="*/ 0 w 14603"/>
                <a:gd name="connsiteY0" fmla="*/ 6352 h 585045"/>
                <a:gd name="connsiteX1" fmla="*/ 0 w 14603"/>
                <a:gd name="connsiteY1" fmla="*/ 585045 h 585045"/>
                <a:gd name="connsiteX2" fmla="*/ 7234 w 14603"/>
                <a:gd name="connsiteY2" fmla="*/ 577811 h 585045"/>
                <a:gd name="connsiteX3" fmla="*/ 14604 w 14603"/>
                <a:gd name="connsiteY3" fmla="*/ 585045 h 585045"/>
                <a:gd name="connsiteX4" fmla="*/ 14604 w 14603"/>
                <a:gd name="connsiteY4" fmla="*/ 6352 h 585045"/>
                <a:gd name="connsiteX5" fmla="*/ 14604 w 14603"/>
                <a:gd name="connsiteY5" fmla="*/ 5682 h 585045"/>
                <a:gd name="connsiteX6" fmla="*/ 13666 w 14603"/>
                <a:gd name="connsiteY6" fmla="*/ 3003 h 585045"/>
                <a:gd name="connsiteX7" fmla="*/ 12995 w 14603"/>
                <a:gd name="connsiteY7" fmla="*/ 1798 h 585045"/>
                <a:gd name="connsiteX8" fmla="*/ 11924 w 14603"/>
                <a:gd name="connsiteY8" fmla="*/ 860 h 585045"/>
                <a:gd name="connsiteX9" fmla="*/ 10852 w 14603"/>
                <a:gd name="connsiteY9" fmla="*/ 56 h 585045"/>
                <a:gd name="connsiteX10" fmla="*/ 9513 w 14603"/>
                <a:gd name="connsiteY10" fmla="*/ 56 h 585045"/>
                <a:gd name="connsiteX11" fmla="*/ 7369 w 14603"/>
                <a:gd name="connsiteY11" fmla="*/ 56 h 585045"/>
                <a:gd name="connsiteX12" fmla="*/ 0 w 14603"/>
                <a:gd name="connsiteY12" fmla="*/ 6352 h 58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3" h="585045">
                  <a:moveTo>
                    <a:pt x="0" y="6352"/>
                  </a:moveTo>
                  <a:lnTo>
                    <a:pt x="0" y="585045"/>
                  </a:lnTo>
                  <a:cubicBezTo>
                    <a:pt x="0" y="581053"/>
                    <a:pt x="3242" y="577811"/>
                    <a:pt x="7234" y="577811"/>
                  </a:cubicBezTo>
                  <a:cubicBezTo>
                    <a:pt x="11254" y="577811"/>
                    <a:pt x="14537" y="581026"/>
                    <a:pt x="14604" y="585045"/>
                  </a:cubicBezTo>
                  <a:lnTo>
                    <a:pt x="14604" y="6352"/>
                  </a:lnTo>
                  <a:cubicBezTo>
                    <a:pt x="14604" y="6352"/>
                    <a:pt x="14604" y="6352"/>
                    <a:pt x="14604" y="5682"/>
                  </a:cubicBezTo>
                  <a:cubicBezTo>
                    <a:pt x="14430" y="4747"/>
                    <a:pt x="14108" y="3843"/>
                    <a:pt x="13666" y="3003"/>
                  </a:cubicBezTo>
                  <a:cubicBezTo>
                    <a:pt x="13492" y="2575"/>
                    <a:pt x="13264" y="2170"/>
                    <a:pt x="12995" y="1798"/>
                  </a:cubicBezTo>
                  <a:lnTo>
                    <a:pt x="11924" y="860"/>
                  </a:lnTo>
                  <a:lnTo>
                    <a:pt x="10852" y="56"/>
                  </a:lnTo>
                  <a:lnTo>
                    <a:pt x="9513" y="56"/>
                  </a:lnTo>
                  <a:cubicBezTo>
                    <a:pt x="8802" y="-19"/>
                    <a:pt x="8079" y="-19"/>
                    <a:pt x="7369" y="56"/>
                  </a:cubicBezTo>
                  <a:cubicBezTo>
                    <a:pt x="3658" y="-43"/>
                    <a:pt x="482" y="2675"/>
                    <a:pt x="0" y="63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92204AD-A17A-8569-F419-4D613BDA0F7D}"/>
                </a:ext>
              </a:extLst>
            </p:cNvPr>
            <p:cNvSpPr/>
            <p:nvPr/>
          </p:nvSpPr>
          <p:spPr>
            <a:xfrm>
              <a:off x="9949172" y="6470731"/>
              <a:ext cx="14603" cy="15689"/>
            </a:xfrm>
            <a:custGeom>
              <a:avLst/>
              <a:gdLst>
                <a:gd name="connsiteX0" fmla="*/ 1206 w 14603"/>
                <a:gd name="connsiteY0" fmla="*/ 9779 h 15689"/>
                <a:gd name="connsiteX1" fmla="*/ 1206 w 14603"/>
                <a:gd name="connsiteY1" fmla="*/ 9779 h 15689"/>
                <a:gd name="connsiteX2" fmla="*/ 1206 w 14603"/>
                <a:gd name="connsiteY2" fmla="*/ 11386 h 15689"/>
                <a:gd name="connsiteX3" fmla="*/ 1206 w 14603"/>
                <a:gd name="connsiteY3" fmla="*/ 11386 h 15689"/>
                <a:gd name="connsiteX4" fmla="*/ 1206 w 14603"/>
                <a:gd name="connsiteY4" fmla="*/ 12324 h 15689"/>
                <a:gd name="connsiteX5" fmla="*/ 2144 w 14603"/>
                <a:gd name="connsiteY5" fmla="*/ 13664 h 15689"/>
                <a:gd name="connsiteX6" fmla="*/ 2144 w 14603"/>
                <a:gd name="connsiteY6" fmla="*/ 14601 h 15689"/>
                <a:gd name="connsiteX7" fmla="*/ 3752 w 14603"/>
                <a:gd name="connsiteY7" fmla="*/ 15539 h 15689"/>
                <a:gd name="connsiteX8" fmla="*/ 4556 w 14603"/>
                <a:gd name="connsiteY8" fmla="*/ 15539 h 15689"/>
                <a:gd name="connsiteX9" fmla="*/ 7235 w 14603"/>
                <a:gd name="connsiteY9" fmla="*/ 15539 h 15689"/>
                <a:gd name="connsiteX10" fmla="*/ 14604 w 14603"/>
                <a:gd name="connsiteY10" fmla="*/ 8305 h 15689"/>
                <a:gd name="connsiteX11" fmla="*/ 14604 w 14603"/>
                <a:gd name="connsiteY11" fmla="*/ 7234 h 15689"/>
                <a:gd name="connsiteX12" fmla="*/ 7235 w 14603"/>
                <a:gd name="connsiteY12" fmla="*/ 0 h 15689"/>
                <a:gd name="connsiteX13" fmla="*/ 0 w 14603"/>
                <a:gd name="connsiteY13" fmla="*/ 7234 h 15689"/>
                <a:gd name="connsiteX14" fmla="*/ 0 w 14603"/>
                <a:gd name="connsiteY14" fmla="*/ 7234 h 1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3" h="15689">
                  <a:moveTo>
                    <a:pt x="1206" y="9779"/>
                  </a:moveTo>
                  <a:lnTo>
                    <a:pt x="1206" y="9779"/>
                  </a:lnTo>
                  <a:cubicBezTo>
                    <a:pt x="1126" y="10315"/>
                    <a:pt x="1126" y="10850"/>
                    <a:pt x="1206" y="11386"/>
                  </a:cubicBezTo>
                  <a:lnTo>
                    <a:pt x="1206" y="11386"/>
                  </a:lnTo>
                  <a:cubicBezTo>
                    <a:pt x="1206" y="11386"/>
                    <a:pt x="1206" y="12056"/>
                    <a:pt x="1206" y="12324"/>
                  </a:cubicBezTo>
                  <a:cubicBezTo>
                    <a:pt x="1433" y="12820"/>
                    <a:pt x="1756" y="13275"/>
                    <a:pt x="2144" y="13664"/>
                  </a:cubicBezTo>
                  <a:lnTo>
                    <a:pt x="2144" y="14601"/>
                  </a:lnTo>
                  <a:lnTo>
                    <a:pt x="3752" y="15539"/>
                  </a:lnTo>
                  <a:lnTo>
                    <a:pt x="4556" y="15539"/>
                  </a:lnTo>
                  <a:cubicBezTo>
                    <a:pt x="5440" y="15740"/>
                    <a:pt x="6351" y="15740"/>
                    <a:pt x="7235" y="15539"/>
                  </a:cubicBezTo>
                  <a:cubicBezTo>
                    <a:pt x="11254" y="15539"/>
                    <a:pt x="14537" y="12324"/>
                    <a:pt x="14604" y="8305"/>
                  </a:cubicBezTo>
                  <a:lnTo>
                    <a:pt x="14604" y="7234"/>
                  </a:lnTo>
                  <a:cubicBezTo>
                    <a:pt x="14537" y="3215"/>
                    <a:pt x="11254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93E847EF-484C-2C82-E0B6-6992193E1569}"/>
                </a:ext>
              </a:extLst>
            </p:cNvPr>
            <p:cNvSpPr/>
            <p:nvPr/>
          </p:nvSpPr>
          <p:spPr>
            <a:xfrm>
              <a:off x="12663909" y="6080113"/>
              <a:ext cx="14520" cy="332614"/>
            </a:xfrm>
            <a:custGeom>
              <a:avLst/>
              <a:gdLst>
                <a:gd name="connsiteX0" fmla="*/ 854 w 14520"/>
                <a:gd name="connsiteY0" fmla="*/ 2009 h 332614"/>
                <a:gd name="connsiteX1" fmla="*/ 854 w 14520"/>
                <a:gd name="connsiteY1" fmla="*/ 0 h 332614"/>
                <a:gd name="connsiteX2" fmla="*/ 50 w 14520"/>
                <a:gd name="connsiteY2" fmla="*/ 1072 h 332614"/>
                <a:gd name="connsiteX3" fmla="*/ 50 w 14520"/>
                <a:gd name="connsiteY3" fmla="*/ 3885 h 332614"/>
                <a:gd name="connsiteX4" fmla="*/ 50 w 14520"/>
                <a:gd name="connsiteY4" fmla="*/ 325381 h 332614"/>
                <a:gd name="connsiteX5" fmla="*/ 7286 w 14520"/>
                <a:gd name="connsiteY5" fmla="*/ 325381 h 332614"/>
                <a:gd name="connsiteX6" fmla="*/ 14520 w 14520"/>
                <a:gd name="connsiteY6" fmla="*/ 332614 h 332614"/>
                <a:gd name="connsiteX7" fmla="*/ 14520 w 14520"/>
                <a:gd name="connsiteY7" fmla="*/ 9377 h 332614"/>
                <a:gd name="connsiteX8" fmla="*/ 8357 w 14520"/>
                <a:gd name="connsiteY8" fmla="*/ 9377 h 332614"/>
                <a:gd name="connsiteX9" fmla="*/ 854 w 14520"/>
                <a:gd name="connsiteY9" fmla="*/ 2145 h 332614"/>
                <a:gd name="connsiteX10" fmla="*/ 854 w 14520"/>
                <a:gd name="connsiteY10" fmla="*/ 2009 h 3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20" h="332614">
                  <a:moveTo>
                    <a:pt x="854" y="2009"/>
                  </a:moveTo>
                  <a:cubicBezTo>
                    <a:pt x="734" y="1345"/>
                    <a:pt x="734" y="664"/>
                    <a:pt x="854" y="0"/>
                  </a:cubicBezTo>
                  <a:cubicBezTo>
                    <a:pt x="854" y="0"/>
                    <a:pt x="184" y="0"/>
                    <a:pt x="50" y="1072"/>
                  </a:cubicBezTo>
                  <a:cubicBezTo>
                    <a:pt x="-17" y="2008"/>
                    <a:pt x="-17" y="2948"/>
                    <a:pt x="50" y="3885"/>
                  </a:cubicBezTo>
                  <a:lnTo>
                    <a:pt x="50" y="325381"/>
                  </a:lnTo>
                  <a:lnTo>
                    <a:pt x="7286" y="325381"/>
                  </a:lnTo>
                  <a:cubicBezTo>
                    <a:pt x="11278" y="325381"/>
                    <a:pt x="14520" y="328623"/>
                    <a:pt x="14520" y="332614"/>
                  </a:cubicBezTo>
                  <a:lnTo>
                    <a:pt x="14520" y="9377"/>
                  </a:lnTo>
                  <a:lnTo>
                    <a:pt x="8357" y="9377"/>
                  </a:lnTo>
                  <a:cubicBezTo>
                    <a:pt x="4285" y="9451"/>
                    <a:pt x="935" y="6213"/>
                    <a:pt x="854" y="2145"/>
                  </a:cubicBezTo>
                  <a:cubicBezTo>
                    <a:pt x="854" y="2099"/>
                    <a:pt x="854" y="2055"/>
                    <a:pt x="854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3B70202-7414-CCAD-CC9B-3C8E26E606DF}"/>
                </a:ext>
              </a:extLst>
            </p:cNvPr>
            <p:cNvSpPr/>
            <p:nvPr/>
          </p:nvSpPr>
          <p:spPr>
            <a:xfrm>
              <a:off x="12668649" y="6415005"/>
              <a:ext cx="8842" cy="4788"/>
            </a:xfrm>
            <a:custGeom>
              <a:avLst/>
              <a:gdLst>
                <a:gd name="connsiteX0" fmla="*/ 2277 w 8842"/>
                <a:gd name="connsiteY0" fmla="*/ 4688 h 4788"/>
                <a:gd name="connsiteX1" fmla="*/ 0 w 8842"/>
                <a:gd name="connsiteY1" fmla="*/ 4688 h 4788"/>
                <a:gd name="connsiteX2" fmla="*/ 2277 w 8842"/>
                <a:gd name="connsiteY2" fmla="*/ 4688 h 4788"/>
                <a:gd name="connsiteX3" fmla="*/ 8842 w 8842"/>
                <a:gd name="connsiteY3" fmla="*/ 0 h 4788"/>
                <a:gd name="connsiteX4" fmla="*/ 2277 w 8842"/>
                <a:gd name="connsiteY4" fmla="*/ 4688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2277" y="4688"/>
                  </a:moveTo>
                  <a:lnTo>
                    <a:pt x="0" y="4688"/>
                  </a:lnTo>
                  <a:cubicBezTo>
                    <a:pt x="750" y="4822"/>
                    <a:pt x="1527" y="4822"/>
                    <a:pt x="2277" y="4688"/>
                  </a:cubicBezTo>
                  <a:cubicBezTo>
                    <a:pt x="5225" y="4635"/>
                    <a:pt x="7837" y="2773"/>
                    <a:pt x="8842" y="0"/>
                  </a:cubicBezTo>
                  <a:cubicBezTo>
                    <a:pt x="7784" y="2733"/>
                    <a:pt x="5198" y="4568"/>
                    <a:pt x="2277" y="468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8F669882-82EA-8AF8-64A3-E64F3D823B41}"/>
                </a:ext>
              </a:extLst>
            </p:cNvPr>
            <p:cNvSpPr/>
            <p:nvPr/>
          </p:nvSpPr>
          <p:spPr>
            <a:xfrm>
              <a:off x="12677893" y="6412861"/>
              <a:ext cx="150" cy="2545"/>
            </a:xfrm>
            <a:custGeom>
              <a:avLst/>
              <a:gdLst>
                <a:gd name="connsiteX0" fmla="*/ 0 w 150"/>
                <a:gd name="connsiteY0" fmla="*/ 1742 h 2545"/>
                <a:gd name="connsiteX1" fmla="*/ 0 w 150"/>
                <a:gd name="connsiteY1" fmla="*/ 0 h 2545"/>
                <a:gd name="connsiteX2" fmla="*/ 0 w 150"/>
                <a:gd name="connsiteY2" fmla="*/ 0 h 2545"/>
                <a:gd name="connsiteX3" fmla="*/ 0 w 150"/>
                <a:gd name="connsiteY3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" h="2545">
                  <a:moveTo>
                    <a:pt x="0" y="1742"/>
                  </a:moveTo>
                  <a:cubicBezTo>
                    <a:pt x="80" y="1165"/>
                    <a:pt x="80" y="576"/>
                    <a:pt x="0" y="0"/>
                  </a:cubicBezTo>
                  <a:lnTo>
                    <a:pt x="0" y="0"/>
                  </a:lnTo>
                  <a:cubicBezTo>
                    <a:pt x="200" y="831"/>
                    <a:pt x="200" y="1715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0AE49F3A-1AC3-2F97-1F75-E4EAFD9C7E16}"/>
                </a:ext>
              </a:extLst>
            </p:cNvPr>
            <p:cNvSpPr/>
            <p:nvPr/>
          </p:nvSpPr>
          <p:spPr>
            <a:xfrm>
              <a:off x="10890364" y="6481179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1608 h 1607"/>
                <a:gd name="connsiteX2" fmla="*/ 0 w 50"/>
                <a:gd name="connsiteY2" fmla="*/ 1608 h 1607"/>
                <a:gd name="connsiteX3" fmla="*/ 0 w 50"/>
                <a:gd name="connsiteY3" fmla="*/ 536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cubicBezTo>
                    <a:pt x="67" y="536"/>
                    <a:pt x="67" y="1072"/>
                    <a:pt x="0" y="1608"/>
                  </a:cubicBezTo>
                  <a:cubicBezTo>
                    <a:pt x="0" y="1608"/>
                    <a:pt x="0" y="1608"/>
                    <a:pt x="0" y="1608"/>
                  </a:cubicBezTo>
                  <a:cubicBezTo>
                    <a:pt x="0" y="1608"/>
                    <a:pt x="0" y="1608"/>
                    <a:pt x="0" y="53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6C56445C-355B-5BD7-D0AC-8E8CC08D7A4A}"/>
                </a:ext>
              </a:extLst>
            </p:cNvPr>
            <p:cNvSpPr/>
            <p:nvPr/>
          </p:nvSpPr>
          <p:spPr>
            <a:xfrm>
              <a:off x="10875745" y="6481179"/>
              <a:ext cx="150" cy="3289"/>
            </a:xfrm>
            <a:custGeom>
              <a:avLst/>
              <a:gdLst>
                <a:gd name="connsiteX0" fmla="*/ 151 w 150"/>
                <a:gd name="connsiteY0" fmla="*/ 0 h 3289"/>
                <a:gd name="connsiteX1" fmla="*/ 151 w 150"/>
                <a:gd name="connsiteY1" fmla="*/ 1742 h 3289"/>
                <a:gd name="connsiteX2" fmla="*/ 151 w 150"/>
                <a:gd name="connsiteY2" fmla="*/ 2813 h 3289"/>
                <a:gd name="connsiteX3" fmla="*/ 151 w 150"/>
                <a:gd name="connsiteY3" fmla="*/ 2813 h 3289"/>
                <a:gd name="connsiteX4" fmla="*/ 151 w 150"/>
                <a:gd name="connsiteY4" fmla="*/ 0 h 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" h="3289">
                  <a:moveTo>
                    <a:pt x="151" y="0"/>
                  </a:moveTo>
                  <a:lnTo>
                    <a:pt x="151" y="1742"/>
                  </a:lnTo>
                  <a:cubicBezTo>
                    <a:pt x="151" y="1742"/>
                    <a:pt x="151" y="1742"/>
                    <a:pt x="151" y="2813"/>
                  </a:cubicBezTo>
                  <a:cubicBezTo>
                    <a:pt x="151" y="3885"/>
                    <a:pt x="151" y="2813"/>
                    <a:pt x="151" y="2813"/>
                  </a:cubicBezTo>
                  <a:cubicBezTo>
                    <a:pt x="-50" y="1889"/>
                    <a:pt x="-50" y="924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AA4D22B0-2D1F-7A03-82EC-5835967AE78C}"/>
                </a:ext>
              </a:extLst>
            </p:cNvPr>
            <p:cNvSpPr/>
            <p:nvPr/>
          </p:nvSpPr>
          <p:spPr>
            <a:xfrm>
              <a:off x="9540005" y="6480777"/>
              <a:ext cx="14603" cy="372935"/>
            </a:xfrm>
            <a:custGeom>
              <a:avLst/>
              <a:gdLst>
                <a:gd name="connsiteX0" fmla="*/ 0 w 14603"/>
                <a:gd name="connsiteY0" fmla="*/ 39651 h 372935"/>
                <a:gd name="connsiteX1" fmla="*/ 0 w 14603"/>
                <a:gd name="connsiteY1" fmla="*/ 372935 h 372935"/>
                <a:gd name="connsiteX2" fmla="*/ 14604 w 14603"/>
                <a:gd name="connsiteY2" fmla="*/ 372935 h 372935"/>
                <a:gd name="connsiteX3" fmla="*/ 14604 w 14603"/>
                <a:gd name="connsiteY3" fmla="*/ 7234 h 372935"/>
                <a:gd name="connsiteX4" fmla="*/ 7369 w 14603"/>
                <a:gd name="connsiteY4" fmla="*/ 0 h 372935"/>
                <a:gd name="connsiteX5" fmla="*/ 5761 w 14603"/>
                <a:gd name="connsiteY5" fmla="*/ 0 h 372935"/>
                <a:gd name="connsiteX6" fmla="*/ 4421 w 14603"/>
                <a:gd name="connsiteY6" fmla="*/ 0 h 372935"/>
                <a:gd name="connsiteX7" fmla="*/ 3215 w 14603"/>
                <a:gd name="connsiteY7" fmla="*/ 804 h 372935"/>
                <a:gd name="connsiteX8" fmla="*/ 2143 w 14603"/>
                <a:gd name="connsiteY8" fmla="*/ 1608 h 372935"/>
                <a:gd name="connsiteX9" fmla="*/ 1339 w 14603"/>
                <a:gd name="connsiteY9" fmla="*/ 2813 h 372935"/>
                <a:gd name="connsiteX10" fmla="*/ 1339 w 14603"/>
                <a:gd name="connsiteY10" fmla="*/ 4019 h 372935"/>
                <a:gd name="connsiteX11" fmla="*/ 1339 w 14603"/>
                <a:gd name="connsiteY11" fmla="*/ 5358 h 372935"/>
                <a:gd name="connsiteX12" fmla="*/ 1339 w 14603"/>
                <a:gd name="connsiteY12" fmla="*/ 6698 h 372935"/>
                <a:gd name="connsiteX13" fmla="*/ 1339 w 14603"/>
                <a:gd name="connsiteY13" fmla="*/ 39115 h 37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3" h="372935">
                  <a:moveTo>
                    <a:pt x="0" y="39651"/>
                  </a:moveTo>
                  <a:lnTo>
                    <a:pt x="0" y="372935"/>
                  </a:lnTo>
                  <a:lnTo>
                    <a:pt x="14604" y="372935"/>
                  </a:lnTo>
                  <a:lnTo>
                    <a:pt x="14604" y="7234"/>
                  </a:lnTo>
                  <a:cubicBezTo>
                    <a:pt x="14604" y="3242"/>
                    <a:pt x="11362" y="0"/>
                    <a:pt x="7369" y="0"/>
                  </a:cubicBezTo>
                  <a:lnTo>
                    <a:pt x="5761" y="0"/>
                  </a:lnTo>
                  <a:lnTo>
                    <a:pt x="4421" y="0"/>
                  </a:lnTo>
                  <a:lnTo>
                    <a:pt x="3215" y="804"/>
                  </a:lnTo>
                  <a:lnTo>
                    <a:pt x="2143" y="1608"/>
                  </a:lnTo>
                  <a:cubicBezTo>
                    <a:pt x="1836" y="1983"/>
                    <a:pt x="1555" y="2385"/>
                    <a:pt x="1339" y="2813"/>
                  </a:cubicBezTo>
                  <a:cubicBezTo>
                    <a:pt x="1299" y="3215"/>
                    <a:pt x="1299" y="3617"/>
                    <a:pt x="1339" y="4019"/>
                  </a:cubicBezTo>
                  <a:cubicBezTo>
                    <a:pt x="1286" y="4461"/>
                    <a:pt x="1286" y="4916"/>
                    <a:pt x="1339" y="5358"/>
                  </a:cubicBezTo>
                  <a:cubicBezTo>
                    <a:pt x="1339" y="5358"/>
                    <a:pt x="1339" y="6296"/>
                    <a:pt x="1339" y="6698"/>
                  </a:cubicBezTo>
                  <a:lnTo>
                    <a:pt x="1339" y="391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7459FDA9-A748-86E2-7D31-F6FC3637BB5D}"/>
                </a:ext>
              </a:extLst>
            </p:cNvPr>
            <p:cNvSpPr/>
            <p:nvPr/>
          </p:nvSpPr>
          <p:spPr>
            <a:xfrm>
              <a:off x="12346566" y="5772013"/>
              <a:ext cx="7235" cy="14467"/>
            </a:xfrm>
            <a:custGeom>
              <a:avLst/>
              <a:gdLst>
                <a:gd name="connsiteX0" fmla="*/ 7235 w 7235"/>
                <a:gd name="connsiteY0" fmla="*/ 7234 h 14467"/>
                <a:gd name="connsiteX1" fmla="*/ 0 w 7235"/>
                <a:gd name="connsiteY1" fmla="*/ 14467 h 14467"/>
                <a:gd name="connsiteX2" fmla="*/ 0 w 7235"/>
                <a:gd name="connsiteY2" fmla="*/ 14467 h 14467"/>
                <a:gd name="connsiteX3" fmla="*/ 7235 w 7235"/>
                <a:gd name="connsiteY3" fmla="*/ 7234 h 14467"/>
                <a:gd name="connsiteX4" fmla="*/ 0 w 7235"/>
                <a:gd name="connsiteY4" fmla="*/ 0 h 14467"/>
                <a:gd name="connsiteX5" fmla="*/ 0 w 7235"/>
                <a:gd name="connsiteY5" fmla="*/ 0 h 14467"/>
                <a:gd name="connsiteX6" fmla="*/ 7235 w 7235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5" h="14467">
                  <a:moveTo>
                    <a:pt x="7235" y="7234"/>
                  </a:moveTo>
                  <a:cubicBezTo>
                    <a:pt x="7235" y="11228"/>
                    <a:pt x="3993" y="14467"/>
                    <a:pt x="0" y="14467"/>
                  </a:cubicBezTo>
                  <a:lnTo>
                    <a:pt x="0" y="14467"/>
                  </a:lnTo>
                  <a:cubicBezTo>
                    <a:pt x="3993" y="14467"/>
                    <a:pt x="7235" y="11228"/>
                    <a:pt x="7235" y="7234"/>
                  </a:cubicBezTo>
                  <a:cubicBezTo>
                    <a:pt x="7235" y="3239"/>
                    <a:pt x="3993" y="0"/>
                    <a:pt x="0" y="0"/>
                  </a:cubicBezTo>
                  <a:lnTo>
                    <a:pt x="0" y="0"/>
                  </a:lnTo>
                  <a:cubicBezTo>
                    <a:pt x="3993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1D4DFD6D-AB8C-C396-4D0C-416021916315}"/>
                </a:ext>
              </a:extLst>
            </p:cNvPr>
            <p:cNvSpPr/>
            <p:nvPr/>
          </p:nvSpPr>
          <p:spPr>
            <a:xfrm>
              <a:off x="11777162" y="6480510"/>
              <a:ext cx="14603" cy="7903"/>
            </a:xfrm>
            <a:custGeom>
              <a:avLst/>
              <a:gdLst>
                <a:gd name="connsiteX0" fmla="*/ 7369 w 14603"/>
                <a:gd name="connsiteY0" fmla="*/ 7903 h 7903"/>
                <a:gd name="connsiteX1" fmla="*/ 14604 w 14603"/>
                <a:gd name="connsiteY1" fmla="*/ 670 h 7903"/>
                <a:gd name="connsiteX2" fmla="*/ 14604 w 14603"/>
                <a:gd name="connsiteY2" fmla="*/ 670 h 7903"/>
                <a:gd name="connsiteX3" fmla="*/ 14604 w 14603"/>
                <a:gd name="connsiteY3" fmla="*/ 0 h 7903"/>
                <a:gd name="connsiteX4" fmla="*/ 7369 w 14603"/>
                <a:gd name="connsiteY4" fmla="*/ 7234 h 7903"/>
                <a:gd name="connsiteX5" fmla="*/ 0 w 14603"/>
                <a:gd name="connsiteY5" fmla="*/ 0 h 7903"/>
                <a:gd name="connsiteX6" fmla="*/ 0 w 14603"/>
                <a:gd name="connsiteY6" fmla="*/ 670 h 7903"/>
                <a:gd name="connsiteX7" fmla="*/ 7369 w 14603"/>
                <a:gd name="connsiteY7" fmla="*/ 7903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7903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670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E54B45A9-F57D-BE49-C86F-AB1E70F3B58B}"/>
                </a:ext>
              </a:extLst>
            </p:cNvPr>
            <p:cNvSpPr/>
            <p:nvPr/>
          </p:nvSpPr>
          <p:spPr>
            <a:xfrm>
              <a:off x="12340270" y="6405226"/>
              <a:ext cx="337372" cy="14467"/>
            </a:xfrm>
            <a:custGeom>
              <a:avLst/>
              <a:gdLst>
                <a:gd name="connsiteX0" fmla="*/ 330657 w 337372"/>
                <a:gd name="connsiteY0" fmla="*/ 0 h 14467"/>
                <a:gd name="connsiteX1" fmla="*/ 0 w 337372"/>
                <a:gd name="connsiteY1" fmla="*/ 0 h 14467"/>
                <a:gd name="connsiteX2" fmla="*/ 7234 w 337372"/>
                <a:gd name="connsiteY2" fmla="*/ 7234 h 14467"/>
                <a:gd name="connsiteX3" fmla="*/ 0 w 337372"/>
                <a:gd name="connsiteY3" fmla="*/ 14467 h 14467"/>
                <a:gd name="connsiteX4" fmla="*/ 330657 w 337372"/>
                <a:gd name="connsiteY4" fmla="*/ 14467 h 14467"/>
                <a:gd name="connsiteX5" fmla="*/ 337221 w 337372"/>
                <a:gd name="connsiteY5" fmla="*/ 10315 h 14467"/>
                <a:gd name="connsiteX6" fmla="*/ 337221 w 337372"/>
                <a:gd name="connsiteY6" fmla="*/ 10315 h 14467"/>
                <a:gd name="connsiteX7" fmla="*/ 337221 w 337372"/>
                <a:gd name="connsiteY7" fmla="*/ 7770 h 14467"/>
                <a:gd name="connsiteX8" fmla="*/ 330657 w 337372"/>
                <a:gd name="connsiteY8" fmla="*/ 0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372" h="14467">
                  <a:moveTo>
                    <a:pt x="330657" y="0"/>
                  </a:move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330657" y="14467"/>
                  </a:lnTo>
                  <a:cubicBezTo>
                    <a:pt x="333456" y="14441"/>
                    <a:pt x="336002" y="12833"/>
                    <a:pt x="337221" y="10315"/>
                  </a:cubicBezTo>
                  <a:cubicBezTo>
                    <a:pt x="337221" y="10315"/>
                    <a:pt x="337221" y="10315"/>
                    <a:pt x="337221" y="10315"/>
                  </a:cubicBezTo>
                  <a:cubicBezTo>
                    <a:pt x="337422" y="9484"/>
                    <a:pt x="337422" y="8600"/>
                    <a:pt x="337221" y="7770"/>
                  </a:cubicBezTo>
                  <a:cubicBezTo>
                    <a:pt x="337530" y="3818"/>
                    <a:pt x="334609" y="348"/>
                    <a:pt x="3306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7DBABD21-F415-2531-C7BC-70EF34602FD5}"/>
                </a:ext>
              </a:extLst>
            </p:cNvPr>
            <p:cNvSpPr/>
            <p:nvPr/>
          </p:nvSpPr>
          <p:spPr>
            <a:xfrm>
              <a:off x="12336251" y="6405226"/>
              <a:ext cx="11253" cy="14467"/>
            </a:xfrm>
            <a:custGeom>
              <a:avLst/>
              <a:gdLst>
                <a:gd name="connsiteX0" fmla="*/ 11254 w 11253"/>
                <a:gd name="connsiteY0" fmla="*/ 7234 h 14467"/>
                <a:gd name="connsiteX1" fmla="*/ 4019 w 11253"/>
                <a:gd name="connsiteY1" fmla="*/ 0 h 14467"/>
                <a:gd name="connsiteX2" fmla="*/ 0 w 11253"/>
                <a:gd name="connsiteY2" fmla="*/ 0 h 14467"/>
                <a:gd name="connsiteX3" fmla="*/ 7234 w 11253"/>
                <a:gd name="connsiteY3" fmla="*/ 7234 h 14467"/>
                <a:gd name="connsiteX4" fmla="*/ 0 w 11253"/>
                <a:gd name="connsiteY4" fmla="*/ 14467 h 14467"/>
                <a:gd name="connsiteX5" fmla="*/ 4019 w 11253"/>
                <a:gd name="connsiteY5" fmla="*/ 14467 h 14467"/>
                <a:gd name="connsiteX6" fmla="*/ 11254 w 11253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3" h="14467">
                  <a:moveTo>
                    <a:pt x="11254" y="7234"/>
                  </a:moveTo>
                  <a:cubicBezTo>
                    <a:pt x="11254" y="3242"/>
                    <a:pt x="8011" y="0"/>
                    <a:pt x="4019" y="0"/>
                  </a:cubicBezTo>
                  <a:lnTo>
                    <a:pt x="0" y="0"/>
                  </a:lnTo>
                  <a:cubicBezTo>
                    <a:pt x="3992" y="0"/>
                    <a:pt x="7234" y="3242"/>
                    <a:pt x="7234" y="7234"/>
                  </a:cubicBezTo>
                  <a:cubicBezTo>
                    <a:pt x="7234" y="11226"/>
                    <a:pt x="3992" y="14467"/>
                    <a:pt x="0" y="14467"/>
                  </a:cubicBezTo>
                  <a:lnTo>
                    <a:pt x="4019" y="14467"/>
                  </a:lnTo>
                  <a:cubicBezTo>
                    <a:pt x="8011" y="14467"/>
                    <a:pt x="11254" y="11226"/>
                    <a:pt x="1125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0E985B77-8F62-FC32-1FFB-EB3648A5186D}"/>
                </a:ext>
              </a:extLst>
            </p:cNvPr>
            <p:cNvSpPr/>
            <p:nvPr/>
          </p:nvSpPr>
          <p:spPr>
            <a:xfrm>
              <a:off x="12131264" y="6405226"/>
              <a:ext cx="212220" cy="14467"/>
            </a:xfrm>
            <a:custGeom>
              <a:avLst/>
              <a:gdLst>
                <a:gd name="connsiteX0" fmla="*/ 212221 w 212220"/>
                <a:gd name="connsiteY0" fmla="*/ 7234 h 14467"/>
                <a:gd name="connsiteX1" fmla="*/ 204986 w 212220"/>
                <a:gd name="connsiteY1" fmla="*/ 0 h 14467"/>
                <a:gd name="connsiteX2" fmla="*/ 0 w 212220"/>
                <a:gd name="connsiteY2" fmla="*/ 0 h 14467"/>
                <a:gd name="connsiteX3" fmla="*/ 7235 w 212220"/>
                <a:gd name="connsiteY3" fmla="*/ 7234 h 14467"/>
                <a:gd name="connsiteX4" fmla="*/ 0 w 212220"/>
                <a:gd name="connsiteY4" fmla="*/ 14467 h 14467"/>
                <a:gd name="connsiteX5" fmla="*/ 204986 w 212220"/>
                <a:gd name="connsiteY5" fmla="*/ 14467 h 14467"/>
                <a:gd name="connsiteX6" fmla="*/ 212221 w 212220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20" h="14467">
                  <a:moveTo>
                    <a:pt x="212221" y="7234"/>
                  </a:moveTo>
                  <a:cubicBezTo>
                    <a:pt x="212221" y="3242"/>
                    <a:pt x="208978" y="0"/>
                    <a:pt x="204986" y="0"/>
                  </a:cubicBezTo>
                  <a:lnTo>
                    <a:pt x="0" y="0"/>
                  </a:lnTo>
                  <a:cubicBezTo>
                    <a:pt x="3993" y="0"/>
                    <a:pt x="7235" y="3242"/>
                    <a:pt x="7235" y="7234"/>
                  </a:cubicBezTo>
                  <a:cubicBezTo>
                    <a:pt x="7235" y="11226"/>
                    <a:pt x="3993" y="14467"/>
                    <a:pt x="0" y="14467"/>
                  </a:cubicBezTo>
                  <a:lnTo>
                    <a:pt x="204986" y="14467"/>
                  </a:lnTo>
                  <a:cubicBezTo>
                    <a:pt x="208978" y="14467"/>
                    <a:pt x="212221" y="11226"/>
                    <a:pt x="212221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91439ED5-32B0-21DC-4EC4-D82B12E77161}"/>
                </a:ext>
              </a:extLst>
            </p:cNvPr>
            <p:cNvSpPr/>
            <p:nvPr/>
          </p:nvSpPr>
          <p:spPr>
            <a:xfrm>
              <a:off x="12034399" y="6405226"/>
              <a:ext cx="103966" cy="14467"/>
            </a:xfrm>
            <a:custGeom>
              <a:avLst/>
              <a:gdLst>
                <a:gd name="connsiteX0" fmla="*/ 103967 w 103966"/>
                <a:gd name="connsiteY0" fmla="*/ 7234 h 14467"/>
                <a:gd name="connsiteX1" fmla="*/ 96732 w 103966"/>
                <a:gd name="connsiteY1" fmla="*/ 0 h 14467"/>
                <a:gd name="connsiteX2" fmla="*/ 6967 w 103966"/>
                <a:gd name="connsiteY2" fmla="*/ 0 h 14467"/>
                <a:gd name="connsiteX3" fmla="*/ 2144 w 103966"/>
                <a:gd name="connsiteY3" fmla="*/ 2009 h 14467"/>
                <a:gd name="connsiteX4" fmla="*/ 0 w 103966"/>
                <a:gd name="connsiteY4" fmla="*/ 7234 h 14467"/>
                <a:gd name="connsiteX5" fmla="*/ 7235 w 103966"/>
                <a:gd name="connsiteY5" fmla="*/ 14467 h 14467"/>
                <a:gd name="connsiteX6" fmla="*/ 96732 w 103966"/>
                <a:gd name="connsiteY6" fmla="*/ 14467 h 14467"/>
                <a:gd name="connsiteX7" fmla="*/ 103967 w 103966"/>
                <a:gd name="connsiteY7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66" h="14467">
                  <a:moveTo>
                    <a:pt x="103967" y="7234"/>
                  </a:moveTo>
                  <a:cubicBezTo>
                    <a:pt x="103967" y="3242"/>
                    <a:pt x="100725" y="0"/>
                    <a:pt x="96732" y="0"/>
                  </a:cubicBezTo>
                  <a:lnTo>
                    <a:pt x="6967" y="0"/>
                  </a:lnTo>
                  <a:cubicBezTo>
                    <a:pt x="5172" y="94"/>
                    <a:pt x="3471" y="804"/>
                    <a:pt x="2144" y="2009"/>
                  </a:cubicBezTo>
                  <a:cubicBezTo>
                    <a:pt x="764" y="3403"/>
                    <a:pt x="-13" y="5278"/>
                    <a:pt x="0" y="7234"/>
                  </a:cubicBezTo>
                  <a:cubicBezTo>
                    <a:pt x="134" y="11172"/>
                    <a:pt x="3296" y="14333"/>
                    <a:pt x="7235" y="14467"/>
                  </a:cubicBezTo>
                  <a:lnTo>
                    <a:pt x="96732" y="14467"/>
                  </a:lnTo>
                  <a:cubicBezTo>
                    <a:pt x="100725" y="14467"/>
                    <a:pt x="103967" y="11226"/>
                    <a:pt x="10396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7A648820-1A4B-D78A-3F39-B008C10F230F}"/>
                </a:ext>
              </a:extLst>
            </p:cNvPr>
            <p:cNvSpPr/>
            <p:nvPr/>
          </p:nvSpPr>
          <p:spPr>
            <a:xfrm>
              <a:off x="10890364" y="6480510"/>
              <a:ext cx="90" cy="2009"/>
            </a:xfrm>
            <a:custGeom>
              <a:avLst/>
              <a:gdLst>
                <a:gd name="connsiteX0" fmla="*/ 0 w 90"/>
                <a:gd name="connsiteY0" fmla="*/ 0 h 2009"/>
                <a:gd name="connsiteX1" fmla="*/ 0 w 90"/>
                <a:gd name="connsiteY1" fmla="*/ 2009 h 2009"/>
                <a:gd name="connsiteX2" fmla="*/ 0 w 90"/>
                <a:gd name="connsiteY2" fmla="*/ 2009 h 2009"/>
                <a:gd name="connsiteX3" fmla="*/ 0 w 90"/>
                <a:gd name="connsiteY3" fmla="*/ 402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" h="2009">
                  <a:moveTo>
                    <a:pt x="0" y="0"/>
                  </a:moveTo>
                  <a:cubicBezTo>
                    <a:pt x="121" y="670"/>
                    <a:pt x="121" y="1339"/>
                    <a:pt x="0" y="2009"/>
                  </a:cubicBezTo>
                  <a:lnTo>
                    <a:pt x="0" y="2009"/>
                  </a:lnTo>
                  <a:cubicBezTo>
                    <a:pt x="67" y="1473"/>
                    <a:pt x="67" y="938"/>
                    <a:pt x="0" y="4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C50B620D-772B-F1A1-11C9-1CEF1A89FDC1}"/>
                </a:ext>
              </a:extLst>
            </p:cNvPr>
            <p:cNvSpPr/>
            <p:nvPr/>
          </p:nvSpPr>
          <p:spPr>
            <a:xfrm>
              <a:off x="10876113" y="6480912"/>
              <a:ext cx="50" cy="2277"/>
            </a:xfrm>
            <a:custGeom>
              <a:avLst/>
              <a:gdLst>
                <a:gd name="connsiteX0" fmla="*/ 50 w 50"/>
                <a:gd name="connsiteY0" fmla="*/ 2009 h 2277"/>
                <a:gd name="connsiteX1" fmla="*/ 50 w 50"/>
                <a:gd name="connsiteY1" fmla="*/ 0 h 2277"/>
                <a:gd name="connsiteX2" fmla="*/ 50 w 50"/>
                <a:gd name="connsiteY2" fmla="*/ 670 h 2277"/>
                <a:gd name="connsiteX3" fmla="*/ 50 w 50"/>
                <a:gd name="connsiteY3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2277">
                  <a:moveTo>
                    <a:pt x="50" y="2009"/>
                  </a:moveTo>
                  <a:cubicBezTo>
                    <a:pt x="-17" y="1339"/>
                    <a:pt x="-17" y="670"/>
                    <a:pt x="50" y="0"/>
                  </a:cubicBezTo>
                  <a:lnTo>
                    <a:pt x="50" y="670"/>
                  </a:lnTo>
                  <a:cubicBezTo>
                    <a:pt x="-17" y="1206"/>
                    <a:pt x="-17" y="1741"/>
                    <a:pt x="5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6A14670E-BB29-95BC-F462-D1A632047843}"/>
                </a:ext>
              </a:extLst>
            </p:cNvPr>
            <p:cNvSpPr/>
            <p:nvPr/>
          </p:nvSpPr>
          <p:spPr>
            <a:xfrm>
              <a:off x="11307705" y="6482921"/>
              <a:ext cx="14603" cy="371327"/>
            </a:xfrm>
            <a:custGeom>
              <a:avLst/>
              <a:gdLst>
                <a:gd name="connsiteX0" fmla="*/ 14336 w 14603"/>
                <a:gd name="connsiteY0" fmla="*/ 0 h 371327"/>
                <a:gd name="connsiteX1" fmla="*/ 7101 w 14603"/>
                <a:gd name="connsiteY1" fmla="*/ 7368 h 371327"/>
                <a:gd name="connsiteX2" fmla="*/ 0 w 14603"/>
                <a:gd name="connsiteY2" fmla="*/ 0 h 371327"/>
                <a:gd name="connsiteX3" fmla="*/ 0 w 14603"/>
                <a:gd name="connsiteY3" fmla="*/ 371328 h 371327"/>
                <a:gd name="connsiteX4" fmla="*/ 14604 w 14603"/>
                <a:gd name="connsiteY4" fmla="*/ 371328 h 371327"/>
                <a:gd name="connsiteX5" fmla="*/ 14604 w 14603"/>
                <a:gd name="connsiteY5" fmla="*/ 0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71327">
                  <a:moveTo>
                    <a:pt x="14336" y="0"/>
                  </a:moveTo>
                  <a:cubicBezTo>
                    <a:pt x="14336" y="4019"/>
                    <a:pt x="11120" y="7301"/>
                    <a:pt x="7101" y="7368"/>
                  </a:cubicBezTo>
                  <a:cubicBezTo>
                    <a:pt x="3135" y="7220"/>
                    <a:pt x="0" y="3965"/>
                    <a:pt x="0" y="0"/>
                  </a:cubicBezTo>
                  <a:lnTo>
                    <a:pt x="0" y="371328"/>
                  </a:lnTo>
                  <a:lnTo>
                    <a:pt x="14604" y="371328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F471D9D4-B150-9044-933F-A40823381464}"/>
                </a:ext>
              </a:extLst>
            </p:cNvPr>
            <p:cNvSpPr/>
            <p:nvPr/>
          </p:nvSpPr>
          <p:spPr>
            <a:xfrm>
              <a:off x="11886086" y="6822367"/>
              <a:ext cx="14603" cy="31345"/>
            </a:xfrm>
            <a:custGeom>
              <a:avLst/>
              <a:gdLst>
                <a:gd name="connsiteX0" fmla="*/ 7369 w 14603"/>
                <a:gd name="connsiteY0" fmla="*/ 7234 h 31345"/>
                <a:gd name="connsiteX1" fmla="*/ 0 w 14603"/>
                <a:gd name="connsiteY1" fmla="*/ 0 h 31345"/>
                <a:gd name="connsiteX2" fmla="*/ 0 w 14603"/>
                <a:gd name="connsiteY2" fmla="*/ 31346 h 31345"/>
                <a:gd name="connsiteX3" fmla="*/ 14604 w 14603"/>
                <a:gd name="connsiteY3" fmla="*/ 31346 h 31345"/>
                <a:gd name="connsiteX4" fmla="*/ 14604 w 14603"/>
                <a:gd name="connsiteY4" fmla="*/ 0 h 31345"/>
                <a:gd name="connsiteX5" fmla="*/ 7369 w 14603"/>
                <a:gd name="connsiteY5" fmla="*/ 7234 h 3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1345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14604" y="31346"/>
                  </a:ln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24354C80-47EA-69A7-1BC5-59E48636559F}"/>
                </a:ext>
              </a:extLst>
            </p:cNvPr>
            <p:cNvSpPr/>
            <p:nvPr/>
          </p:nvSpPr>
          <p:spPr>
            <a:xfrm>
              <a:off x="12345361" y="5772013"/>
              <a:ext cx="8574" cy="14467"/>
            </a:xfrm>
            <a:custGeom>
              <a:avLst/>
              <a:gdLst>
                <a:gd name="connsiteX0" fmla="*/ 7369 w 8574"/>
                <a:gd name="connsiteY0" fmla="*/ 7234 h 14467"/>
                <a:gd name="connsiteX1" fmla="*/ 0 w 8574"/>
                <a:gd name="connsiteY1" fmla="*/ 14467 h 14467"/>
                <a:gd name="connsiteX2" fmla="*/ 1339 w 8574"/>
                <a:gd name="connsiteY2" fmla="*/ 14467 h 14467"/>
                <a:gd name="connsiteX3" fmla="*/ 8575 w 8574"/>
                <a:gd name="connsiteY3" fmla="*/ 7234 h 14467"/>
                <a:gd name="connsiteX4" fmla="*/ 1339 w 8574"/>
                <a:gd name="connsiteY4" fmla="*/ 0 h 14467"/>
                <a:gd name="connsiteX5" fmla="*/ 0 w 8574"/>
                <a:gd name="connsiteY5" fmla="*/ 0 h 14467"/>
                <a:gd name="connsiteX6" fmla="*/ 7369 w 8574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4" h="14467">
                  <a:moveTo>
                    <a:pt x="7369" y="7234"/>
                  </a:moveTo>
                  <a:cubicBezTo>
                    <a:pt x="7302" y="11250"/>
                    <a:pt x="4019" y="14467"/>
                    <a:pt x="0" y="14467"/>
                  </a:cubicBezTo>
                  <a:lnTo>
                    <a:pt x="1339" y="14467"/>
                  </a:lnTo>
                  <a:cubicBezTo>
                    <a:pt x="5332" y="14467"/>
                    <a:pt x="8575" y="11228"/>
                    <a:pt x="8575" y="7234"/>
                  </a:cubicBezTo>
                  <a:cubicBezTo>
                    <a:pt x="8575" y="3239"/>
                    <a:pt x="5332" y="0"/>
                    <a:pt x="1339" y="0"/>
                  </a:cubicBezTo>
                  <a:lnTo>
                    <a:pt x="0" y="0"/>
                  </a:lnTo>
                  <a:cubicBezTo>
                    <a:pt x="4019" y="0"/>
                    <a:pt x="7302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802B73A5-8B19-A8DB-225D-48620EEEAF34}"/>
                </a:ext>
              </a:extLst>
            </p:cNvPr>
            <p:cNvSpPr/>
            <p:nvPr/>
          </p:nvSpPr>
          <p:spPr>
            <a:xfrm>
              <a:off x="12333443" y="5771784"/>
              <a:ext cx="19420" cy="14561"/>
            </a:xfrm>
            <a:custGeom>
              <a:avLst/>
              <a:gdLst>
                <a:gd name="connsiteX0" fmla="*/ 5889 w 19420"/>
                <a:gd name="connsiteY0" fmla="*/ 14562 h 14561"/>
                <a:gd name="connsiteX1" fmla="*/ 7228 w 19420"/>
                <a:gd name="connsiteY1" fmla="*/ 14562 h 14561"/>
                <a:gd name="connsiteX2" fmla="*/ 12185 w 19420"/>
                <a:gd name="connsiteY2" fmla="*/ 14562 h 14561"/>
                <a:gd name="connsiteX3" fmla="*/ 19420 w 19420"/>
                <a:gd name="connsiteY3" fmla="*/ 7328 h 14561"/>
                <a:gd name="connsiteX4" fmla="*/ 12185 w 19420"/>
                <a:gd name="connsiteY4" fmla="*/ 94 h 14561"/>
                <a:gd name="connsiteX5" fmla="*/ 7228 w 19420"/>
                <a:gd name="connsiteY5" fmla="*/ 94 h 14561"/>
                <a:gd name="connsiteX6" fmla="*/ 5889 w 19420"/>
                <a:gd name="connsiteY6" fmla="*/ 94 h 14561"/>
                <a:gd name="connsiteX7" fmla="*/ 4549 w 19420"/>
                <a:gd name="connsiteY7" fmla="*/ 94 h 14561"/>
                <a:gd name="connsiteX8" fmla="*/ 1869 w 19420"/>
                <a:gd name="connsiteY8" fmla="*/ 1836 h 14561"/>
                <a:gd name="connsiteX9" fmla="*/ 1869 w 19420"/>
                <a:gd name="connsiteY9" fmla="*/ 11749 h 14561"/>
                <a:gd name="connsiteX10" fmla="*/ 4549 w 19420"/>
                <a:gd name="connsiteY10" fmla="*/ 13490 h 14561"/>
                <a:gd name="connsiteX11" fmla="*/ 5889 w 19420"/>
                <a:gd name="connsiteY11" fmla="*/ 14562 h 1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0" h="14561">
                  <a:moveTo>
                    <a:pt x="5889" y="14562"/>
                  </a:moveTo>
                  <a:lnTo>
                    <a:pt x="7228" y="14562"/>
                  </a:lnTo>
                  <a:lnTo>
                    <a:pt x="12185" y="14562"/>
                  </a:lnTo>
                  <a:cubicBezTo>
                    <a:pt x="16178" y="14562"/>
                    <a:pt x="19420" y="11323"/>
                    <a:pt x="19420" y="7328"/>
                  </a:cubicBezTo>
                  <a:cubicBezTo>
                    <a:pt x="19420" y="3333"/>
                    <a:pt x="16178" y="94"/>
                    <a:pt x="12185" y="94"/>
                  </a:cubicBezTo>
                  <a:lnTo>
                    <a:pt x="7228" y="94"/>
                  </a:lnTo>
                  <a:lnTo>
                    <a:pt x="5889" y="94"/>
                  </a:lnTo>
                  <a:cubicBezTo>
                    <a:pt x="5446" y="-31"/>
                    <a:pt x="4991" y="-31"/>
                    <a:pt x="4549" y="94"/>
                  </a:cubicBezTo>
                  <a:cubicBezTo>
                    <a:pt x="3557" y="515"/>
                    <a:pt x="2659" y="1104"/>
                    <a:pt x="1869" y="1836"/>
                  </a:cubicBezTo>
                  <a:cubicBezTo>
                    <a:pt x="-623" y="4669"/>
                    <a:pt x="-623" y="8915"/>
                    <a:pt x="1869" y="11749"/>
                  </a:cubicBezTo>
                  <a:cubicBezTo>
                    <a:pt x="2619" y="12526"/>
                    <a:pt x="3530" y="13120"/>
                    <a:pt x="4549" y="13490"/>
                  </a:cubicBezTo>
                  <a:cubicBezTo>
                    <a:pt x="4843" y="13999"/>
                    <a:pt x="5326" y="14381"/>
                    <a:pt x="5889" y="145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E863D964-EE52-5499-373F-07B251692B8C}"/>
                </a:ext>
              </a:extLst>
            </p:cNvPr>
            <p:cNvSpPr/>
            <p:nvPr/>
          </p:nvSpPr>
          <p:spPr>
            <a:xfrm>
              <a:off x="10595212" y="6482921"/>
              <a:ext cx="14469" cy="371327"/>
            </a:xfrm>
            <a:custGeom>
              <a:avLst/>
              <a:gdLst>
                <a:gd name="connsiteX0" fmla="*/ 14470 w 14469"/>
                <a:gd name="connsiteY0" fmla="*/ 0 h 371327"/>
                <a:gd name="connsiteX1" fmla="*/ 7234 w 14469"/>
                <a:gd name="connsiteY1" fmla="*/ 7234 h 371327"/>
                <a:gd name="connsiteX2" fmla="*/ 0 w 14469"/>
                <a:gd name="connsiteY2" fmla="*/ 0 h 371327"/>
                <a:gd name="connsiteX3" fmla="*/ 0 w 14469"/>
                <a:gd name="connsiteY3" fmla="*/ 371328 h 371327"/>
                <a:gd name="connsiteX4" fmla="*/ 14470 w 14469"/>
                <a:gd name="connsiteY4" fmla="*/ 371328 h 371327"/>
                <a:gd name="connsiteX5" fmla="*/ 14470 w 14469"/>
                <a:gd name="connsiteY5" fmla="*/ 0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71327">
                  <a:moveTo>
                    <a:pt x="14470" y="0"/>
                  </a:moveTo>
                  <a:cubicBezTo>
                    <a:pt x="14470" y="3992"/>
                    <a:pt x="11227" y="7234"/>
                    <a:pt x="7234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371328"/>
                  </a:lnTo>
                  <a:lnTo>
                    <a:pt x="14470" y="371328"/>
                  </a:lnTo>
                  <a:lnTo>
                    <a:pt x="1447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F8CD7342-5D32-465B-244B-54C06FC9CFDD}"/>
                </a:ext>
              </a:extLst>
            </p:cNvPr>
            <p:cNvSpPr/>
            <p:nvPr/>
          </p:nvSpPr>
          <p:spPr>
            <a:xfrm>
              <a:off x="11777162" y="6479438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1072 h 8305"/>
                <a:gd name="connsiteX2" fmla="*/ 14604 w 14603"/>
                <a:gd name="connsiteY2" fmla="*/ 0 h 8305"/>
                <a:gd name="connsiteX3" fmla="*/ 7369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F0CB90CB-8E02-505D-6DF8-7307183B01A5}"/>
                </a:ext>
              </a:extLst>
            </p:cNvPr>
            <p:cNvSpPr/>
            <p:nvPr/>
          </p:nvSpPr>
          <p:spPr>
            <a:xfrm>
              <a:off x="10876565" y="6483338"/>
              <a:ext cx="14469" cy="370375"/>
            </a:xfrm>
            <a:custGeom>
              <a:avLst/>
              <a:gdLst>
                <a:gd name="connsiteX0" fmla="*/ 13799 w 14469"/>
                <a:gd name="connsiteY0" fmla="*/ 1057 h 370375"/>
                <a:gd name="connsiteX1" fmla="*/ 13799 w 14469"/>
                <a:gd name="connsiteY1" fmla="*/ 119 h 370375"/>
                <a:gd name="connsiteX2" fmla="*/ 13799 w 14469"/>
                <a:gd name="connsiteY2" fmla="*/ 119 h 370375"/>
                <a:gd name="connsiteX3" fmla="*/ 13799 w 14469"/>
                <a:gd name="connsiteY3" fmla="*/ 119 h 370375"/>
                <a:gd name="connsiteX4" fmla="*/ 6967 w 14469"/>
                <a:gd name="connsiteY4" fmla="*/ 5343 h 370375"/>
                <a:gd name="connsiteX5" fmla="*/ 0 w 14469"/>
                <a:gd name="connsiteY5" fmla="*/ 119 h 370375"/>
                <a:gd name="connsiteX6" fmla="*/ 0 w 14469"/>
                <a:gd name="connsiteY6" fmla="*/ 119 h 370375"/>
                <a:gd name="connsiteX7" fmla="*/ 0 w 14469"/>
                <a:gd name="connsiteY7" fmla="*/ 119 h 370375"/>
                <a:gd name="connsiteX8" fmla="*/ 0 w 14469"/>
                <a:gd name="connsiteY8" fmla="*/ 1057 h 370375"/>
                <a:gd name="connsiteX9" fmla="*/ 0 w 14469"/>
                <a:gd name="connsiteY9" fmla="*/ 370375 h 370375"/>
                <a:gd name="connsiteX10" fmla="*/ 14470 w 14469"/>
                <a:gd name="connsiteY10" fmla="*/ 370375 h 370375"/>
                <a:gd name="connsiteX11" fmla="*/ 14470 w 14469"/>
                <a:gd name="connsiteY11" fmla="*/ 1057 h 37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370375">
                  <a:moveTo>
                    <a:pt x="13799" y="1057"/>
                  </a:moveTo>
                  <a:cubicBezTo>
                    <a:pt x="13799" y="1057"/>
                    <a:pt x="13799" y="387"/>
                    <a:pt x="13799" y="119"/>
                  </a:cubicBezTo>
                  <a:cubicBezTo>
                    <a:pt x="13799" y="-149"/>
                    <a:pt x="13799" y="119"/>
                    <a:pt x="13799" y="119"/>
                  </a:cubicBezTo>
                  <a:lnTo>
                    <a:pt x="13799" y="119"/>
                  </a:lnTo>
                  <a:cubicBezTo>
                    <a:pt x="12955" y="3200"/>
                    <a:pt x="10155" y="5330"/>
                    <a:pt x="6967" y="5343"/>
                  </a:cubicBezTo>
                  <a:cubicBezTo>
                    <a:pt x="3751" y="5303"/>
                    <a:pt x="938" y="3187"/>
                    <a:pt x="0" y="119"/>
                  </a:cubicBezTo>
                  <a:lnTo>
                    <a:pt x="0" y="119"/>
                  </a:ln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057"/>
                  </a:cubicBezTo>
                  <a:lnTo>
                    <a:pt x="0" y="370375"/>
                  </a:lnTo>
                  <a:lnTo>
                    <a:pt x="14470" y="370375"/>
                  </a:lnTo>
                  <a:lnTo>
                    <a:pt x="14470" y="105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683E482C-27F7-461D-0920-BF615610885A}"/>
                </a:ext>
              </a:extLst>
            </p:cNvPr>
            <p:cNvSpPr/>
            <p:nvPr/>
          </p:nvSpPr>
          <p:spPr>
            <a:xfrm>
              <a:off x="10875443" y="6479438"/>
              <a:ext cx="14610" cy="8327"/>
            </a:xfrm>
            <a:custGeom>
              <a:avLst/>
              <a:gdLst>
                <a:gd name="connsiteX0" fmla="*/ 7687 w 14610"/>
                <a:gd name="connsiteY0" fmla="*/ 8305 h 8327"/>
                <a:gd name="connsiteX1" fmla="*/ 14520 w 14610"/>
                <a:gd name="connsiteY1" fmla="*/ 3081 h 8327"/>
                <a:gd name="connsiteX2" fmla="*/ 14520 w 14610"/>
                <a:gd name="connsiteY2" fmla="*/ 1072 h 8327"/>
                <a:gd name="connsiteX3" fmla="*/ 14520 w 14610"/>
                <a:gd name="connsiteY3" fmla="*/ 0 h 8327"/>
                <a:gd name="connsiteX4" fmla="*/ 7286 w 14610"/>
                <a:gd name="connsiteY4" fmla="*/ 7234 h 8327"/>
                <a:gd name="connsiteX5" fmla="*/ 50 w 14610"/>
                <a:gd name="connsiteY5" fmla="*/ 0 h 8327"/>
                <a:gd name="connsiteX6" fmla="*/ 50 w 14610"/>
                <a:gd name="connsiteY6" fmla="*/ 1072 h 8327"/>
                <a:gd name="connsiteX7" fmla="*/ 50 w 14610"/>
                <a:gd name="connsiteY7" fmla="*/ 3081 h 8327"/>
                <a:gd name="connsiteX8" fmla="*/ 7687 w 14610"/>
                <a:gd name="connsiteY8" fmla="*/ 8305 h 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10" h="8327">
                  <a:moveTo>
                    <a:pt x="7687" y="8305"/>
                  </a:moveTo>
                  <a:cubicBezTo>
                    <a:pt x="10875" y="8292"/>
                    <a:pt x="13676" y="6162"/>
                    <a:pt x="14520" y="3081"/>
                  </a:cubicBezTo>
                  <a:cubicBezTo>
                    <a:pt x="14640" y="2411"/>
                    <a:pt x="14640" y="1741"/>
                    <a:pt x="14520" y="1072"/>
                  </a:cubicBezTo>
                  <a:lnTo>
                    <a:pt x="14520" y="0"/>
                  </a:lnTo>
                  <a:cubicBezTo>
                    <a:pt x="14520" y="3992"/>
                    <a:pt x="11278" y="7234"/>
                    <a:pt x="7286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072"/>
                  </a:lnTo>
                  <a:cubicBezTo>
                    <a:pt x="-17" y="1741"/>
                    <a:pt x="-17" y="2411"/>
                    <a:pt x="50" y="3081"/>
                  </a:cubicBezTo>
                  <a:cubicBezTo>
                    <a:pt x="1055" y="6403"/>
                    <a:pt x="4231" y="8573"/>
                    <a:pt x="7687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E5FC7380-724B-9457-5045-C56E59DC79AD}"/>
                </a:ext>
              </a:extLst>
            </p:cNvPr>
            <p:cNvSpPr/>
            <p:nvPr/>
          </p:nvSpPr>
          <p:spPr>
            <a:xfrm>
              <a:off x="10877278" y="6391830"/>
              <a:ext cx="13136" cy="94975"/>
            </a:xfrm>
            <a:custGeom>
              <a:avLst/>
              <a:gdLst>
                <a:gd name="connsiteX0" fmla="*/ 5852 w 13136"/>
                <a:gd name="connsiteY0" fmla="*/ 94975 h 94975"/>
                <a:gd name="connsiteX1" fmla="*/ 13086 w 13136"/>
                <a:gd name="connsiteY1" fmla="*/ 87608 h 94975"/>
                <a:gd name="connsiteX2" fmla="*/ 13086 w 13136"/>
                <a:gd name="connsiteY2" fmla="*/ 7234 h 94975"/>
                <a:gd name="connsiteX3" fmla="*/ 13086 w 13136"/>
                <a:gd name="connsiteY3" fmla="*/ 6028 h 94975"/>
                <a:gd name="connsiteX4" fmla="*/ 6120 w 13136"/>
                <a:gd name="connsiteY4" fmla="*/ 0 h 94975"/>
                <a:gd name="connsiteX5" fmla="*/ 4646 w 13136"/>
                <a:gd name="connsiteY5" fmla="*/ 0 h 94975"/>
                <a:gd name="connsiteX6" fmla="*/ 3172 w 13136"/>
                <a:gd name="connsiteY6" fmla="*/ 0 h 94975"/>
                <a:gd name="connsiteX7" fmla="*/ 2101 w 13136"/>
                <a:gd name="connsiteY7" fmla="*/ 670 h 94975"/>
                <a:gd name="connsiteX8" fmla="*/ 895 w 13136"/>
                <a:gd name="connsiteY8" fmla="*/ 1474 h 94975"/>
                <a:gd name="connsiteX9" fmla="*/ 895 w 13136"/>
                <a:gd name="connsiteY9" fmla="*/ 2679 h 94975"/>
                <a:gd name="connsiteX10" fmla="*/ 91 w 13136"/>
                <a:gd name="connsiteY10" fmla="*/ 3885 h 94975"/>
                <a:gd name="connsiteX11" fmla="*/ 91 w 13136"/>
                <a:gd name="connsiteY11" fmla="*/ 5224 h 94975"/>
                <a:gd name="connsiteX12" fmla="*/ 91 w 13136"/>
                <a:gd name="connsiteY12" fmla="*/ 6564 h 94975"/>
                <a:gd name="connsiteX13" fmla="*/ 91 w 13136"/>
                <a:gd name="connsiteY13" fmla="*/ 86938 h 94975"/>
                <a:gd name="connsiteX14" fmla="*/ 5852 w 13136"/>
                <a:gd name="connsiteY14" fmla="*/ 94975 h 9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6" h="94975">
                  <a:moveTo>
                    <a:pt x="5852" y="94975"/>
                  </a:moveTo>
                  <a:cubicBezTo>
                    <a:pt x="9871" y="94908"/>
                    <a:pt x="13086" y="91626"/>
                    <a:pt x="13086" y="87608"/>
                  </a:cubicBezTo>
                  <a:lnTo>
                    <a:pt x="13086" y="7234"/>
                  </a:lnTo>
                  <a:cubicBezTo>
                    <a:pt x="13153" y="6832"/>
                    <a:pt x="13153" y="6430"/>
                    <a:pt x="13086" y="6028"/>
                  </a:cubicBezTo>
                  <a:cubicBezTo>
                    <a:pt x="12564" y="2585"/>
                    <a:pt x="9603" y="27"/>
                    <a:pt x="6120" y="0"/>
                  </a:cubicBezTo>
                  <a:lnTo>
                    <a:pt x="4646" y="0"/>
                  </a:lnTo>
                  <a:lnTo>
                    <a:pt x="3172" y="0"/>
                  </a:lnTo>
                  <a:lnTo>
                    <a:pt x="2101" y="670"/>
                  </a:lnTo>
                  <a:lnTo>
                    <a:pt x="895" y="1474"/>
                  </a:lnTo>
                  <a:cubicBezTo>
                    <a:pt x="855" y="1875"/>
                    <a:pt x="855" y="2277"/>
                    <a:pt x="895" y="2679"/>
                  </a:cubicBezTo>
                  <a:cubicBezTo>
                    <a:pt x="895" y="2679"/>
                    <a:pt x="895" y="2679"/>
                    <a:pt x="91" y="3885"/>
                  </a:cubicBezTo>
                  <a:cubicBezTo>
                    <a:pt x="-30" y="4327"/>
                    <a:pt x="-30" y="4782"/>
                    <a:pt x="91" y="5224"/>
                  </a:cubicBezTo>
                  <a:cubicBezTo>
                    <a:pt x="37" y="5666"/>
                    <a:pt x="37" y="6122"/>
                    <a:pt x="91" y="6564"/>
                  </a:cubicBezTo>
                  <a:lnTo>
                    <a:pt x="91" y="86938"/>
                  </a:lnTo>
                  <a:cubicBezTo>
                    <a:pt x="-338" y="90702"/>
                    <a:pt x="2154" y="94172"/>
                    <a:pt x="5852" y="94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3F83147C-D260-5E4E-E700-01A83764544B}"/>
                </a:ext>
              </a:extLst>
            </p:cNvPr>
            <p:cNvSpPr/>
            <p:nvPr/>
          </p:nvSpPr>
          <p:spPr>
            <a:xfrm>
              <a:off x="11307437" y="6481179"/>
              <a:ext cx="14603" cy="9109"/>
            </a:xfrm>
            <a:custGeom>
              <a:avLst/>
              <a:gdLst>
                <a:gd name="connsiteX0" fmla="*/ 14604 w 14603"/>
                <a:gd name="connsiteY0" fmla="*/ 0 h 9109"/>
                <a:gd name="connsiteX1" fmla="*/ 7369 w 14603"/>
                <a:gd name="connsiteY1" fmla="*/ 7234 h 9109"/>
                <a:gd name="connsiteX2" fmla="*/ 0 w 14603"/>
                <a:gd name="connsiteY2" fmla="*/ 0 h 9109"/>
                <a:gd name="connsiteX3" fmla="*/ 0 w 14603"/>
                <a:gd name="connsiteY3" fmla="*/ 1742 h 9109"/>
                <a:gd name="connsiteX4" fmla="*/ 7369 w 14603"/>
                <a:gd name="connsiteY4" fmla="*/ 9109 h 9109"/>
                <a:gd name="connsiteX5" fmla="*/ 14604 w 14603"/>
                <a:gd name="connsiteY5" fmla="*/ 1742 h 9109"/>
                <a:gd name="connsiteX6" fmla="*/ 14604 w 14603"/>
                <a:gd name="connsiteY6" fmla="*/ 536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9109">
                  <a:moveTo>
                    <a:pt x="14604" y="0"/>
                  </a:move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1742"/>
                  </a:lnTo>
                  <a:cubicBezTo>
                    <a:pt x="0" y="5814"/>
                    <a:pt x="3296" y="9109"/>
                    <a:pt x="7369" y="9109"/>
                  </a:cubicBezTo>
                  <a:cubicBezTo>
                    <a:pt x="11389" y="9042"/>
                    <a:pt x="14604" y="5760"/>
                    <a:pt x="14604" y="1742"/>
                  </a:cubicBezTo>
                  <a:lnTo>
                    <a:pt x="14604" y="5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0B2CC5F9-32E1-EB30-6A1E-3645E5B9445B}"/>
                </a:ext>
              </a:extLst>
            </p:cNvPr>
            <p:cNvSpPr/>
            <p:nvPr/>
          </p:nvSpPr>
          <p:spPr>
            <a:xfrm>
              <a:off x="10036124" y="6482385"/>
              <a:ext cx="14603" cy="371327"/>
            </a:xfrm>
            <a:custGeom>
              <a:avLst/>
              <a:gdLst>
                <a:gd name="connsiteX0" fmla="*/ 7234 w 14603"/>
                <a:gd name="connsiteY0" fmla="*/ 7367 h 371327"/>
                <a:gd name="connsiteX1" fmla="*/ 0 w 14603"/>
                <a:gd name="connsiteY1" fmla="*/ 0 h 371327"/>
                <a:gd name="connsiteX2" fmla="*/ 0 w 14603"/>
                <a:gd name="connsiteY2" fmla="*/ 371328 h 371327"/>
                <a:gd name="connsiteX3" fmla="*/ 14603 w 14603"/>
                <a:gd name="connsiteY3" fmla="*/ 371328 h 371327"/>
                <a:gd name="connsiteX4" fmla="*/ 14603 w 14603"/>
                <a:gd name="connsiteY4" fmla="*/ 536 h 371327"/>
                <a:gd name="connsiteX5" fmla="*/ 7234 w 14603"/>
                <a:gd name="connsiteY5" fmla="*/ 7367 h 37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71327">
                  <a:moveTo>
                    <a:pt x="7234" y="7367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371328"/>
                  </a:lnTo>
                  <a:lnTo>
                    <a:pt x="14603" y="371328"/>
                  </a:lnTo>
                  <a:lnTo>
                    <a:pt x="14603" y="536"/>
                  </a:lnTo>
                  <a:cubicBezTo>
                    <a:pt x="14322" y="4394"/>
                    <a:pt x="11106" y="7381"/>
                    <a:pt x="7234" y="73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6D024FEA-AEEB-2F62-3708-DD6B622A6D21}"/>
                </a:ext>
              </a:extLst>
            </p:cNvPr>
            <p:cNvSpPr/>
            <p:nvPr/>
          </p:nvSpPr>
          <p:spPr>
            <a:xfrm>
              <a:off x="11886086" y="6800800"/>
              <a:ext cx="14603" cy="28800"/>
            </a:xfrm>
            <a:custGeom>
              <a:avLst/>
              <a:gdLst>
                <a:gd name="connsiteX0" fmla="*/ 7369 w 14603"/>
                <a:gd name="connsiteY0" fmla="*/ 7234 h 28800"/>
                <a:gd name="connsiteX1" fmla="*/ 0 w 14603"/>
                <a:gd name="connsiteY1" fmla="*/ 0 h 28800"/>
                <a:gd name="connsiteX2" fmla="*/ 0 w 14603"/>
                <a:gd name="connsiteY2" fmla="*/ 21567 h 28800"/>
                <a:gd name="connsiteX3" fmla="*/ 7369 w 14603"/>
                <a:gd name="connsiteY3" fmla="*/ 28801 h 28800"/>
                <a:gd name="connsiteX4" fmla="*/ 14604 w 14603"/>
                <a:gd name="connsiteY4" fmla="*/ 21567 h 28800"/>
                <a:gd name="connsiteX5" fmla="*/ 14604 w 14603"/>
                <a:gd name="connsiteY5" fmla="*/ 0 h 28800"/>
                <a:gd name="connsiteX6" fmla="*/ 7369 w 14603"/>
                <a:gd name="connsiteY6" fmla="*/ 7234 h 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28800">
                  <a:moveTo>
                    <a:pt x="7369" y="7234"/>
                  </a:moveTo>
                  <a:cubicBezTo>
                    <a:pt x="3349" y="7234"/>
                    <a:pt x="67" y="4019"/>
                    <a:pt x="0" y="0"/>
                  </a:cubicBezTo>
                  <a:lnTo>
                    <a:pt x="0" y="21567"/>
                  </a:lnTo>
                  <a:cubicBezTo>
                    <a:pt x="67" y="25586"/>
                    <a:pt x="3349" y="28801"/>
                    <a:pt x="7369" y="28801"/>
                  </a:cubicBezTo>
                  <a:cubicBezTo>
                    <a:pt x="11362" y="28801"/>
                    <a:pt x="14604" y="25559"/>
                    <a:pt x="14604" y="21567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15CEAB69-9D46-5AB1-F705-344DF296EBA0}"/>
                </a:ext>
              </a:extLst>
            </p:cNvPr>
            <p:cNvSpPr/>
            <p:nvPr/>
          </p:nvSpPr>
          <p:spPr>
            <a:xfrm>
              <a:off x="10595212" y="6442734"/>
              <a:ext cx="14469" cy="47420"/>
            </a:xfrm>
            <a:custGeom>
              <a:avLst/>
              <a:gdLst>
                <a:gd name="connsiteX0" fmla="*/ 0 w 14469"/>
                <a:gd name="connsiteY0" fmla="*/ 0 h 47420"/>
                <a:gd name="connsiteX1" fmla="*/ 0 w 14469"/>
                <a:gd name="connsiteY1" fmla="*/ 40187 h 47420"/>
                <a:gd name="connsiteX2" fmla="*/ 7234 w 14469"/>
                <a:gd name="connsiteY2" fmla="*/ 47421 h 47420"/>
                <a:gd name="connsiteX3" fmla="*/ 14470 w 14469"/>
                <a:gd name="connsiteY3" fmla="*/ 40187 h 47420"/>
                <a:gd name="connsiteX4" fmla="*/ 14470 w 14469"/>
                <a:gd name="connsiteY4" fmla="*/ 5358 h 47420"/>
                <a:gd name="connsiteX5" fmla="*/ 12057 w 14469"/>
                <a:gd name="connsiteY5" fmla="*/ 5358 h 47420"/>
                <a:gd name="connsiteX6" fmla="*/ 7234 w 14469"/>
                <a:gd name="connsiteY6" fmla="*/ 7234 h 47420"/>
                <a:gd name="connsiteX7" fmla="*/ 0 w 14469"/>
                <a:gd name="connsiteY7" fmla="*/ 0 h 4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47420">
                  <a:moveTo>
                    <a:pt x="0" y="0"/>
                  </a:moveTo>
                  <a:lnTo>
                    <a:pt x="0" y="40187"/>
                  </a:lnTo>
                  <a:cubicBezTo>
                    <a:pt x="0" y="44179"/>
                    <a:pt x="3242" y="47421"/>
                    <a:pt x="7234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5358"/>
                  </a:lnTo>
                  <a:lnTo>
                    <a:pt x="12057" y="5358"/>
                  </a:lnTo>
                  <a:cubicBezTo>
                    <a:pt x="10718" y="6524"/>
                    <a:pt x="9016" y="7194"/>
                    <a:pt x="7234" y="7234"/>
                  </a:cubicBezTo>
                  <a:cubicBezTo>
                    <a:pt x="3269" y="7167"/>
                    <a:pt x="67" y="396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8CD359D4-FE8A-F7EC-734F-64E41D2AAEC7}"/>
                </a:ext>
              </a:extLst>
            </p:cNvPr>
            <p:cNvSpPr/>
            <p:nvPr/>
          </p:nvSpPr>
          <p:spPr>
            <a:xfrm>
              <a:off x="11307437" y="6480510"/>
              <a:ext cx="14603" cy="7903"/>
            </a:xfrm>
            <a:custGeom>
              <a:avLst/>
              <a:gdLst>
                <a:gd name="connsiteX0" fmla="*/ 7369 w 14603"/>
                <a:gd name="connsiteY0" fmla="*/ 7903 h 7903"/>
                <a:gd name="connsiteX1" fmla="*/ 14604 w 14603"/>
                <a:gd name="connsiteY1" fmla="*/ 670 h 7903"/>
                <a:gd name="connsiteX2" fmla="*/ 14604 w 14603"/>
                <a:gd name="connsiteY2" fmla="*/ 0 h 7903"/>
                <a:gd name="connsiteX3" fmla="*/ 7369 w 14603"/>
                <a:gd name="connsiteY3" fmla="*/ 7234 h 7903"/>
                <a:gd name="connsiteX4" fmla="*/ 0 w 14603"/>
                <a:gd name="connsiteY4" fmla="*/ 0 h 7903"/>
                <a:gd name="connsiteX5" fmla="*/ 0 w 14603"/>
                <a:gd name="connsiteY5" fmla="*/ 670 h 7903"/>
                <a:gd name="connsiteX6" fmla="*/ 7369 w 14603"/>
                <a:gd name="connsiteY6" fmla="*/ 7903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903">
                  <a:moveTo>
                    <a:pt x="7369" y="7903"/>
                  </a:moveTo>
                  <a:cubicBezTo>
                    <a:pt x="11362" y="7903"/>
                    <a:pt x="14604" y="4662"/>
                    <a:pt x="14604" y="670"/>
                  </a:cubicBezTo>
                  <a:lnTo>
                    <a:pt x="14604" y="0"/>
                  </a:lnTo>
                  <a:cubicBezTo>
                    <a:pt x="14604" y="3992"/>
                    <a:pt x="11362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670"/>
                  </a:lnTo>
                  <a:cubicBezTo>
                    <a:pt x="67" y="4688"/>
                    <a:pt x="3349" y="7903"/>
                    <a:pt x="7369" y="79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792D8BD0-3CAE-BC65-65C2-67004B511C25}"/>
                </a:ext>
              </a:extLst>
            </p:cNvPr>
            <p:cNvSpPr/>
            <p:nvPr/>
          </p:nvSpPr>
          <p:spPr>
            <a:xfrm>
              <a:off x="10036124" y="6481179"/>
              <a:ext cx="14603" cy="9109"/>
            </a:xfrm>
            <a:custGeom>
              <a:avLst/>
              <a:gdLst>
                <a:gd name="connsiteX0" fmla="*/ 7234 w 14603"/>
                <a:gd name="connsiteY0" fmla="*/ 7234 h 9109"/>
                <a:gd name="connsiteX1" fmla="*/ 0 w 14603"/>
                <a:gd name="connsiteY1" fmla="*/ 0 h 9109"/>
                <a:gd name="connsiteX2" fmla="*/ 0 w 14603"/>
                <a:gd name="connsiteY2" fmla="*/ 1742 h 9109"/>
                <a:gd name="connsiteX3" fmla="*/ 7234 w 14603"/>
                <a:gd name="connsiteY3" fmla="*/ 9109 h 9109"/>
                <a:gd name="connsiteX4" fmla="*/ 14603 w 14603"/>
                <a:gd name="connsiteY4" fmla="*/ 1742 h 9109"/>
                <a:gd name="connsiteX5" fmla="*/ 14603 w 14603"/>
                <a:gd name="connsiteY5" fmla="*/ 536 h 9109"/>
                <a:gd name="connsiteX6" fmla="*/ 7234 w 14603"/>
                <a:gd name="connsiteY6" fmla="*/ 7234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9109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1742"/>
                  </a:lnTo>
                  <a:cubicBezTo>
                    <a:pt x="0" y="5760"/>
                    <a:pt x="3215" y="9042"/>
                    <a:pt x="7234" y="9109"/>
                  </a:cubicBezTo>
                  <a:cubicBezTo>
                    <a:pt x="11308" y="9109"/>
                    <a:pt x="14603" y="5814"/>
                    <a:pt x="14603" y="1742"/>
                  </a:cubicBezTo>
                  <a:lnTo>
                    <a:pt x="14603" y="536"/>
                  </a:lnTo>
                  <a:cubicBezTo>
                    <a:pt x="14255" y="4340"/>
                    <a:pt x="11052" y="7247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6F55ED19-CA94-6A69-EEE9-559ED5571583}"/>
                </a:ext>
              </a:extLst>
            </p:cNvPr>
            <p:cNvSpPr/>
            <p:nvPr/>
          </p:nvSpPr>
          <p:spPr>
            <a:xfrm>
              <a:off x="11886086" y="6405628"/>
              <a:ext cx="14623" cy="77292"/>
            </a:xfrm>
            <a:custGeom>
              <a:avLst/>
              <a:gdLst>
                <a:gd name="connsiteX0" fmla="*/ 7369 w 14623"/>
                <a:gd name="connsiteY0" fmla="*/ 0 h 77292"/>
                <a:gd name="connsiteX1" fmla="*/ 0 w 14623"/>
                <a:gd name="connsiteY1" fmla="*/ 7234 h 77292"/>
                <a:gd name="connsiteX2" fmla="*/ 0 w 14623"/>
                <a:gd name="connsiteY2" fmla="*/ 77293 h 77292"/>
                <a:gd name="connsiteX3" fmla="*/ 7369 w 14623"/>
                <a:gd name="connsiteY3" fmla="*/ 70059 h 77292"/>
                <a:gd name="connsiteX4" fmla="*/ 14604 w 14623"/>
                <a:gd name="connsiteY4" fmla="*/ 77293 h 77292"/>
                <a:gd name="connsiteX5" fmla="*/ 14604 w 14623"/>
                <a:gd name="connsiteY5" fmla="*/ 7769 h 77292"/>
                <a:gd name="connsiteX6" fmla="*/ 7918 w 14623"/>
                <a:gd name="connsiteY6" fmla="*/ 13 h 77292"/>
                <a:gd name="connsiteX7" fmla="*/ 7369 w 14623"/>
                <a:gd name="connsiteY7" fmla="*/ 0 h 7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" h="77292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77293"/>
                  </a:lnTo>
                  <a:cubicBezTo>
                    <a:pt x="67" y="73274"/>
                    <a:pt x="3349" y="70059"/>
                    <a:pt x="7369" y="70059"/>
                  </a:cubicBezTo>
                  <a:cubicBezTo>
                    <a:pt x="11362" y="70059"/>
                    <a:pt x="14604" y="73301"/>
                    <a:pt x="14604" y="77293"/>
                  </a:cubicBezTo>
                  <a:lnTo>
                    <a:pt x="14604" y="7769"/>
                  </a:lnTo>
                  <a:cubicBezTo>
                    <a:pt x="14898" y="3791"/>
                    <a:pt x="11911" y="321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D78FD015-8C31-D5A0-E115-41D7717DE0DE}"/>
                </a:ext>
              </a:extLst>
            </p:cNvPr>
            <p:cNvSpPr/>
            <p:nvPr/>
          </p:nvSpPr>
          <p:spPr>
            <a:xfrm>
              <a:off x="11886086" y="6475151"/>
              <a:ext cx="14623" cy="332882"/>
            </a:xfrm>
            <a:custGeom>
              <a:avLst/>
              <a:gdLst>
                <a:gd name="connsiteX0" fmla="*/ 7369 w 14623"/>
                <a:gd name="connsiteY0" fmla="*/ 0 h 332882"/>
                <a:gd name="connsiteX1" fmla="*/ 0 w 14623"/>
                <a:gd name="connsiteY1" fmla="*/ 7234 h 332882"/>
                <a:gd name="connsiteX2" fmla="*/ 0 w 14623"/>
                <a:gd name="connsiteY2" fmla="*/ 325649 h 332882"/>
                <a:gd name="connsiteX3" fmla="*/ 7369 w 14623"/>
                <a:gd name="connsiteY3" fmla="*/ 332882 h 332882"/>
                <a:gd name="connsiteX4" fmla="*/ 14604 w 14623"/>
                <a:gd name="connsiteY4" fmla="*/ 325649 h 332882"/>
                <a:gd name="connsiteX5" fmla="*/ 14604 w 14623"/>
                <a:gd name="connsiteY5" fmla="*/ 7770 h 332882"/>
                <a:gd name="connsiteX6" fmla="*/ 7918 w 14623"/>
                <a:gd name="connsiteY6" fmla="*/ 13 h 332882"/>
                <a:gd name="connsiteX7" fmla="*/ 7369 w 14623"/>
                <a:gd name="connsiteY7" fmla="*/ 0 h 33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" h="332882">
                  <a:moveTo>
                    <a:pt x="7369" y="0"/>
                  </a:moveTo>
                  <a:cubicBezTo>
                    <a:pt x="3349" y="0"/>
                    <a:pt x="67" y="3215"/>
                    <a:pt x="0" y="7234"/>
                  </a:cubicBezTo>
                  <a:lnTo>
                    <a:pt x="0" y="325649"/>
                  </a:lnTo>
                  <a:cubicBezTo>
                    <a:pt x="67" y="329667"/>
                    <a:pt x="3349" y="332882"/>
                    <a:pt x="7369" y="332882"/>
                  </a:cubicBezTo>
                  <a:cubicBezTo>
                    <a:pt x="11362" y="332882"/>
                    <a:pt x="14604" y="329641"/>
                    <a:pt x="14604" y="325649"/>
                  </a:cubicBezTo>
                  <a:lnTo>
                    <a:pt x="14604" y="7770"/>
                  </a:lnTo>
                  <a:cubicBezTo>
                    <a:pt x="14898" y="3791"/>
                    <a:pt x="11911" y="322"/>
                    <a:pt x="7918" y="13"/>
                  </a:cubicBezTo>
                  <a:cubicBezTo>
                    <a:pt x="7744" y="0"/>
                    <a:pt x="7557" y="0"/>
                    <a:pt x="736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06FC206-E93E-785F-8D48-6ED929E7A830}"/>
                </a:ext>
              </a:extLst>
            </p:cNvPr>
            <p:cNvSpPr/>
            <p:nvPr/>
          </p:nvSpPr>
          <p:spPr>
            <a:xfrm>
              <a:off x="10595212" y="6440724"/>
              <a:ext cx="12057" cy="9243"/>
            </a:xfrm>
            <a:custGeom>
              <a:avLst/>
              <a:gdLst>
                <a:gd name="connsiteX0" fmla="*/ 7234 w 12057"/>
                <a:gd name="connsiteY0" fmla="*/ 9243 h 9243"/>
                <a:gd name="connsiteX1" fmla="*/ 12057 w 12057"/>
                <a:gd name="connsiteY1" fmla="*/ 7368 h 9243"/>
                <a:gd name="connsiteX2" fmla="*/ 7234 w 12057"/>
                <a:gd name="connsiteY2" fmla="*/ 7368 h 9243"/>
                <a:gd name="connsiteX3" fmla="*/ 0 w 12057"/>
                <a:gd name="connsiteY3" fmla="*/ 0 h 9243"/>
                <a:gd name="connsiteX4" fmla="*/ 0 w 12057"/>
                <a:gd name="connsiteY4" fmla="*/ 2009 h 9243"/>
                <a:gd name="connsiteX5" fmla="*/ 7234 w 12057"/>
                <a:gd name="connsiteY5" fmla="*/ 9243 h 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7" h="9243">
                  <a:moveTo>
                    <a:pt x="7234" y="9243"/>
                  </a:moveTo>
                  <a:cubicBezTo>
                    <a:pt x="9016" y="9203"/>
                    <a:pt x="10718" y="8533"/>
                    <a:pt x="12057" y="7368"/>
                  </a:cubicBezTo>
                  <a:lnTo>
                    <a:pt x="7234" y="7368"/>
                  </a:lnTo>
                  <a:cubicBezTo>
                    <a:pt x="3215" y="7301"/>
                    <a:pt x="0" y="4019"/>
                    <a:pt x="0" y="0"/>
                  </a:cubicBezTo>
                  <a:lnTo>
                    <a:pt x="0" y="2009"/>
                  </a:lnTo>
                  <a:cubicBezTo>
                    <a:pt x="67" y="5974"/>
                    <a:pt x="3269" y="9176"/>
                    <a:pt x="7234" y="92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1B87BC29-714D-6E0B-BD68-EF01FA7C6CF2}"/>
                </a:ext>
              </a:extLst>
            </p:cNvPr>
            <p:cNvSpPr/>
            <p:nvPr/>
          </p:nvSpPr>
          <p:spPr>
            <a:xfrm>
              <a:off x="10595212" y="5848714"/>
              <a:ext cx="14529" cy="592010"/>
            </a:xfrm>
            <a:custGeom>
              <a:avLst/>
              <a:gdLst>
                <a:gd name="connsiteX0" fmla="*/ 0 w 14529"/>
                <a:gd name="connsiteY0" fmla="*/ 6218 h 592010"/>
                <a:gd name="connsiteX1" fmla="*/ 0 w 14529"/>
                <a:gd name="connsiteY1" fmla="*/ 592011 h 592010"/>
                <a:gd name="connsiteX2" fmla="*/ 7234 w 14529"/>
                <a:gd name="connsiteY2" fmla="*/ 584777 h 592010"/>
                <a:gd name="connsiteX3" fmla="*/ 14470 w 14529"/>
                <a:gd name="connsiteY3" fmla="*/ 584777 h 592010"/>
                <a:gd name="connsiteX4" fmla="*/ 14470 w 14529"/>
                <a:gd name="connsiteY4" fmla="*/ 5816 h 592010"/>
                <a:gd name="connsiteX5" fmla="*/ 14470 w 14529"/>
                <a:gd name="connsiteY5" fmla="*/ 4343 h 592010"/>
                <a:gd name="connsiteX6" fmla="*/ 14470 w 14529"/>
                <a:gd name="connsiteY6" fmla="*/ 3003 h 592010"/>
                <a:gd name="connsiteX7" fmla="*/ 13666 w 14529"/>
                <a:gd name="connsiteY7" fmla="*/ 1932 h 592010"/>
                <a:gd name="connsiteX8" fmla="*/ 12862 w 14529"/>
                <a:gd name="connsiteY8" fmla="*/ 860 h 592010"/>
                <a:gd name="connsiteX9" fmla="*/ 11656 w 14529"/>
                <a:gd name="connsiteY9" fmla="*/ 56 h 592010"/>
                <a:gd name="connsiteX10" fmla="*/ 10317 w 14529"/>
                <a:gd name="connsiteY10" fmla="*/ 56 h 592010"/>
                <a:gd name="connsiteX11" fmla="*/ 8038 w 14529"/>
                <a:gd name="connsiteY11" fmla="*/ 56 h 592010"/>
                <a:gd name="connsiteX12" fmla="*/ 0 w 14529"/>
                <a:gd name="connsiteY12" fmla="*/ 6218 h 59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29" h="592010">
                  <a:moveTo>
                    <a:pt x="0" y="6218"/>
                  </a:moveTo>
                  <a:lnTo>
                    <a:pt x="0" y="592011"/>
                  </a:lnTo>
                  <a:cubicBezTo>
                    <a:pt x="0" y="588019"/>
                    <a:pt x="3242" y="584777"/>
                    <a:pt x="7234" y="584777"/>
                  </a:cubicBezTo>
                  <a:lnTo>
                    <a:pt x="14470" y="584777"/>
                  </a:lnTo>
                  <a:lnTo>
                    <a:pt x="14470" y="5816"/>
                  </a:lnTo>
                  <a:lnTo>
                    <a:pt x="14470" y="4343"/>
                  </a:lnTo>
                  <a:cubicBezTo>
                    <a:pt x="14550" y="3899"/>
                    <a:pt x="14550" y="3447"/>
                    <a:pt x="14470" y="3003"/>
                  </a:cubicBezTo>
                  <a:cubicBezTo>
                    <a:pt x="14282" y="2593"/>
                    <a:pt x="14000" y="2229"/>
                    <a:pt x="13666" y="1932"/>
                  </a:cubicBezTo>
                  <a:lnTo>
                    <a:pt x="12862" y="860"/>
                  </a:lnTo>
                  <a:lnTo>
                    <a:pt x="11656" y="56"/>
                  </a:lnTo>
                  <a:lnTo>
                    <a:pt x="10317" y="56"/>
                  </a:lnTo>
                  <a:cubicBezTo>
                    <a:pt x="9566" y="-19"/>
                    <a:pt x="8802" y="-19"/>
                    <a:pt x="8038" y="56"/>
                  </a:cubicBezTo>
                  <a:cubicBezTo>
                    <a:pt x="4126" y="-421"/>
                    <a:pt x="550" y="2319"/>
                    <a:pt x="0" y="621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2A4533E-5EDD-AEA7-5123-9DE77DDCB700}"/>
                </a:ext>
              </a:extLst>
            </p:cNvPr>
            <p:cNvSpPr/>
            <p:nvPr/>
          </p:nvSpPr>
          <p:spPr>
            <a:xfrm>
              <a:off x="12724517" y="6074887"/>
              <a:ext cx="133977" cy="14602"/>
            </a:xfrm>
            <a:custGeom>
              <a:avLst/>
              <a:gdLst>
                <a:gd name="connsiteX0" fmla="*/ 0 w 133977"/>
                <a:gd name="connsiteY0" fmla="*/ 1 h 14602"/>
                <a:gd name="connsiteX1" fmla="*/ 7369 w 133977"/>
                <a:gd name="connsiteY1" fmla="*/ 7100 h 14602"/>
                <a:gd name="connsiteX2" fmla="*/ 7369 w 133977"/>
                <a:gd name="connsiteY2" fmla="*/ 7235 h 14602"/>
                <a:gd name="connsiteX3" fmla="*/ 0 w 133977"/>
                <a:gd name="connsiteY3" fmla="*/ 14602 h 14602"/>
                <a:gd name="connsiteX4" fmla="*/ 133978 w 133977"/>
                <a:gd name="connsiteY4" fmla="*/ 14602 h 14602"/>
                <a:gd name="connsiteX5" fmla="*/ 133978 w 133977"/>
                <a:gd name="connsiteY5" fmla="*/ 1 h 14602"/>
                <a:gd name="connsiteX6" fmla="*/ 0 w 133977"/>
                <a:gd name="connsiteY6" fmla="*/ 1 h 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77" h="14602">
                  <a:moveTo>
                    <a:pt x="0" y="1"/>
                  </a:moveTo>
                  <a:cubicBezTo>
                    <a:pt x="3992" y="-72"/>
                    <a:pt x="7288" y="3105"/>
                    <a:pt x="7369" y="7100"/>
                  </a:cubicBezTo>
                  <a:cubicBezTo>
                    <a:pt x="7369" y="7145"/>
                    <a:pt x="7369" y="7189"/>
                    <a:pt x="7369" y="7235"/>
                  </a:cubicBezTo>
                  <a:cubicBezTo>
                    <a:pt x="7369" y="11304"/>
                    <a:pt x="4073" y="14602"/>
                    <a:pt x="0" y="14602"/>
                  </a:cubicBezTo>
                  <a:lnTo>
                    <a:pt x="133978" y="14602"/>
                  </a:lnTo>
                  <a:lnTo>
                    <a:pt x="1339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A448EC38-6047-DE66-D006-205A83E9CF7F}"/>
                </a:ext>
              </a:extLst>
            </p:cNvPr>
            <p:cNvSpPr/>
            <p:nvPr/>
          </p:nvSpPr>
          <p:spPr>
            <a:xfrm>
              <a:off x="11307437" y="6479438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1072 h 8305"/>
                <a:gd name="connsiteX2" fmla="*/ 14604 w 14603"/>
                <a:gd name="connsiteY2" fmla="*/ 0 h 8305"/>
                <a:gd name="connsiteX3" fmla="*/ 7369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62" y="8305"/>
                    <a:pt x="14604" y="5063"/>
                    <a:pt x="14604" y="1072"/>
                  </a:cubicBezTo>
                  <a:lnTo>
                    <a:pt x="14604" y="0"/>
                  </a:lnTo>
                  <a:cubicBezTo>
                    <a:pt x="14604" y="4019"/>
                    <a:pt x="11389" y="7301"/>
                    <a:pt x="7369" y="7367"/>
                  </a:cubicBezTo>
                  <a:cubicBezTo>
                    <a:pt x="3296" y="7367"/>
                    <a:pt x="0" y="4072"/>
                    <a:pt x="0" y="0"/>
                  </a:cubicBezTo>
                  <a:lnTo>
                    <a:pt x="0" y="1072"/>
                  </a:lnTo>
                  <a:cubicBezTo>
                    <a:pt x="67" y="5090"/>
                    <a:pt x="3349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6CD88AD7-01C0-B661-F779-B12D6D4B9F0E}"/>
                </a:ext>
              </a:extLst>
            </p:cNvPr>
            <p:cNvSpPr/>
            <p:nvPr/>
          </p:nvSpPr>
          <p:spPr>
            <a:xfrm>
              <a:off x="11307705" y="6390913"/>
              <a:ext cx="14603" cy="95892"/>
            </a:xfrm>
            <a:custGeom>
              <a:avLst/>
              <a:gdLst>
                <a:gd name="connsiteX0" fmla="*/ 0 w 14603"/>
                <a:gd name="connsiteY0" fmla="*/ 5873 h 95892"/>
                <a:gd name="connsiteX1" fmla="*/ 0 w 14603"/>
                <a:gd name="connsiteY1" fmla="*/ 6945 h 95892"/>
                <a:gd name="connsiteX2" fmla="*/ 0 w 14603"/>
                <a:gd name="connsiteY2" fmla="*/ 88525 h 95892"/>
                <a:gd name="connsiteX3" fmla="*/ 7369 w 14603"/>
                <a:gd name="connsiteY3" fmla="*/ 95892 h 95892"/>
                <a:gd name="connsiteX4" fmla="*/ 14604 w 14603"/>
                <a:gd name="connsiteY4" fmla="*/ 88525 h 95892"/>
                <a:gd name="connsiteX5" fmla="*/ 14604 w 14603"/>
                <a:gd name="connsiteY5" fmla="*/ 6945 h 95892"/>
                <a:gd name="connsiteX6" fmla="*/ 7087 w 14603"/>
                <a:gd name="connsiteY6" fmla="*/ 6 h 95892"/>
                <a:gd name="connsiteX7" fmla="*/ 268 w 14603"/>
                <a:gd name="connsiteY7" fmla="*/ 5873 h 9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95892">
                  <a:moveTo>
                    <a:pt x="0" y="5873"/>
                  </a:moveTo>
                  <a:cubicBezTo>
                    <a:pt x="0" y="5873"/>
                    <a:pt x="0" y="6543"/>
                    <a:pt x="0" y="6945"/>
                  </a:cubicBezTo>
                  <a:lnTo>
                    <a:pt x="0" y="88525"/>
                  </a:lnTo>
                  <a:cubicBezTo>
                    <a:pt x="0" y="92597"/>
                    <a:pt x="3295" y="95892"/>
                    <a:pt x="7369" y="95892"/>
                  </a:cubicBezTo>
                  <a:cubicBezTo>
                    <a:pt x="11388" y="95825"/>
                    <a:pt x="14604" y="92543"/>
                    <a:pt x="14604" y="88525"/>
                  </a:cubicBezTo>
                  <a:lnTo>
                    <a:pt x="14604" y="6945"/>
                  </a:lnTo>
                  <a:cubicBezTo>
                    <a:pt x="14443" y="2953"/>
                    <a:pt x="11080" y="-155"/>
                    <a:pt x="7087" y="6"/>
                  </a:cubicBezTo>
                  <a:cubicBezTo>
                    <a:pt x="3725" y="140"/>
                    <a:pt x="898" y="2564"/>
                    <a:pt x="268" y="587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DED102E-D353-B1B0-64C3-8ADE7432D8D1}"/>
                </a:ext>
              </a:extLst>
            </p:cNvPr>
            <p:cNvSpPr/>
            <p:nvPr/>
          </p:nvSpPr>
          <p:spPr>
            <a:xfrm>
              <a:off x="10036124" y="6480510"/>
              <a:ext cx="14603" cy="7903"/>
            </a:xfrm>
            <a:custGeom>
              <a:avLst/>
              <a:gdLst>
                <a:gd name="connsiteX0" fmla="*/ 7234 w 14603"/>
                <a:gd name="connsiteY0" fmla="*/ 7234 h 7903"/>
                <a:gd name="connsiteX1" fmla="*/ 0 w 14603"/>
                <a:gd name="connsiteY1" fmla="*/ 0 h 7903"/>
                <a:gd name="connsiteX2" fmla="*/ 0 w 14603"/>
                <a:gd name="connsiteY2" fmla="*/ 670 h 7903"/>
                <a:gd name="connsiteX3" fmla="*/ 7234 w 14603"/>
                <a:gd name="connsiteY3" fmla="*/ 7903 h 7903"/>
                <a:gd name="connsiteX4" fmla="*/ 14603 w 14603"/>
                <a:gd name="connsiteY4" fmla="*/ 670 h 7903"/>
                <a:gd name="connsiteX5" fmla="*/ 14603 w 14603"/>
                <a:gd name="connsiteY5" fmla="*/ 0 h 7903"/>
                <a:gd name="connsiteX6" fmla="*/ 7234 w 14603"/>
                <a:gd name="connsiteY6" fmla="*/ 7234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903">
                  <a:moveTo>
                    <a:pt x="7234" y="7234"/>
                  </a:moveTo>
                  <a:cubicBezTo>
                    <a:pt x="3241" y="7234"/>
                    <a:pt x="0" y="3992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1" y="7903"/>
                    <a:pt x="7234" y="7903"/>
                  </a:cubicBezTo>
                  <a:cubicBezTo>
                    <a:pt x="11254" y="7903"/>
                    <a:pt x="14536" y="4688"/>
                    <a:pt x="14603" y="670"/>
                  </a:cubicBezTo>
                  <a:lnTo>
                    <a:pt x="14603" y="0"/>
                  </a:lnTo>
                  <a:cubicBezTo>
                    <a:pt x="14536" y="4019"/>
                    <a:pt x="11254" y="7234"/>
                    <a:pt x="723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14D5FE39-EEB8-D04B-F237-FFAE9582EA6C}"/>
                </a:ext>
              </a:extLst>
            </p:cNvPr>
            <p:cNvSpPr/>
            <p:nvPr/>
          </p:nvSpPr>
          <p:spPr>
            <a:xfrm>
              <a:off x="12683789" y="6074887"/>
              <a:ext cx="47561" cy="14602"/>
            </a:xfrm>
            <a:custGeom>
              <a:avLst/>
              <a:gdLst>
                <a:gd name="connsiteX0" fmla="*/ 1339 w 47561"/>
                <a:gd name="connsiteY0" fmla="*/ 1 h 14602"/>
                <a:gd name="connsiteX1" fmla="*/ 0 w 47561"/>
                <a:gd name="connsiteY1" fmla="*/ 1 h 14602"/>
                <a:gd name="connsiteX2" fmla="*/ 7234 w 47561"/>
                <a:gd name="connsiteY2" fmla="*/ 7235 h 14602"/>
                <a:gd name="connsiteX3" fmla="*/ 0 w 47561"/>
                <a:gd name="connsiteY3" fmla="*/ 14603 h 14602"/>
                <a:gd name="connsiteX4" fmla="*/ 40193 w 47561"/>
                <a:gd name="connsiteY4" fmla="*/ 14603 h 14602"/>
                <a:gd name="connsiteX5" fmla="*/ 47562 w 47561"/>
                <a:gd name="connsiteY5" fmla="*/ 7235 h 14602"/>
                <a:gd name="connsiteX6" fmla="*/ 40327 w 47561"/>
                <a:gd name="connsiteY6" fmla="*/ 0 h 14602"/>
                <a:gd name="connsiteX7" fmla="*/ 40193 w 47561"/>
                <a:gd name="connsiteY7" fmla="*/ 1 h 14602"/>
                <a:gd name="connsiteX8" fmla="*/ 804 w 47561"/>
                <a:gd name="connsiteY8" fmla="*/ 1 h 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61" h="14602">
                  <a:moveTo>
                    <a:pt x="1339" y="1"/>
                  </a:moveTo>
                  <a:lnTo>
                    <a:pt x="0" y="1"/>
                  </a:lnTo>
                  <a:cubicBezTo>
                    <a:pt x="3992" y="1"/>
                    <a:pt x="7234" y="3240"/>
                    <a:pt x="7234" y="7235"/>
                  </a:cubicBezTo>
                  <a:cubicBezTo>
                    <a:pt x="7234" y="11252"/>
                    <a:pt x="4019" y="14529"/>
                    <a:pt x="0" y="14603"/>
                  </a:cubicBezTo>
                  <a:lnTo>
                    <a:pt x="40193" y="14603"/>
                  </a:lnTo>
                  <a:cubicBezTo>
                    <a:pt x="44266" y="14603"/>
                    <a:pt x="47562" y="11305"/>
                    <a:pt x="47562" y="7235"/>
                  </a:cubicBezTo>
                  <a:cubicBezTo>
                    <a:pt x="47562" y="3240"/>
                    <a:pt x="44320" y="1"/>
                    <a:pt x="40327" y="0"/>
                  </a:cubicBezTo>
                  <a:cubicBezTo>
                    <a:pt x="40286" y="0"/>
                    <a:pt x="40233" y="0"/>
                    <a:pt x="40193" y="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4FC60D1A-1646-28B6-6056-9E1D06E344AC}"/>
                </a:ext>
              </a:extLst>
            </p:cNvPr>
            <p:cNvSpPr/>
            <p:nvPr/>
          </p:nvSpPr>
          <p:spPr>
            <a:xfrm>
              <a:off x="10036124" y="6479438"/>
              <a:ext cx="14603" cy="8305"/>
            </a:xfrm>
            <a:custGeom>
              <a:avLst/>
              <a:gdLst>
                <a:gd name="connsiteX0" fmla="*/ 7234 w 14603"/>
                <a:gd name="connsiteY0" fmla="*/ 8305 h 8305"/>
                <a:gd name="connsiteX1" fmla="*/ 14603 w 14603"/>
                <a:gd name="connsiteY1" fmla="*/ 1072 h 8305"/>
                <a:gd name="connsiteX2" fmla="*/ 14603 w 14603"/>
                <a:gd name="connsiteY2" fmla="*/ 0 h 8305"/>
                <a:gd name="connsiteX3" fmla="*/ 7234 w 14603"/>
                <a:gd name="connsiteY3" fmla="*/ 7367 h 8305"/>
                <a:gd name="connsiteX4" fmla="*/ 0 w 14603"/>
                <a:gd name="connsiteY4" fmla="*/ 0 h 8305"/>
                <a:gd name="connsiteX5" fmla="*/ 0 w 14603"/>
                <a:gd name="connsiteY5" fmla="*/ 1072 h 8305"/>
                <a:gd name="connsiteX6" fmla="*/ 7234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234" y="8305"/>
                  </a:moveTo>
                  <a:cubicBezTo>
                    <a:pt x="11254" y="8305"/>
                    <a:pt x="14536" y="5090"/>
                    <a:pt x="14603" y="1072"/>
                  </a:cubicBezTo>
                  <a:lnTo>
                    <a:pt x="14603" y="0"/>
                  </a:lnTo>
                  <a:cubicBezTo>
                    <a:pt x="14603" y="4072"/>
                    <a:pt x="11308" y="7367"/>
                    <a:pt x="7234" y="7367"/>
                  </a:cubicBezTo>
                  <a:cubicBezTo>
                    <a:pt x="3215" y="7301"/>
                    <a:pt x="0" y="4019"/>
                    <a:pt x="0" y="0"/>
                  </a:cubicBezTo>
                  <a:lnTo>
                    <a:pt x="0" y="1072"/>
                  </a:lnTo>
                  <a:cubicBezTo>
                    <a:pt x="0" y="5063"/>
                    <a:pt x="3241" y="8305"/>
                    <a:pt x="7234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1F1729CF-E32F-1A87-DEB6-C763491946F0}"/>
                </a:ext>
              </a:extLst>
            </p:cNvPr>
            <p:cNvSpPr/>
            <p:nvPr/>
          </p:nvSpPr>
          <p:spPr>
            <a:xfrm>
              <a:off x="10036124" y="5830552"/>
              <a:ext cx="14603" cy="656253"/>
            </a:xfrm>
            <a:custGeom>
              <a:avLst/>
              <a:gdLst>
                <a:gd name="connsiteX0" fmla="*/ 0 w 14603"/>
                <a:gd name="connsiteY0" fmla="*/ 648886 h 656253"/>
                <a:gd name="connsiteX1" fmla="*/ 7234 w 14603"/>
                <a:gd name="connsiteY1" fmla="*/ 656254 h 656253"/>
                <a:gd name="connsiteX2" fmla="*/ 14603 w 14603"/>
                <a:gd name="connsiteY2" fmla="*/ 648886 h 656253"/>
                <a:gd name="connsiteX3" fmla="*/ 14603 w 14603"/>
                <a:gd name="connsiteY3" fmla="*/ 7234 h 656253"/>
                <a:gd name="connsiteX4" fmla="*/ 7234 w 14603"/>
                <a:gd name="connsiteY4" fmla="*/ 0 h 656253"/>
                <a:gd name="connsiteX5" fmla="*/ 0 w 14603"/>
                <a:gd name="connsiteY5" fmla="*/ 7234 h 656253"/>
                <a:gd name="connsiteX6" fmla="*/ 0 w 14603"/>
                <a:gd name="connsiteY6" fmla="*/ 648886 h 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6253">
                  <a:moveTo>
                    <a:pt x="0" y="648886"/>
                  </a:moveTo>
                  <a:cubicBezTo>
                    <a:pt x="0" y="652905"/>
                    <a:pt x="3215" y="656187"/>
                    <a:pt x="7234" y="656254"/>
                  </a:cubicBezTo>
                  <a:cubicBezTo>
                    <a:pt x="11308" y="656254"/>
                    <a:pt x="14603" y="652959"/>
                    <a:pt x="14603" y="648886"/>
                  </a:cubicBezTo>
                  <a:lnTo>
                    <a:pt x="14603" y="7234"/>
                  </a:lnTo>
                  <a:cubicBezTo>
                    <a:pt x="14536" y="3218"/>
                    <a:pt x="11254" y="-1"/>
                    <a:pt x="7234" y="0"/>
                  </a:cubicBezTo>
                  <a:cubicBezTo>
                    <a:pt x="3241" y="0"/>
                    <a:pt x="0" y="3239"/>
                    <a:pt x="0" y="7234"/>
                  </a:cubicBezTo>
                  <a:lnTo>
                    <a:pt x="0" y="6488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5DBFDED2-F0CF-40A3-1848-1E16017EE412}"/>
                </a:ext>
              </a:extLst>
            </p:cNvPr>
            <p:cNvSpPr/>
            <p:nvPr/>
          </p:nvSpPr>
          <p:spPr>
            <a:xfrm>
              <a:off x="12680439" y="6074889"/>
              <a:ext cx="10583" cy="14601"/>
            </a:xfrm>
            <a:custGeom>
              <a:avLst/>
              <a:gdLst>
                <a:gd name="connsiteX0" fmla="*/ 10584 w 10583"/>
                <a:gd name="connsiteY0" fmla="*/ 7234 h 14601"/>
                <a:gd name="connsiteX1" fmla="*/ 3349 w 10583"/>
                <a:gd name="connsiteY1" fmla="*/ 0 h 14601"/>
                <a:gd name="connsiteX2" fmla="*/ 0 w 10583"/>
                <a:gd name="connsiteY2" fmla="*/ 0 h 14601"/>
                <a:gd name="connsiteX3" fmla="*/ 7234 w 10583"/>
                <a:gd name="connsiteY3" fmla="*/ 7234 h 14601"/>
                <a:gd name="connsiteX4" fmla="*/ 0 w 10583"/>
                <a:gd name="connsiteY4" fmla="*/ 14601 h 14601"/>
                <a:gd name="connsiteX5" fmla="*/ 3349 w 10583"/>
                <a:gd name="connsiteY5" fmla="*/ 14601 h 14601"/>
                <a:gd name="connsiteX6" fmla="*/ 10584 w 10583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" h="14601">
                  <a:moveTo>
                    <a:pt x="10584" y="7234"/>
                  </a:moveTo>
                  <a:cubicBezTo>
                    <a:pt x="10584" y="3239"/>
                    <a:pt x="7342" y="0"/>
                    <a:pt x="3349" y="0"/>
                  </a:cubicBezTo>
                  <a:lnTo>
                    <a:pt x="0" y="0"/>
                  </a:lnTo>
                  <a:cubicBezTo>
                    <a:pt x="3992" y="0"/>
                    <a:pt x="7234" y="3239"/>
                    <a:pt x="7234" y="7234"/>
                  </a:cubicBezTo>
                  <a:cubicBezTo>
                    <a:pt x="7234" y="11251"/>
                    <a:pt x="4019" y="14528"/>
                    <a:pt x="0" y="14601"/>
                  </a:cubicBezTo>
                  <a:lnTo>
                    <a:pt x="3349" y="14601"/>
                  </a:lnTo>
                  <a:cubicBezTo>
                    <a:pt x="7369" y="14528"/>
                    <a:pt x="10584" y="11251"/>
                    <a:pt x="1058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5B2A7A21-29BA-6181-B96B-D62E34031598}"/>
                </a:ext>
              </a:extLst>
            </p:cNvPr>
            <p:cNvSpPr/>
            <p:nvPr/>
          </p:nvSpPr>
          <p:spPr>
            <a:xfrm>
              <a:off x="12665075" y="6074889"/>
              <a:ext cx="22598" cy="13395"/>
            </a:xfrm>
            <a:custGeom>
              <a:avLst/>
              <a:gdLst>
                <a:gd name="connsiteX0" fmla="*/ 22599 w 22598"/>
                <a:gd name="connsiteY0" fmla="*/ 7234 h 13395"/>
                <a:gd name="connsiteX1" fmla="*/ 15364 w 22598"/>
                <a:gd name="connsiteY1" fmla="*/ 0 h 13395"/>
                <a:gd name="connsiteX2" fmla="*/ 6924 w 22598"/>
                <a:gd name="connsiteY2" fmla="*/ 0 h 13395"/>
                <a:gd name="connsiteX3" fmla="*/ 5852 w 22598"/>
                <a:gd name="connsiteY3" fmla="*/ 0 h 13395"/>
                <a:gd name="connsiteX4" fmla="*/ 4378 w 22598"/>
                <a:gd name="connsiteY4" fmla="*/ 0 h 13395"/>
                <a:gd name="connsiteX5" fmla="*/ 3172 w 22598"/>
                <a:gd name="connsiteY5" fmla="*/ 0 h 13395"/>
                <a:gd name="connsiteX6" fmla="*/ 1967 w 22598"/>
                <a:gd name="connsiteY6" fmla="*/ 804 h 13395"/>
                <a:gd name="connsiteX7" fmla="*/ 1029 w 22598"/>
                <a:gd name="connsiteY7" fmla="*/ 2009 h 13395"/>
                <a:gd name="connsiteX8" fmla="*/ 91 w 22598"/>
                <a:gd name="connsiteY8" fmla="*/ 4019 h 13395"/>
                <a:gd name="connsiteX9" fmla="*/ 91 w 22598"/>
                <a:gd name="connsiteY9" fmla="*/ 6028 h 13395"/>
                <a:gd name="connsiteX10" fmla="*/ 7325 w 22598"/>
                <a:gd name="connsiteY10" fmla="*/ 13396 h 13395"/>
                <a:gd name="connsiteX11" fmla="*/ 15766 w 22598"/>
                <a:gd name="connsiteY11" fmla="*/ 13396 h 13395"/>
                <a:gd name="connsiteX12" fmla="*/ 22599 w 22598"/>
                <a:gd name="connsiteY12" fmla="*/ 7234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8" h="13395">
                  <a:moveTo>
                    <a:pt x="22599" y="7234"/>
                  </a:moveTo>
                  <a:cubicBezTo>
                    <a:pt x="22599" y="3239"/>
                    <a:pt x="19357" y="0"/>
                    <a:pt x="15364" y="0"/>
                  </a:cubicBezTo>
                  <a:lnTo>
                    <a:pt x="6924" y="0"/>
                  </a:lnTo>
                  <a:lnTo>
                    <a:pt x="5852" y="0"/>
                  </a:lnTo>
                  <a:lnTo>
                    <a:pt x="4378" y="0"/>
                  </a:lnTo>
                  <a:lnTo>
                    <a:pt x="3172" y="0"/>
                  </a:lnTo>
                  <a:cubicBezTo>
                    <a:pt x="2743" y="221"/>
                    <a:pt x="2341" y="490"/>
                    <a:pt x="1967" y="804"/>
                  </a:cubicBezTo>
                  <a:lnTo>
                    <a:pt x="1029" y="2009"/>
                  </a:lnTo>
                  <a:cubicBezTo>
                    <a:pt x="559" y="2595"/>
                    <a:pt x="238" y="3283"/>
                    <a:pt x="91" y="4019"/>
                  </a:cubicBezTo>
                  <a:cubicBezTo>
                    <a:pt x="-30" y="4683"/>
                    <a:pt x="-30" y="5365"/>
                    <a:pt x="91" y="6028"/>
                  </a:cubicBezTo>
                  <a:cubicBezTo>
                    <a:pt x="91" y="10045"/>
                    <a:pt x="3306" y="13323"/>
                    <a:pt x="7325" y="13396"/>
                  </a:cubicBezTo>
                  <a:lnTo>
                    <a:pt x="15766" y="13396"/>
                  </a:lnTo>
                  <a:cubicBezTo>
                    <a:pt x="19209" y="13191"/>
                    <a:pt x="22036" y="10632"/>
                    <a:pt x="2259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6FCE8723-796E-101E-E775-BDE31D600B9B}"/>
                </a:ext>
              </a:extLst>
            </p:cNvPr>
            <p:cNvSpPr/>
            <p:nvPr/>
          </p:nvSpPr>
          <p:spPr>
            <a:xfrm>
              <a:off x="10595212" y="6433491"/>
              <a:ext cx="103430" cy="14601"/>
            </a:xfrm>
            <a:custGeom>
              <a:avLst/>
              <a:gdLst>
                <a:gd name="connsiteX0" fmla="*/ 0 w 103430"/>
                <a:gd name="connsiteY0" fmla="*/ 7234 h 14601"/>
                <a:gd name="connsiteX1" fmla="*/ 7234 w 103430"/>
                <a:gd name="connsiteY1" fmla="*/ 14601 h 14601"/>
                <a:gd name="connsiteX2" fmla="*/ 96196 w 103430"/>
                <a:gd name="connsiteY2" fmla="*/ 14601 h 14601"/>
                <a:gd name="connsiteX3" fmla="*/ 103430 w 103430"/>
                <a:gd name="connsiteY3" fmla="*/ 7234 h 14601"/>
                <a:gd name="connsiteX4" fmla="*/ 96196 w 103430"/>
                <a:gd name="connsiteY4" fmla="*/ 0 h 14601"/>
                <a:gd name="connsiteX5" fmla="*/ 6833 w 103430"/>
                <a:gd name="connsiteY5" fmla="*/ 0 h 14601"/>
                <a:gd name="connsiteX6" fmla="*/ 0 w 103430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0" h="14601">
                  <a:moveTo>
                    <a:pt x="0" y="7234"/>
                  </a:moveTo>
                  <a:cubicBezTo>
                    <a:pt x="0" y="11252"/>
                    <a:pt x="3215" y="14534"/>
                    <a:pt x="7234" y="14601"/>
                  </a:cubicBezTo>
                  <a:lnTo>
                    <a:pt x="96196" y="14601"/>
                  </a:lnTo>
                  <a:cubicBezTo>
                    <a:pt x="100215" y="14534"/>
                    <a:pt x="103430" y="11252"/>
                    <a:pt x="103430" y="7234"/>
                  </a:cubicBezTo>
                  <a:cubicBezTo>
                    <a:pt x="103430" y="3242"/>
                    <a:pt x="100188" y="0"/>
                    <a:pt x="96196" y="0"/>
                  </a:cubicBezTo>
                  <a:lnTo>
                    <a:pt x="6833" y="0"/>
                  </a:lnTo>
                  <a:cubicBezTo>
                    <a:pt x="3001" y="214"/>
                    <a:pt x="0" y="338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C7F17940-5C9D-0B0F-47A7-21A4D886FC4C}"/>
                </a:ext>
              </a:extLst>
            </p:cNvPr>
            <p:cNvSpPr/>
            <p:nvPr/>
          </p:nvSpPr>
          <p:spPr>
            <a:xfrm>
              <a:off x="9910855" y="6481702"/>
              <a:ext cx="2545" cy="372547"/>
            </a:xfrm>
            <a:custGeom>
              <a:avLst/>
              <a:gdLst>
                <a:gd name="connsiteX0" fmla="*/ 2546 w 2545"/>
                <a:gd name="connsiteY0" fmla="*/ 7783 h 372547"/>
                <a:gd name="connsiteX1" fmla="*/ 2546 w 2545"/>
                <a:gd name="connsiteY1" fmla="*/ 1219 h 372547"/>
                <a:gd name="connsiteX2" fmla="*/ 1353 w 2545"/>
                <a:gd name="connsiteY2" fmla="*/ 0 h 372547"/>
                <a:gd name="connsiteX3" fmla="*/ 1206 w 2545"/>
                <a:gd name="connsiteY3" fmla="*/ 13 h 372547"/>
                <a:gd name="connsiteX4" fmla="*/ 0 w 2545"/>
                <a:gd name="connsiteY4" fmla="*/ 1219 h 372547"/>
                <a:gd name="connsiteX5" fmla="*/ 0 w 2545"/>
                <a:gd name="connsiteY5" fmla="*/ 8319 h 372547"/>
                <a:gd name="connsiteX6" fmla="*/ 0 w 2545"/>
                <a:gd name="connsiteY6" fmla="*/ 8319 h 372547"/>
                <a:gd name="connsiteX7" fmla="*/ 0 w 2545"/>
                <a:gd name="connsiteY7" fmla="*/ 372547 h 372547"/>
                <a:gd name="connsiteX8" fmla="*/ 2546 w 2545"/>
                <a:gd name="connsiteY8" fmla="*/ 372547 h 372547"/>
                <a:gd name="connsiteX9" fmla="*/ 2546 w 2545"/>
                <a:gd name="connsiteY9" fmla="*/ 7917 h 37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" h="372547">
                  <a:moveTo>
                    <a:pt x="2546" y="7783"/>
                  </a:moveTo>
                  <a:lnTo>
                    <a:pt x="2546" y="1219"/>
                  </a:lnTo>
                  <a:cubicBezTo>
                    <a:pt x="2546" y="549"/>
                    <a:pt x="2010" y="13"/>
                    <a:pt x="1353" y="0"/>
                  </a:cubicBezTo>
                  <a:cubicBezTo>
                    <a:pt x="1299" y="0"/>
                    <a:pt x="1246" y="13"/>
                    <a:pt x="1206" y="13"/>
                  </a:cubicBezTo>
                  <a:cubicBezTo>
                    <a:pt x="536" y="13"/>
                    <a:pt x="0" y="549"/>
                    <a:pt x="0" y="1219"/>
                  </a:cubicBezTo>
                  <a:lnTo>
                    <a:pt x="0" y="8319"/>
                  </a:lnTo>
                  <a:lnTo>
                    <a:pt x="0" y="8319"/>
                  </a:lnTo>
                  <a:lnTo>
                    <a:pt x="0" y="372547"/>
                  </a:lnTo>
                  <a:lnTo>
                    <a:pt x="2546" y="372547"/>
                  </a:lnTo>
                  <a:lnTo>
                    <a:pt x="2546" y="791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5BC6B9B9-1D46-9DAE-C51B-50C4B7A6392D}"/>
                </a:ext>
              </a:extLst>
            </p:cNvPr>
            <p:cNvSpPr/>
            <p:nvPr/>
          </p:nvSpPr>
          <p:spPr>
            <a:xfrm>
              <a:off x="11776626" y="5788087"/>
              <a:ext cx="14603" cy="698718"/>
            </a:xfrm>
            <a:custGeom>
              <a:avLst/>
              <a:gdLst>
                <a:gd name="connsiteX0" fmla="*/ 0 w 14603"/>
                <a:gd name="connsiteY0" fmla="*/ 691351 h 698718"/>
                <a:gd name="connsiteX1" fmla="*/ 7369 w 14603"/>
                <a:gd name="connsiteY1" fmla="*/ 698718 h 698718"/>
                <a:gd name="connsiteX2" fmla="*/ 14604 w 14603"/>
                <a:gd name="connsiteY2" fmla="*/ 691351 h 698718"/>
                <a:gd name="connsiteX3" fmla="*/ 14604 w 14603"/>
                <a:gd name="connsiteY3" fmla="*/ 7234 h 698718"/>
                <a:gd name="connsiteX4" fmla="*/ 7369 w 14603"/>
                <a:gd name="connsiteY4" fmla="*/ 0 h 698718"/>
                <a:gd name="connsiteX5" fmla="*/ 0 w 14603"/>
                <a:gd name="connsiteY5" fmla="*/ 7234 h 698718"/>
                <a:gd name="connsiteX6" fmla="*/ 0 w 14603"/>
                <a:gd name="connsiteY6" fmla="*/ 691351 h 6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98718">
                  <a:moveTo>
                    <a:pt x="0" y="691351"/>
                  </a:moveTo>
                  <a:cubicBezTo>
                    <a:pt x="0" y="695423"/>
                    <a:pt x="3295" y="698718"/>
                    <a:pt x="7369" y="698718"/>
                  </a:cubicBezTo>
                  <a:cubicBezTo>
                    <a:pt x="11388" y="698651"/>
                    <a:pt x="14604" y="695369"/>
                    <a:pt x="14604" y="691351"/>
                  </a:cubicBezTo>
                  <a:lnTo>
                    <a:pt x="14604" y="7234"/>
                  </a:lnTo>
                  <a:cubicBezTo>
                    <a:pt x="14604" y="3239"/>
                    <a:pt x="11362" y="0"/>
                    <a:pt x="7369" y="0"/>
                  </a:cubicBezTo>
                  <a:cubicBezTo>
                    <a:pt x="3349" y="0"/>
                    <a:pt x="67" y="3218"/>
                    <a:pt x="0" y="7234"/>
                  </a:cubicBezTo>
                  <a:lnTo>
                    <a:pt x="0" y="6913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BB12D0FE-DCF6-53F6-651C-5F3BA61ADE8D}"/>
                </a:ext>
              </a:extLst>
            </p:cNvPr>
            <p:cNvSpPr/>
            <p:nvPr/>
          </p:nvSpPr>
          <p:spPr>
            <a:xfrm>
              <a:off x="9934569" y="5794785"/>
              <a:ext cx="12922" cy="109851"/>
            </a:xfrm>
            <a:custGeom>
              <a:avLst/>
              <a:gdLst>
                <a:gd name="connsiteX0" fmla="*/ 6565 w 12922"/>
                <a:gd name="connsiteY0" fmla="*/ 0 h 109851"/>
                <a:gd name="connsiteX1" fmla="*/ 6565 w 12922"/>
                <a:gd name="connsiteY1" fmla="*/ 0 h 109851"/>
                <a:gd name="connsiteX2" fmla="*/ 5091 w 12922"/>
                <a:gd name="connsiteY2" fmla="*/ 0 h 109851"/>
                <a:gd name="connsiteX3" fmla="*/ 0 w 12922"/>
                <a:gd name="connsiteY3" fmla="*/ 6832 h 109851"/>
                <a:gd name="connsiteX4" fmla="*/ 0 w 12922"/>
                <a:gd name="connsiteY4" fmla="*/ 102745 h 109851"/>
                <a:gd name="connsiteX5" fmla="*/ 3751 w 12922"/>
                <a:gd name="connsiteY5" fmla="*/ 108907 h 109851"/>
                <a:gd name="connsiteX6" fmla="*/ 3751 w 12922"/>
                <a:gd name="connsiteY6" fmla="*/ 108907 h 109851"/>
                <a:gd name="connsiteX7" fmla="*/ 7100 w 12922"/>
                <a:gd name="connsiteY7" fmla="*/ 109711 h 109851"/>
                <a:gd name="connsiteX8" fmla="*/ 9780 w 12922"/>
                <a:gd name="connsiteY8" fmla="*/ 109711 h 109851"/>
                <a:gd name="connsiteX9" fmla="*/ 9780 w 12922"/>
                <a:gd name="connsiteY9" fmla="*/ 109711 h 109851"/>
                <a:gd name="connsiteX10" fmla="*/ 11254 w 12922"/>
                <a:gd name="connsiteY10" fmla="*/ 108773 h 109851"/>
                <a:gd name="connsiteX11" fmla="*/ 11924 w 12922"/>
                <a:gd name="connsiteY11" fmla="*/ 107969 h 109851"/>
                <a:gd name="connsiteX12" fmla="*/ 12861 w 12922"/>
                <a:gd name="connsiteY12" fmla="*/ 106630 h 109851"/>
                <a:gd name="connsiteX13" fmla="*/ 12861 w 12922"/>
                <a:gd name="connsiteY13" fmla="*/ 105558 h 109851"/>
                <a:gd name="connsiteX14" fmla="*/ 12861 w 12922"/>
                <a:gd name="connsiteY14" fmla="*/ 104084 h 109851"/>
                <a:gd name="connsiteX15" fmla="*/ 12861 w 12922"/>
                <a:gd name="connsiteY15" fmla="*/ 7234 h 109851"/>
                <a:gd name="connsiteX16" fmla="*/ 12861 w 12922"/>
                <a:gd name="connsiteY16" fmla="*/ 5760 h 109851"/>
                <a:gd name="connsiteX17" fmla="*/ 12861 w 12922"/>
                <a:gd name="connsiteY17" fmla="*/ 4555 h 109851"/>
                <a:gd name="connsiteX18" fmla="*/ 12057 w 12922"/>
                <a:gd name="connsiteY18" fmla="*/ 3349 h 109851"/>
                <a:gd name="connsiteX19" fmla="*/ 11120 w 12922"/>
                <a:gd name="connsiteY19" fmla="*/ 2411 h 109851"/>
                <a:gd name="connsiteX20" fmla="*/ 10048 w 12922"/>
                <a:gd name="connsiteY20" fmla="*/ 1608 h 109851"/>
                <a:gd name="connsiteX21" fmla="*/ 8708 w 12922"/>
                <a:gd name="connsiteY21" fmla="*/ 1608 h 109851"/>
                <a:gd name="connsiteX22" fmla="*/ 6565 w 12922"/>
                <a:gd name="connsiteY22" fmla="*/ 1608 h 10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922" h="109851">
                  <a:moveTo>
                    <a:pt x="6565" y="0"/>
                  </a:moveTo>
                  <a:lnTo>
                    <a:pt x="6565" y="0"/>
                  </a:lnTo>
                  <a:lnTo>
                    <a:pt x="5091" y="0"/>
                  </a:lnTo>
                  <a:cubicBezTo>
                    <a:pt x="2090" y="931"/>
                    <a:pt x="40" y="3691"/>
                    <a:pt x="0" y="6832"/>
                  </a:cubicBezTo>
                  <a:lnTo>
                    <a:pt x="0" y="102745"/>
                  </a:lnTo>
                  <a:cubicBezTo>
                    <a:pt x="40" y="105329"/>
                    <a:pt x="1474" y="107688"/>
                    <a:pt x="3751" y="108907"/>
                  </a:cubicBezTo>
                  <a:cubicBezTo>
                    <a:pt x="3751" y="108907"/>
                    <a:pt x="3751" y="108907"/>
                    <a:pt x="3751" y="108907"/>
                  </a:cubicBezTo>
                  <a:cubicBezTo>
                    <a:pt x="4810" y="109377"/>
                    <a:pt x="5948" y="109649"/>
                    <a:pt x="7100" y="109711"/>
                  </a:cubicBezTo>
                  <a:cubicBezTo>
                    <a:pt x="7985" y="109898"/>
                    <a:pt x="8896" y="109898"/>
                    <a:pt x="9780" y="109711"/>
                  </a:cubicBezTo>
                  <a:lnTo>
                    <a:pt x="9780" y="109711"/>
                  </a:lnTo>
                  <a:lnTo>
                    <a:pt x="11254" y="108773"/>
                  </a:lnTo>
                  <a:lnTo>
                    <a:pt x="11924" y="107969"/>
                  </a:lnTo>
                  <a:cubicBezTo>
                    <a:pt x="12286" y="107555"/>
                    <a:pt x="12594" y="107106"/>
                    <a:pt x="12861" y="106630"/>
                  </a:cubicBezTo>
                  <a:lnTo>
                    <a:pt x="12861" y="105558"/>
                  </a:lnTo>
                  <a:cubicBezTo>
                    <a:pt x="12915" y="105068"/>
                    <a:pt x="12915" y="104575"/>
                    <a:pt x="12861" y="104084"/>
                  </a:cubicBezTo>
                  <a:lnTo>
                    <a:pt x="12861" y="7234"/>
                  </a:lnTo>
                  <a:cubicBezTo>
                    <a:pt x="12942" y="6745"/>
                    <a:pt x="12942" y="6249"/>
                    <a:pt x="12861" y="5760"/>
                  </a:cubicBezTo>
                  <a:cubicBezTo>
                    <a:pt x="12915" y="5360"/>
                    <a:pt x="12915" y="4955"/>
                    <a:pt x="12861" y="4555"/>
                  </a:cubicBezTo>
                  <a:cubicBezTo>
                    <a:pt x="12687" y="4096"/>
                    <a:pt x="12420" y="3684"/>
                    <a:pt x="12057" y="3349"/>
                  </a:cubicBezTo>
                  <a:cubicBezTo>
                    <a:pt x="11817" y="2973"/>
                    <a:pt x="11495" y="2652"/>
                    <a:pt x="11120" y="2411"/>
                  </a:cubicBezTo>
                  <a:cubicBezTo>
                    <a:pt x="10825" y="2071"/>
                    <a:pt x="10464" y="1798"/>
                    <a:pt x="10048" y="1608"/>
                  </a:cubicBezTo>
                  <a:lnTo>
                    <a:pt x="8708" y="1608"/>
                  </a:lnTo>
                  <a:cubicBezTo>
                    <a:pt x="7998" y="1486"/>
                    <a:pt x="7275" y="1486"/>
                    <a:pt x="6565" y="160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1C69A2AD-1CAE-A7B1-0272-9EAEBBD4156A}"/>
                </a:ext>
              </a:extLst>
            </p:cNvPr>
            <p:cNvSpPr/>
            <p:nvPr/>
          </p:nvSpPr>
          <p:spPr>
            <a:xfrm>
              <a:off x="0" y="6482117"/>
              <a:ext cx="316321" cy="371595"/>
            </a:xfrm>
            <a:custGeom>
              <a:avLst/>
              <a:gdLst>
                <a:gd name="connsiteX0" fmla="*/ 316321 w 316321"/>
                <a:gd name="connsiteY0" fmla="*/ 3483 h 371595"/>
                <a:gd name="connsiteX1" fmla="*/ 313240 w 316321"/>
                <a:gd name="connsiteY1" fmla="*/ 4287 h 371595"/>
                <a:gd name="connsiteX2" fmla="*/ 308818 w 316321"/>
                <a:gd name="connsiteY2" fmla="*/ 2679 h 371595"/>
                <a:gd name="connsiteX3" fmla="*/ 158361 w 316321"/>
                <a:gd name="connsiteY3" fmla="*/ 2679 h 371595"/>
                <a:gd name="connsiteX4" fmla="*/ 153404 w 316321"/>
                <a:gd name="connsiteY4" fmla="*/ 4688 h 371595"/>
                <a:gd name="connsiteX5" fmla="*/ 146705 w 316321"/>
                <a:gd name="connsiteY5" fmla="*/ 0 h 371595"/>
                <a:gd name="connsiteX6" fmla="*/ 0 w 316321"/>
                <a:gd name="connsiteY6" fmla="*/ 0 h 371595"/>
                <a:gd name="connsiteX7" fmla="*/ 0 w 316321"/>
                <a:gd name="connsiteY7" fmla="*/ 371596 h 371595"/>
                <a:gd name="connsiteX8" fmla="*/ 316321 w 316321"/>
                <a:gd name="connsiteY8" fmla="*/ 371596 h 3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1" h="371595">
                  <a:moveTo>
                    <a:pt x="316321" y="3483"/>
                  </a:moveTo>
                  <a:cubicBezTo>
                    <a:pt x="315387" y="4032"/>
                    <a:pt x="314321" y="4300"/>
                    <a:pt x="313240" y="4287"/>
                  </a:cubicBezTo>
                  <a:cubicBezTo>
                    <a:pt x="311629" y="4246"/>
                    <a:pt x="310076" y="3684"/>
                    <a:pt x="308818" y="2679"/>
                  </a:cubicBezTo>
                  <a:lnTo>
                    <a:pt x="158361" y="2679"/>
                  </a:lnTo>
                  <a:cubicBezTo>
                    <a:pt x="157012" y="3938"/>
                    <a:pt x="155248" y="4648"/>
                    <a:pt x="153404" y="4688"/>
                  </a:cubicBezTo>
                  <a:cubicBezTo>
                    <a:pt x="150418" y="4662"/>
                    <a:pt x="147756" y="2800"/>
                    <a:pt x="146705" y="0"/>
                  </a:cubicBezTo>
                  <a:lnTo>
                    <a:pt x="0" y="0"/>
                  </a:lnTo>
                  <a:lnTo>
                    <a:pt x="0" y="371596"/>
                  </a:lnTo>
                  <a:lnTo>
                    <a:pt x="316321" y="371596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EB3C6298-6D65-C00B-366D-50F5FE10CDAD}"/>
                </a:ext>
              </a:extLst>
            </p:cNvPr>
            <p:cNvSpPr/>
            <p:nvPr/>
          </p:nvSpPr>
          <p:spPr>
            <a:xfrm>
              <a:off x="2807633" y="6463095"/>
              <a:ext cx="23044" cy="390617"/>
            </a:xfrm>
            <a:custGeom>
              <a:avLst/>
              <a:gdLst>
                <a:gd name="connsiteX0" fmla="*/ 23044 w 23044"/>
                <a:gd name="connsiteY0" fmla="*/ 72203 h 390617"/>
                <a:gd name="connsiteX1" fmla="*/ 23044 w 23044"/>
                <a:gd name="connsiteY1" fmla="*/ 0 h 390617"/>
                <a:gd name="connsiteX2" fmla="*/ 0 w 23044"/>
                <a:gd name="connsiteY2" fmla="*/ 0 h 390617"/>
                <a:gd name="connsiteX3" fmla="*/ 0 w 23044"/>
                <a:gd name="connsiteY3" fmla="*/ 390618 h 390617"/>
                <a:gd name="connsiteX4" fmla="*/ 17015 w 23044"/>
                <a:gd name="connsiteY4" fmla="*/ 390618 h 390617"/>
                <a:gd name="connsiteX5" fmla="*/ 17015 w 23044"/>
                <a:gd name="connsiteY5" fmla="*/ 79168 h 390617"/>
                <a:gd name="connsiteX6" fmla="*/ 23044 w 23044"/>
                <a:gd name="connsiteY6" fmla="*/ 72203 h 39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" h="390617">
                  <a:moveTo>
                    <a:pt x="23044" y="72203"/>
                  </a:moveTo>
                  <a:lnTo>
                    <a:pt x="23044" y="0"/>
                  </a:lnTo>
                  <a:lnTo>
                    <a:pt x="0" y="0"/>
                  </a:lnTo>
                  <a:lnTo>
                    <a:pt x="0" y="390618"/>
                  </a:lnTo>
                  <a:lnTo>
                    <a:pt x="17015" y="390618"/>
                  </a:lnTo>
                  <a:lnTo>
                    <a:pt x="17015" y="79168"/>
                  </a:lnTo>
                  <a:cubicBezTo>
                    <a:pt x="17096" y="75699"/>
                    <a:pt x="19628" y="72779"/>
                    <a:pt x="23044" y="72203"/>
                  </a:cubicBez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B54D2871-C002-6E39-825B-430DA6BDDCE1}"/>
                </a:ext>
              </a:extLst>
            </p:cNvPr>
            <p:cNvSpPr/>
            <p:nvPr/>
          </p:nvSpPr>
          <p:spPr>
            <a:xfrm>
              <a:off x="2833223" y="6463095"/>
              <a:ext cx="391482" cy="71934"/>
            </a:xfrm>
            <a:custGeom>
              <a:avLst/>
              <a:gdLst>
                <a:gd name="connsiteX0" fmla="*/ 0 w 391482"/>
                <a:gd name="connsiteY0" fmla="*/ 0 h 71934"/>
                <a:gd name="connsiteX1" fmla="*/ 0 w 391482"/>
                <a:gd name="connsiteY1" fmla="*/ 71935 h 71934"/>
                <a:gd name="connsiteX2" fmla="*/ 357050 w 391482"/>
                <a:gd name="connsiteY2" fmla="*/ 71935 h 71934"/>
                <a:gd name="connsiteX3" fmla="*/ 391482 w 391482"/>
                <a:gd name="connsiteY3" fmla="*/ 71935 h 71934"/>
                <a:gd name="connsiteX4" fmla="*/ 391482 w 391482"/>
                <a:gd name="connsiteY4" fmla="*/ 536 h 71934"/>
                <a:gd name="connsiteX5" fmla="*/ 356916 w 391482"/>
                <a:gd name="connsiteY5" fmla="*/ 0 h 71934"/>
                <a:gd name="connsiteX6" fmla="*/ 0 w 391482"/>
                <a:gd name="connsiteY6" fmla="*/ 0 h 7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1482" h="71934">
                  <a:moveTo>
                    <a:pt x="0" y="0"/>
                  </a:moveTo>
                  <a:lnTo>
                    <a:pt x="0" y="71935"/>
                  </a:lnTo>
                  <a:lnTo>
                    <a:pt x="357050" y="71935"/>
                  </a:lnTo>
                  <a:lnTo>
                    <a:pt x="391482" y="71935"/>
                  </a:lnTo>
                  <a:lnTo>
                    <a:pt x="391482" y="536"/>
                  </a:lnTo>
                  <a:lnTo>
                    <a:pt x="35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18D5D089-7E05-A51A-F679-5426F3C97DB8}"/>
                </a:ext>
              </a:extLst>
            </p:cNvPr>
            <p:cNvSpPr/>
            <p:nvPr/>
          </p:nvSpPr>
          <p:spPr>
            <a:xfrm>
              <a:off x="1397921" y="5621445"/>
              <a:ext cx="29609" cy="201470"/>
            </a:xfrm>
            <a:custGeom>
              <a:avLst/>
              <a:gdLst>
                <a:gd name="connsiteX0" fmla="*/ 29609 w 29609"/>
                <a:gd name="connsiteY0" fmla="*/ 201471 h 201470"/>
                <a:gd name="connsiteX1" fmla="*/ 29609 w 29609"/>
                <a:gd name="connsiteY1" fmla="*/ 10984 h 201470"/>
                <a:gd name="connsiteX2" fmla="*/ 27465 w 29609"/>
                <a:gd name="connsiteY2" fmla="*/ 0 h 201470"/>
                <a:gd name="connsiteX3" fmla="*/ 0 w 29609"/>
                <a:gd name="connsiteY3" fmla="*/ 0 h 201470"/>
                <a:gd name="connsiteX4" fmla="*/ 0 w 29609"/>
                <a:gd name="connsiteY4" fmla="*/ 10181 h 201470"/>
                <a:gd name="connsiteX5" fmla="*/ 0 w 29609"/>
                <a:gd name="connsiteY5" fmla="*/ 201471 h 201470"/>
                <a:gd name="connsiteX6" fmla="*/ 29609 w 29609"/>
                <a:gd name="connsiteY6" fmla="*/ 201471 h 20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09" h="201470">
                  <a:moveTo>
                    <a:pt x="29609" y="201471"/>
                  </a:moveTo>
                  <a:lnTo>
                    <a:pt x="29609" y="10984"/>
                  </a:lnTo>
                  <a:lnTo>
                    <a:pt x="27465" y="0"/>
                  </a:lnTo>
                  <a:lnTo>
                    <a:pt x="0" y="0"/>
                  </a:lnTo>
                  <a:lnTo>
                    <a:pt x="0" y="10181"/>
                  </a:lnTo>
                  <a:lnTo>
                    <a:pt x="0" y="201471"/>
                  </a:lnTo>
                  <a:lnTo>
                    <a:pt x="29609" y="201471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482F1BA0-B8CB-81EC-38ED-99FFD7A29714}"/>
                </a:ext>
              </a:extLst>
            </p:cNvPr>
            <p:cNvSpPr/>
            <p:nvPr/>
          </p:nvSpPr>
          <p:spPr>
            <a:xfrm>
              <a:off x="128618" y="5434174"/>
              <a:ext cx="17417" cy="1044862"/>
            </a:xfrm>
            <a:custGeom>
              <a:avLst/>
              <a:gdLst>
                <a:gd name="connsiteX0" fmla="*/ 17417 w 17417"/>
                <a:gd name="connsiteY0" fmla="*/ 1044192 h 1044862"/>
                <a:gd name="connsiteX1" fmla="*/ 17417 w 17417"/>
                <a:gd name="connsiteY1" fmla="*/ 1043255 h 1044862"/>
                <a:gd name="connsiteX2" fmla="*/ 17417 w 17417"/>
                <a:gd name="connsiteY2" fmla="*/ 164365 h 1044862"/>
                <a:gd name="connsiteX3" fmla="*/ 17417 w 17417"/>
                <a:gd name="connsiteY3" fmla="*/ 12056 h 1044862"/>
                <a:gd name="connsiteX4" fmla="*/ 0 w 17417"/>
                <a:gd name="connsiteY4" fmla="*/ 0 h 1044862"/>
                <a:gd name="connsiteX5" fmla="*/ 0 w 17417"/>
                <a:gd name="connsiteY5" fmla="*/ 1044862 h 1044862"/>
                <a:gd name="connsiteX6" fmla="*/ 17417 w 17417"/>
                <a:gd name="connsiteY6" fmla="*/ 1044192 h 104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17" h="1044862">
                  <a:moveTo>
                    <a:pt x="17417" y="1044192"/>
                  </a:moveTo>
                  <a:lnTo>
                    <a:pt x="17417" y="1043255"/>
                  </a:lnTo>
                  <a:lnTo>
                    <a:pt x="17417" y="164365"/>
                  </a:lnTo>
                  <a:lnTo>
                    <a:pt x="17417" y="12056"/>
                  </a:lnTo>
                  <a:lnTo>
                    <a:pt x="0" y="0"/>
                  </a:lnTo>
                  <a:lnTo>
                    <a:pt x="0" y="1044862"/>
                  </a:lnTo>
                  <a:lnTo>
                    <a:pt x="17417" y="1044192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FB738833-AF36-40D0-FA5F-DDAAF6687C5A}"/>
                </a:ext>
              </a:extLst>
            </p:cNvPr>
            <p:cNvSpPr/>
            <p:nvPr/>
          </p:nvSpPr>
          <p:spPr>
            <a:xfrm>
              <a:off x="0" y="5431629"/>
              <a:ext cx="125938" cy="1047407"/>
            </a:xfrm>
            <a:custGeom>
              <a:avLst/>
              <a:gdLst>
                <a:gd name="connsiteX0" fmla="*/ 125939 w 125938"/>
                <a:gd name="connsiteY0" fmla="*/ 670 h 1047407"/>
                <a:gd name="connsiteX1" fmla="*/ 125001 w 125938"/>
                <a:gd name="connsiteY1" fmla="*/ 0 h 1047407"/>
                <a:gd name="connsiteX2" fmla="*/ 0 w 125938"/>
                <a:gd name="connsiteY2" fmla="*/ 0 h 1047407"/>
                <a:gd name="connsiteX3" fmla="*/ 0 w 125938"/>
                <a:gd name="connsiteY3" fmla="*/ 1047407 h 1047407"/>
                <a:gd name="connsiteX4" fmla="*/ 125939 w 125938"/>
                <a:gd name="connsiteY4" fmla="*/ 1047407 h 1047407"/>
                <a:gd name="connsiteX5" fmla="*/ 125939 w 125938"/>
                <a:gd name="connsiteY5" fmla="*/ 670 h 104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938" h="1047407">
                  <a:moveTo>
                    <a:pt x="125939" y="670"/>
                  </a:moveTo>
                  <a:lnTo>
                    <a:pt x="125001" y="0"/>
                  </a:lnTo>
                  <a:lnTo>
                    <a:pt x="0" y="0"/>
                  </a:lnTo>
                  <a:lnTo>
                    <a:pt x="0" y="1047407"/>
                  </a:lnTo>
                  <a:lnTo>
                    <a:pt x="125939" y="1047407"/>
                  </a:lnTo>
                  <a:lnTo>
                    <a:pt x="125939" y="67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BAE48A51-1E1F-55C0-BF2A-ADA4CDB70BA0}"/>
                </a:ext>
              </a:extLst>
            </p:cNvPr>
            <p:cNvSpPr/>
            <p:nvPr/>
          </p:nvSpPr>
          <p:spPr>
            <a:xfrm>
              <a:off x="174974" y="5607648"/>
              <a:ext cx="14737" cy="862547"/>
            </a:xfrm>
            <a:custGeom>
              <a:avLst/>
              <a:gdLst>
                <a:gd name="connsiteX0" fmla="*/ 14738 w 14737"/>
                <a:gd name="connsiteY0" fmla="*/ 862547 h 862547"/>
                <a:gd name="connsiteX1" fmla="*/ 14738 w 14737"/>
                <a:gd name="connsiteY1" fmla="*/ 8707 h 862547"/>
                <a:gd name="connsiteX2" fmla="*/ 0 w 14737"/>
                <a:gd name="connsiteY2" fmla="*/ 0 h 862547"/>
                <a:gd name="connsiteX3" fmla="*/ 0 w 14737"/>
                <a:gd name="connsiteY3" fmla="*/ 862547 h 862547"/>
                <a:gd name="connsiteX4" fmla="*/ 14738 w 14737"/>
                <a:gd name="connsiteY4" fmla="*/ 862547 h 8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7" h="862547">
                  <a:moveTo>
                    <a:pt x="14738" y="862547"/>
                  </a:moveTo>
                  <a:lnTo>
                    <a:pt x="14738" y="8707"/>
                  </a:lnTo>
                  <a:lnTo>
                    <a:pt x="0" y="0"/>
                  </a:lnTo>
                  <a:lnTo>
                    <a:pt x="0" y="862547"/>
                  </a:lnTo>
                  <a:lnTo>
                    <a:pt x="14738" y="862547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942E37C6-4200-090D-6BA0-3C987987166F}"/>
                </a:ext>
              </a:extLst>
            </p:cNvPr>
            <p:cNvSpPr/>
            <p:nvPr/>
          </p:nvSpPr>
          <p:spPr>
            <a:xfrm>
              <a:off x="160639" y="5605772"/>
              <a:ext cx="11790" cy="864422"/>
            </a:xfrm>
            <a:custGeom>
              <a:avLst/>
              <a:gdLst>
                <a:gd name="connsiteX0" fmla="*/ 11790 w 11790"/>
                <a:gd name="connsiteY0" fmla="*/ 864423 h 864422"/>
                <a:gd name="connsiteX1" fmla="*/ 11790 w 11790"/>
                <a:gd name="connsiteY1" fmla="*/ 402 h 864422"/>
                <a:gd name="connsiteX2" fmla="*/ 10986 w 11790"/>
                <a:gd name="connsiteY2" fmla="*/ 0 h 864422"/>
                <a:gd name="connsiteX3" fmla="*/ 0 w 11790"/>
                <a:gd name="connsiteY3" fmla="*/ 0 h 864422"/>
                <a:gd name="connsiteX4" fmla="*/ 0 w 11790"/>
                <a:gd name="connsiteY4" fmla="*/ 864423 h 864422"/>
                <a:gd name="connsiteX5" fmla="*/ 11790 w 11790"/>
                <a:gd name="connsiteY5" fmla="*/ 864423 h 86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90" h="864422">
                  <a:moveTo>
                    <a:pt x="11790" y="864423"/>
                  </a:moveTo>
                  <a:lnTo>
                    <a:pt x="11790" y="402"/>
                  </a:lnTo>
                  <a:lnTo>
                    <a:pt x="10986" y="0"/>
                  </a:lnTo>
                  <a:lnTo>
                    <a:pt x="0" y="0"/>
                  </a:lnTo>
                  <a:lnTo>
                    <a:pt x="0" y="864423"/>
                  </a:lnTo>
                  <a:lnTo>
                    <a:pt x="11790" y="864423"/>
                  </a:lnTo>
                  <a:close/>
                </a:path>
              </a:pathLst>
            </a:custGeom>
            <a:solidFill>
              <a:srgbClr val="7E121D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B448CFFC-5F59-6569-71F5-5D34E1994374}"/>
                </a:ext>
              </a:extLst>
            </p:cNvPr>
            <p:cNvSpPr/>
            <p:nvPr/>
          </p:nvSpPr>
          <p:spPr>
            <a:xfrm>
              <a:off x="330924" y="6476625"/>
              <a:ext cx="362543" cy="377222"/>
            </a:xfrm>
            <a:custGeom>
              <a:avLst/>
              <a:gdLst>
                <a:gd name="connsiteX0" fmla="*/ 34566 w 362543"/>
                <a:gd name="connsiteY0" fmla="*/ 0 h 377222"/>
                <a:gd name="connsiteX1" fmla="*/ 26796 w 362543"/>
                <a:gd name="connsiteY1" fmla="*/ 0 h 377222"/>
                <a:gd name="connsiteX2" fmla="*/ 0 w 362543"/>
                <a:gd name="connsiteY2" fmla="*/ 804 h 377222"/>
                <a:gd name="connsiteX3" fmla="*/ 0 w 362543"/>
                <a:gd name="connsiteY3" fmla="*/ 2545 h 377222"/>
                <a:gd name="connsiteX4" fmla="*/ 0 w 362543"/>
                <a:gd name="connsiteY4" fmla="*/ 4287 h 377222"/>
                <a:gd name="connsiteX5" fmla="*/ 0 w 362543"/>
                <a:gd name="connsiteY5" fmla="*/ 377222 h 377222"/>
                <a:gd name="connsiteX6" fmla="*/ 362543 w 362543"/>
                <a:gd name="connsiteY6" fmla="*/ 377222 h 377222"/>
                <a:gd name="connsiteX7" fmla="*/ 362543 w 362543"/>
                <a:gd name="connsiteY7" fmla="*/ 0 h 377222"/>
                <a:gd name="connsiteX8" fmla="*/ 34566 w 362543"/>
                <a:gd name="connsiteY8" fmla="*/ 0 h 37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543" h="377222">
                  <a:moveTo>
                    <a:pt x="34566" y="0"/>
                  </a:moveTo>
                  <a:lnTo>
                    <a:pt x="26796" y="0"/>
                  </a:lnTo>
                  <a:lnTo>
                    <a:pt x="0" y="804"/>
                  </a:lnTo>
                  <a:lnTo>
                    <a:pt x="0" y="2545"/>
                  </a:lnTo>
                  <a:lnTo>
                    <a:pt x="0" y="4287"/>
                  </a:lnTo>
                  <a:lnTo>
                    <a:pt x="0" y="377222"/>
                  </a:lnTo>
                  <a:lnTo>
                    <a:pt x="362543" y="377222"/>
                  </a:lnTo>
                  <a:lnTo>
                    <a:pt x="362543" y="0"/>
                  </a:lnTo>
                  <a:lnTo>
                    <a:pt x="3456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D0F569BD-937C-CA92-8A10-A207E1F950F7}"/>
                </a:ext>
              </a:extLst>
            </p:cNvPr>
            <p:cNvSpPr/>
            <p:nvPr/>
          </p:nvSpPr>
          <p:spPr>
            <a:xfrm>
              <a:off x="320608" y="5606978"/>
              <a:ext cx="372859" cy="168115"/>
            </a:xfrm>
            <a:custGeom>
              <a:avLst/>
              <a:gdLst>
                <a:gd name="connsiteX0" fmla="*/ 372860 w 372859"/>
                <a:gd name="connsiteY0" fmla="*/ 0 h 168115"/>
                <a:gd name="connsiteX1" fmla="*/ 308148 w 372859"/>
                <a:gd name="connsiteY1" fmla="*/ 0 h 168115"/>
                <a:gd name="connsiteX2" fmla="*/ 267285 w 372859"/>
                <a:gd name="connsiteY2" fmla="*/ 0 h 168115"/>
                <a:gd name="connsiteX3" fmla="*/ 144562 w 372859"/>
                <a:gd name="connsiteY3" fmla="*/ 0 h 168115"/>
                <a:gd name="connsiteX4" fmla="*/ 96732 w 372859"/>
                <a:gd name="connsiteY4" fmla="*/ 0 h 168115"/>
                <a:gd name="connsiteX5" fmla="*/ 0 w 372859"/>
                <a:gd name="connsiteY5" fmla="*/ 0 h 168115"/>
                <a:gd name="connsiteX6" fmla="*/ 0 w 372859"/>
                <a:gd name="connsiteY6" fmla="*/ 168116 h 168115"/>
                <a:gd name="connsiteX7" fmla="*/ 372860 w 372859"/>
                <a:gd name="connsiteY7" fmla="*/ 168116 h 168115"/>
                <a:gd name="connsiteX8" fmla="*/ 372860 w 372859"/>
                <a:gd name="connsiteY8" fmla="*/ 0 h 16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859" h="168115">
                  <a:moveTo>
                    <a:pt x="372860" y="0"/>
                  </a:moveTo>
                  <a:lnTo>
                    <a:pt x="308148" y="0"/>
                  </a:lnTo>
                  <a:lnTo>
                    <a:pt x="267285" y="0"/>
                  </a:lnTo>
                  <a:lnTo>
                    <a:pt x="144562" y="0"/>
                  </a:lnTo>
                  <a:lnTo>
                    <a:pt x="96732" y="0"/>
                  </a:lnTo>
                  <a:lnTo>
                    <a:pt x="0" y="0"/>
                  </a:lnTo>
                  <a:lnTo>
                    <a:pt x="0" y="168116"/>
                  </a:lnTo>
                  <a:lnTo>
                    <a:pt x="372860" y="168116"/>
                  </a:lnTo>
                  <a:lnTo>
                    <a:pt x="3728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2AF11B0A-F9AA-6214-244C-625AC7F16734}"/>
                </a:ext>
              </a:extLst>
            </p:cNvPr>
            <p:cNvSpPr/>
            <p:nvPr/>
          </p:nvSpPr>
          <p:spPr>
            <a:xfrm>
              <a:off x="319804" y="6109450"/>
              <a:ext cx="38317" cy="354315"/>
            </a:xfrm>
            <a:custGeom>
              <a:avLst/>
              <a:gdLst>
                <a:gd name="connsiteX0" fmla="*/ 2412 w 38317"/>
                <a:gd name="connsiteY0" fmla="*/ 353914 h 354315"/>
                <a:gd name="connsiteX1" fmla="*/ 3617 w 38317"/>
                <a:gd name="connsiteY1" fmla="*/ 353914 h 354315"/>
                <a:gd name="connsiteX2" fmla="*/ 37648 w 38317"/>
                <a:gd name="connsiteY2" fmla="*/ 352842 h 354315"/>
                <a:gd name="connsiteX3" fmla="*/ 38318 w 38317"/>
                <a:gd name="connsiteY3" fmla="*/ 352842 h 354315"/>
                <a:gd name="connsiteX4" fmla="*/ 38318 w 38317"/>
                <a:gd name="connsiteY4" fmla="*/ 0 h 354315"/>
                <a:gd name="connsiteX5" fmla="*/ 0 w 38317"/>
                <a:gd name="connsiteY5" fmla="*/ 0 h 354315"/>
                <a:gd name="connsiteX6" fmla="*/ 804 w 38317"/>
                <a:gd name="connsiteY6" fmla="*/ 3081 h 354315"/>
                <a:gd name="connsiteX7" fmla="*/ 804 w 38317"/>
                <a:gd name="connsiteY7" fmla="*/ 354315 h 354315"/>
                <a:gd name="connsiteX8" fmla="*/ 804 w 38317"/>
                <a:gd name="connsiteY8" fmla="*/ 354315 h 354315"/>
                <a:gd name="connsiteX9" fmla="*/ 2412 w 38317"/>
                <a:gd name="connsiteY9" fmla="*/ 353914 h 35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17" h="354315">
                  <a:moveTo>
                    <a:pt x="2412" y="353914"/>
                  </a:moveTo>
                  <a:lnTo>
                    <a:pt x="3617" y="353914"/>
                  </a:lnTo>
                  <a:lnTo>
                    <a:pt x="37648" y="352842"/>
                  </a:lnTo>
                  <a:lnTo>
                    <a:pt x="38318" y="352842"/>
                  </a:lnTo>
                  <a:lnTo>
                    <a:pt x="38318" y="0"/>
                  </a:lnTo>
                  <a:lnTo>
                    <a:pt x="0" y="0"/>
                  </a:lnTo>
                  <a:cubicBezTo>
                    <a:pt x="470" y="964"/>
                    <a:pt x="744" y="2009"/>
                    <a:pt x="804" y="3081"/>
                  </a:cubicBezTo>
                  <a:lnTo>
                    <a:pt x="804" y="354315"/>
                  </a:lnTo>
                  <a:lnTo>
                    <a:pt x="804" y="354315"/>
                  </a:lnTo>
                  <a:cubicBezTo>
                    <a:pt x="1312" y="354088"/>
                    <a:pt x="1856" y="353954"/>
                    <a:pt x="2412" y="353914"/>
                  </a:cubicBez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E5C7349F-68B4-E776-6877-72A8FC8540F0}"/>
                </a:ext>
              </a:extLst>
            </p:cNvPr>
            <p:cNvSpPr/>
            <p:nvPr/>
          </p:nvSpPr>
          <p:spPr>
            <a:xfrm>
              <a:off x="296492" y="6109450"/>
              <a:ext cx="9646" cy="2411"/>
            </a:xfrm>
            <a:custGeom>
              <a:avLst/>
              <a:gdLst>
                <a:gd name="connsiteX0" fmla="*/ 0 w 9646"/>
                <a:gd name="connsiteY0" fmla="*/ 0 h 2411"/>
                <a:gd name="connsiteX1" fmla="*/ 9646 w 9646"/>
                <a:gd name="connsiteY1" fmla="*/ 2411 h 2411"/>
                <a:gd name="connsiteX2" fmla="*/ 9646 w 9646"/>
                <a:gd name="connsiteY2" fmla="*/ 0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6" h="2411">
                  <a:moveTo>
                    <a:pt x="0" y="0"/>
                  </a:moveTo>
                  <a:lnTo>
                    <a:pt x="9646" y="2411"/>
                  </a:lnTo>
                  <a:cubicBezTo>
                    <a:pt x="9508" y="1607"/>
                    <a:pt x="9508" y="804"/>
                    <a:pt x="9646" y="0"/>
                  </a:cubicBez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2FE3AE76-8F46-E997-4A33-57A0DA3B4E9A}"/>
                </a:ext>
              </a:extLst>
            </p:cNvPr>
            <p:cNvSpPr/>
            <p:nvPr/>
          </p:nvSpPr>
          <p:spPr>
            <a:xfrm>
              <a:off x="1432621" y="5844215"/>
              <a:ext cx="937" cy="288810"/>
            </a:xfrm>
            <a:custGeom>
              <a:avLst/>
              <a:gdLst>
                <a:gd name="connsiteX0" fmla="*/ 938 w 937"/>
                <a:gd name="connsiteY0" fmla="*/ 288543 h 288810"/>
                <a:gd name="connsiteX1" fmla="*/ 938 w 937"/>
                <a:gd name="connsiteY1" fmla="*/ 0 h 288810"/>
                <a:gd name="connsiteX2" fmla="*/ 0 w 937"/>
                <a:gd name="connsiteY2" fmla="*/ 0 h 288810"/>
                <a:gd name="connsiteX3" fmla="*/ 0 w 937"/>
                <a:gd name="connsiteY3" fmla="*/ 288811 h 28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" h="288810">
                  <a:moveTo>
                    <a:pt x="938" y="288543"/>
                  </a:moveTo>
                  <a:lnTo>
                    <a:pt x="938" y="0"/>
                  </a:lnTo>
                  <a:lnTo>
                    <a:pt x="0" y="0"/>
                  </a:lnTo>
                  <a:lnTo>
                    <a:pt x="0" y="288811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95FA2D8A-9019-1090-2A26-2C6DD2E9AFFB}"/>
                </a:ext>
              </a:extLst>
            </p:cNvPr>
            <p:cNvSpPr/>
            <p:nvPr/>
          </p:nvSpPr>
          <p:spPr>
            <a:xfrm>
              <a:off x="1436105" y="5844483"/>
              <a:ext cx="335613" cy="617540"/>
            </a:xfrm>
            <a:custGeom>
              <a:avLst/>
              <a:gdLst>
                <a:gd name="connsiteX0" fmla="*/ 7101 w 335613"/>
                <a:gd name="connsiteY0" fmla="*/ 288275 h 617540"/>
                <a:gd name="connsiteX1" fmla="*/ 8039 w 335613"/>
                <a:gd name="connsiteY1" fmla="*/ 288275 h 617540"/>
                <a:gd name="connsiteX2" fmla="*/ 9646 w 335613"/>
                <a:gd name="connsiteY2" fmla="*/ 288275 h 617540"/>
                <a:gd name="connsiteX3" fmla="*/ 10852 w 335613"/>
                <a:gd name="connsiteY3" fmla="*/ 288275 h 617540"/>
                <a:gd name="connsiteX4" fmla="*/ 11924 w 335613"/>
                <a:gd name="connsiteY4" fmla="*/ 289079 h 617540"/>
                <a:gd name="connsiteX5" fmla="*/ 12996 w 335613"/>
                <a:gd name="connsiteY5" fmla="*/ 290284 h 617540"/>
                <a:gd name="connsiteX6" fmla="*/ 12996 w 335613"/>
                <a:gd name="connsiteY6" fmla="*/ 291088 h 617540"/>
                <a:gd name="connsiteX7" fmla="*/ 14068 w 335613"/>
                <a:gd name="connsiteY7" fmla="*/ 293231 h 617540"/>
                <a:gd name="connsiteX8" fmla="*/ 14068 w 335613"/>
                <a:gd name="connsiteY8" fmla="*/ 293231 h 617540"/>
                <a:gd name="connsiteX9" fmla="*/ 14068 w 335613"/>
                <a:gd name="connsiteY9" fmla="*/ 294705 h 617540"/>
                <a:gd name="connsiteX10" fmla="*/ 14068 w 335613"/>
                <a:gd name="connsiteY10" fmla="*/ 296044 h 617540"/>
                <a:gd name="connsiteX11" fmla="*/ 14068 w 335613"/>
                <a:gd name="connsiteY11" fmla="*/ 617540 h 617540"/>
                <a:gd name="connsiteX12" fmla="*/ 335614 w 335613"/>
                <a:gd name="connsiteY12" fmla="*/ 617540 h 617540"/>
                <a:gd name="connsiteX13" fmla="*/ 335614 w 335613"/>
                <a:gd name="connsiteY13" fmla="*/ 0 h 617540"/>
                <a:gd name="connsiteX14" fmla="*/ 0 w 335613"/>
                <a:gd name="connsiteY14" fmla="*/ 0 h 617540"/>
                <a:gd name="connsiteX15" fmla="*/ 0 w 335613"/>
                <a:gd name="connsiteY15" fmla="*/ 288275 h 61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613" h="617540">
                  <a:moveTo>
                    <a:pt x="7101" y="288275"/>
                  </a:moveTo>
                  <a:lnTo>
                    <a:pt x="8039" y="288275"/>
                  </a:lnTo>
                  <a:lnTo>
                    <a:pt x="9646" y="288275"/>
                  </a:lnTo>
                  <a:lnTo>
                    <a:pt x="10852" y="288275"/>
                  </a:lnTo>
                  <a:lnTo>
                    <a:pt x="11924" y="289079"/>
                  </a:lnTo>
                  <a:lnTo>
                    <a:pt x="12996" y="290284"/>
                  </a:lnTo>
                  <a:lnTo>
                    <a:pt x="12996" y="291088"/>
                  </a:lnTo>
                  <a:lnTo>
                    <a:pt x="14068" y="293231"/>
                  </a:lnTo>
                  <a:lnTo>
                    <a:pt x="14068" y="293231"/>
                  </a:lnTo>
                  <a:lnTo>
                    <a:pt x="14068" y="294705"/>
                  </a:lnTo>
                  <a:cubicBezTo>
                    <a:pt x="14135" y="295147"/>
                    <a:pt x="14135" y="295602"/>
                    <a:pt x="14068" y="296044"/>
                  </a:cubicBezTo>
                  <a:lnTo>
                    <a:pt x="14068" y="617540"/>
                  </a:lnTo>
                  <a:lnTo>
                    <a:pt x="335614" y="617540"/>
                  </a:lnTo>
                  <a:lnTo>
                    <a:pt x="335614" y="0"/>
                  </a:lnTo>
                  <a:lnTo>
                    <a:pt x="0" y="0"/>
                  </a:lnTo>
                  <a:lnTo>
                    <a:pt x="0" y="28827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F650370C-078C-AFB9-8025-D783804CE43A}"/>
                </a:ext>
              </a:extLst>
            </p:cNvPr>
            <p:cNvSpPr/>
            <p:nvPr/>
          </p:nvSpPr>
          <p:spPr>
            <a:xfrm>
              <a:off x="4336049" y="6550703"/>
              <a:ext cx="224546" cy="303144"/>
            </a:xfrm>
            <a:custGeom>
              <a:avLst/>
              <a:gdLst>
                <a:gd name="connsiteX0" fmla="*/ 167874 w 224546"/>
                <a:gd name="connsiteY0" fmla="*/ 0 h 303144"/>
                <a:gd name="connsiteX1" fmla="*/ 88827 w 224546"/>
                <a:gd name="connsiteY1" fmla="*/ 0 h 303144"/>
                <a:gd name="connsiteX2" fmla="*/ 0 w 224546"/>
                <a:gd name="connsiteY2" fmla="*/ 0 h 303144"/>
                <a:gd name="connsiteX3" fmla="*/ 0 w 224546"/>
                <a:gd name="connsiteY3" fmla="*/ 303144 h 303144"/>
                <a:gd name="connsiteX4" fmla="*/ 224546 w 224546"/>
                <a:gd name="connsiteY4" fmla="*/ 303144 h 303144"/>
                <a:gd name="connsiteX5" fmla="*/ 224546 w 224546"/>
                <a:gd name="connsiteY5" fmla="*/ 2143 h 303144"/>
                <a:gd name="connsiteX6" fmla="*/ 167874 w 224546"/>
                <a:gd name="connsiteY6" fmla="*/ 0 h 30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46" h="303144">
                  <a:moveTo>
                    <a:pt x="167874" y="0"/>
                  </a:moveTo>
                  <a:lnTo>
                    <a:pt x="88827" y="0"/>
                  </a:lnTo>
                  <a:lnTo>
                    <a:pt x="0" y="0"/>
                  </a:lnTo>
                  <a:lnTo>
                    <a:pt x="0" y="303144"/>
                  </a:lnTo>
                  <a:lnTo>
                    <a:pt x="224546" y="303144"/>
                  </a:lnTo>
                  <a:lnTo>
                    <a:pt x="224546" y="2143"/>
                  </a:lnTo>
                  <a:lnTo>
                    <a:pt x="1678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9CBCD354-8E62-92CF-E951-C742AB739999}"/>
                </a:ext>
              </a:extLst>
            </p:cNvPr>
            <p:cNvSpPr/>
            <p:nvPr/>
          </p:nvSpPr>
          <p:spPr>
            <a:xfrm>
              <a:off x="4277367" y="6550703"/>
              <a:ext cx="56136" cy="303010"/>
            </a:xfrm>
            <a:custGeom>
              <a:avLst/>
              <a:gdLst>
                <a:gd name="connsiteX0" fmla="*/ 0 w 56136"/>
                <a:gd name="connsiteY0" fmla="*/ 0 h 303010"/>
                <a:gd name="connsiteX1" fmla="*/ 56137 w 56136"/>
                <a:gd name="connsiteY1" fmla="*/ 0 h 303010"/>
                <a:gd name="connsiteX2" fmla="*/ 56137 w 56136"/>
                <a:gd name="connsiteY2" fmla="*/ 303010 h 303010"/>
                <a:gd name="connsiteX3" fmla="*/ 0 w 56136"/>
                <a:gd name="connsiteY3" fmla="*/ 303010 h 3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36" h="303010">
                  <a:moveTo>
                    <a:pt x="0" y="0"/>
                  </a:moveTo>
                  <a:lnTo>
                    <a:pt x="56137" y="0"/>
                  </a:lnTo>
                  <a:lnTo>
                    <a:pt x="56137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F398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2362C05F-C61F-D56D-506F-AB881EB14F57}"/>
                </a:ext>
              </a:extLst>
            </p:cNvPr>
            <p:cNvSpPr/>
            <p:nvPr/>
          </p:nvSpPr>
          <p:spPr>
            <a:xfrm>
              <a:off x="4210378" y="5951649"/>
              <a:ext cx="207263" cy="584453"/>
            </a:xfrm>
            <a:custGeom>
              <a:avLst/>
              <a:gdLst>
                <a:gd name="connsiteX0" fmla="*/ 0 w 207263"/>
                <a:gd name="connsiteY0" fmla="*/ 3349 h 584453"/>
                <a:gd name="connsiteX1" fmla="*/ 0 w 207263"/>
                <a:gd name="connsiteY1" fmla="*/ 581774 h 584453"/>
                <a:gd name="connsiteX2" fmla="*/ 65917 w 207263"/>
                <a:gd name="connsiteY2" fmla="*/ 584453 h 584453"/>
                <a:gd name="connsiteX3" fmla="*/ 207263 w 207263"/>
                <a:gd name="connsiteY3" fmla="*/ 584453 h 584453"/>
                <a:gd name="connsiteX4" fmla="*/ 207263 w 207263"/>
                <a:gd name="connsiteY4" fmla="*/ 0 h 584453"/>
                <a:gd name="connsiteX5" fmla="*/ 0 w 207263"/>
                <a:gd name="connsiteY5" fmla="*/ 0 h 584453"/>
                <a:gd name="connsiteX6" fmla="*/ 0 w 207263"/>
                <a:gd name="connsiteY6" fmla="*/ 3349 h 58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263" h="584453">
                  <a:moveTo>
                    <a:pt x="0" y="3349"/>
                  </a:moveTo>
                  <a:lnTo>
                    <a:pt x="0" y="581774"/>
                  </a:lnTo>
                  <a:lnTo>
                    <a:pt x="65917" y="584453"/>
                  </a:lnTo>
                  <a:lnTo>
                    <a:pt x="207263" y="584453"/>
                  </a:lnTo>
                  <a:lnTo>
                    <a:pt x="207263" y="0"/>
                  </a:lnTo>
                  <a:lnTo>
                    <a:pt x="0" y="0"/>
                  </a:lnTo>
                  <a:lnTo>
                    <a:pt x="0" y="33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E7CDEA8C-29FC-D006-358A-3028863EF3AD}"/>
                </a:ext>
              </a:extLst>
            </p:cNvPr>
            <p:cNvSpPr/>
            <p:nvPr/>
          </p:nvSpPr>
          <p:spPr>
            <a:xfrm>
              <a:off x="1775738" y="5662168"/>
              <a:ext cx="182075" cy="135028"/>
            </a:xfrm>
            <a:custGeom>
              <a:avLst/>
              <a:gdLst>
                <a:gd name="connsiteX0" fmla="*/ 134 w 182075"/>
                <a:gd name="connsiteY0" fmla="*/ 133957 h 135028"/>
                <a:gd name="connsiteX1" fmla="*/ 1340 w 182075"/>
                <a:gd name="connsiteY1" fmla="*/ 133957 h 135028"/>
                <a:gd name="connsiteX2" fmla="*/ 2814 w 182075"/>
                <a:gd name="connsiteY2" fmla="*/ 133957 h 135028"/>
                <a:gd name="connsiteX3" fmla="*/ 182076 w 182075"/>
                <a:gd name="connsiteY3" fmla="*/ 133957 h 135028"/>
                <a:gd name="connsiteX4" fmla="*/ 182076 w 182075"/>
                <a:gd name="connsiteY4" fmla="*/ 0 h 135028"/>
                <a:gd name="connsiteX5" fmla="*/ 0 w 182075"/>
                <a:gd name="connsiteY5" fmla="*/ 0 h 135028"/>
                <a:gd name="connsiteX6" fmla="*/ 0 w 182075"/>
                <a:gd name="connsiteY6" fmla="*/ 1072 h 135028"/>
                <a:gd name="connsiteX7" fmla="*/ 0 w 182075"/>
                <a:gd name="connsiteY7" fmla="*/ 135028 h 1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075" h="135028">
                  <a:moveTo>
                    <a:pt x="134" y="133957"/>
                  </a:moveTo>
                  <a:lnTo>
                    <a:pt x="1340" y="133957"/>
                  </a:lnTo>
                  <a:lnTo>
                    <a:pt x="2814" y="133957"/>
                  </a:lnTo>
                  <a:lnTo>
                    <a:pt x="182076" y="133957"/>
                  </a:lnTo>
                  <a:lnTo>
                    <a:pt x="182076" y="0"/>
                  </a:lnTo>
                  <a:lnTo>
                    <a:pt x="0" y="0"/>
                  </a:lnTo>
                  <a:lnTo>
                    <a:pt x="0" y="1072"/>
                  </a:lnTo>
                  <a:lnTo>
                    <a:pt x="0" y="135028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CFC2F08-D829-C311-975D-0AEBDEAFAF48}"/>
                </a:ext>
              </a:extLst>
            </p:cNvPr>
            <p:cNvSpPr/>
            <p:nvPr/>
          </p:nvSpPr>
          <p:spPr>
            <a:xfrm>
              <a:off x="1226028" y="5638994"/>
              <a:ext cx="158227" cy="493764"/>
            </a:xfrm>
            <a:custGeom>
              <a:avLst/>
              <a:gdLst>
                <a:gd name="connsiteX0" fmla="*/ 4019 w 158227"/>
                <a:gd name="connsiteY0" fmla="*/ 201605 h 493764"/>
                <a:gd name="connsiteX1" fmla="*/ 3215 w 158227"/>
                <a:gd name="connsiteY1" fmla="*/ 202810 h 493764"/>
                <a:gd name="connsiteX2" fmla="*/ 2144 w 158227"/>
                <a:gd name="connsiteY2" fmla="*/ 203748 h 493764"/>
                <a:gd name="connsiteX3" fmla="*/ 2144 w 158227"/>
                <a:gd name="connsiteY3" fmla="*/ 204418 h 493764"/>
                <a:gd name="connsiteX4" fmla="*/ 2144 w 158227"/>
                <a:gd name="connsiteY4" fmla="*/ 204418 h 493764"/>
                <a:gd name="connsiteX5" fmla="*/ 0 w 158227"/>
                <a:gd name="connsiteY5" fmla="*/ 205222 h 493764"/>
                <a:gd name="connsiteX6" fmla="*/ 0 w 158227"/>
                <a:gd name="connsiteY6" fmla="*/ 493764 h 493764"/>
                <a:gd name="connsiteX7" fmla="*/ 158227 w 158227"/>
                <a:gd name="connsiteY7" fmla="*/ 493764 h 493764"/>
                <a:gd name="connsiteX8" fmla="*/ 158227 w 158227"/>
                <a:gd name="connsiteY8" fmla="*/ 0 h 493764"/>
                <a:gd name="connsiteX9" fmla="*/ 5091 w 158227"/>
                <a:gd name="connsiteY9" fmla="*/ 0 h 493764"/>
                <a:gd name="connsiteX10" fmla="*/ 5091 w 158227"/>
                <a:gd name="connsiteY10" fmla="*/ 198122 h 493764"/>
                <a:gd name="connsiteX11" fmla="*/ 5091 w 158227"/>
                <a:gd name="connsiteY11" fmla="*/ 198926 h 493764"/>
                <a:gd name="connsiteX12" fmla="*/ 4153 w 158227"/>
                <a:gd name="connsiteY12" fmla="*/ 201605 h 4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227" h="493764">
                  <a:moveTo>
                    <a:pt x="4019" y="201605"/>
                  </a:moveTo>
                  <a:cubicBezTo>
                    <a:pt x="3846" y="202063"/>
                    <a:pt x="3572" y="202476"/>
                    <a:pt x="3215" y="202810"/>
                  </a:cubicBezTo>
                  <a:cubicBezTo>
                    <a:pt x="2923" y="203191"/>
                    <a:pt x="2559" y="203510"/>
                    <a:pt x="2144" y="203748"/>
                  </a:cubicBezTo>
                  <a:lnTo>
                    <a:pt x="2144" y="204418"/>
                  </a:lnTo>
                  <a:lnTo>
                    <a:pt x="2144" y="204418"/>
                  </a:lnTo>
                  <a:cubicBezTo>
                    <a:pt x="1488" y="204824"/>
                    <a:pt x="760" y="205097"/>
                    <a:pt x="0" y="205222"/>
                  </a:cubicBezTo>
                  <a:lnTo>
                    <a:pt x="0" y="493764"/>
                  </a:lnTo>
                  <a:lnTo>
                    <a:pt x="158227" y="493764"/>
                  </a:lnTo>
                  <a:lnTo>
                    <a:pt x="158227" y="0"/>
                  </a:lnTo>
                  <a:lnTo>
                    <a:pt x="5091" y="0"/>
                  </a:lnTo>
                  <a:lnTo>
                    <a:pt x="5091" y="198122"/>
                  </a:lnTo>
                  <a:cubicBezTo>
                    <a:pt x="5091" y="198122"/>
                    <a:pt x="5091" y="198122"/>
                    <a:pt x="5091" y="198926"/>
                  </a:cubicBezTo>
                  <a:cubicBezTo>
                    <a:pt x="4917" y="199861"/>
                    <a:pt x="4599" y="200765"/>
                    <a:pt x="4153" y="20160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73251C69-8327-B3EF-D0A6-C61077AC0867}"/>
                </a:ext>
              </a:extLst>
            </p:cNvPr>
            <p:cNvSpPr/>
            <p:nvPr/>
          </p:nvSpPr>
          <p:spPr>
            <a:xfrm>
              <a:off x="429398" y="5571078"/>
              <a:ext cx="151126" cy="21299"/>
            </a:xfrm>
            <a:custGeom>
              <a:avLst/>
              <a:gdLst>
                <a:gd name="connsiteX0" fmla="*/ 35772 w 151126"/>
                <a:gd name="connsiteY0" fmla="*/ 21299 h 21299"/>
                <a:gd name="connsiteX1" fmla="*/ 151127 w 151126"/>
                <a:gd name="connsiteY1" fmla="*/ 21299 h 21299"/>
                <a:gd name="connsiteX2" fmla="*/ 151127 w 151126"/>
                <a:gd name="connsiteY2" fmla="*/ 0 h 21299"/>
                <a:gd name="connsiteX3" fmla="*/ 0 w 151126"/>
                <a:gd name="connsiteY3" fmla="*/ 0 h 21299"/>
                <a:gd name="connsiteX4" fmla="*/ 28805 w 151126"/>
                <a:gd name="connsiteY4" fmla="*/ 21299 h 21299"/>
                <a:gd name="connsiteX5" fmla="*/ 35772 w 151126"/>
                <a:gd name="connsiteY5" fmla="*/ 21299 h 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26" h="21299">
                  <a:moveTo>
                    <a:pt x="35772" y="21299"/>
                  </a:moveTo>
                  <a:lnTo>
                    <a:pt x="151127" y="21299"/>
                  </a:lnTo>
                  <a:lnTo>
                    <a:pt x="151127" y="0"/>
                  </a:lnTo>
                  <a:lnTo>
                    <a:pt x="0" y="0"/>
                  </a:lnTo>
                  <a:lnTo>
                    <a:pt x="28805" y="21299"/>
                  </a:lnTo>
                  <a:lnTo>
                    <a:pt x="35772" y="21299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B9A0E750-3A56-B30C-2258-DBBB51FC3B78}"/>
                </a:ext>
              </a:extLst>
            </p:cNvPr>
            <p:cNvSpPr/>
            <p:nvPr/>
          </p:nvSpPr>
          <p:spPr>
            <a:xfrm>
              <a:off x="424708" y="5571078"/>
              <a:ext cx="29207" cy="21299"/>
            </a:xfrm>
            <a:custGeom>
              <a:avLst/>
              <a:gdLst>
                <a:gd name="connsiteX0" fmla="*/ 402 w 29207"/>
                <a:gd name="connsiteY0" fmla="*/ 0 h 21299"/>
                <a:gd name="connsiteX1" fmla="*/ 0 w 29207"/>
                <a:gd name="connsiteY1" fmla="*/ 0 h 21299"/>
                <a:gd name="connsiteX2" fmla="*/ 0 w 29207"/>
                <a:gd name="connsiteY2" fmla="*/ 21299 h 21299"/>
                <a:gd name="connsiteX3" fmla="*/ 29207 w 29207"/>
                <a:gd name="connsiteY3" fmla="*/ 21299 h 21299"/>
                <a:gd name="connsiteX4" fmla="*/ 402 w 29207"/>
                <a:gd name="connsiteY4" fmla="*/ 0 h 2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" h="21299">
                  <a:moveTo>
                    <a:pt x="402" y="0"/>
                  </a:moveTo>
                  <a:lnTo>
                    <a:pt x="0" y="0"/>
                  </a:lnTo>
                  <a:lnTo>
                    <a:pt x="0" y="21299"/>
                  </a:lnTo>
                  <a:lnTo>
                    <a:pt x="29207" y="21299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DD2A27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1145F9B7-A209-24FA-5960-8036D671FCE6}"/>
                </a:ext>
              </a:extLst>
            </p:cNvPr>
            <p:cNvSpPr/>
            <p:nvPr/>
          </p:nvSpPr>
          <p:spPr>
            <a:xfrm>
              <a:off x="4204349" y="6547756"/>
              <a:ext cx="70472" cy="306091"/>
            </a:xfrm>
            <a:custGeom>
              <a:avLst/>
              <a:gdLst>
                <a:gd name="connsiteX0" fmla="*/ 0 w 70472"/>
                <a:gd name="connsiteY0" fmla="*/ 0 h 306091"/>
                <a:gd name="connsiteX1" fmla="*/ 0 w 70472"/>
                <a:gd name="connsiteY1" fmla="*/ 306091 h 306091"/>
                <a:gd name="connsiteX2" fmla="*/ 70472 w 70472"/>
                <a:gd name="connsiteY2" fmla="*/ 306091 h 306091"/>
                <a:gd name="connsiteX3" fmla="*/ 70472 w 70472"/>
                <a:gd name="connsiteY3" fmla="*/ 2947 h 306091"/>
                <a:gd name="connsiteX4" fmla="*/ 0 w 70472"/>
                <a:gd name="connsiteY4" fmla="*/ 0 h 30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72" h="306091">
                  <a:moveTo>
                    <a:pt x="0" y="0"/>
                  </a:moveTo>
                  <a:lnTo>
                    <a:pt x="0" y="306091"/>
                  </a:lnTo>
                  <a:lnTo>
                    <a:pt x="70472" y="306091"/>
                  </a:lnTo>
                  <a:lnTo>
                    <a:pt x="70472" y="2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4F78E942-54A6-02B7-6D1C-9E7A67D33B0E}"/>
                </a:ext>
              </a:extLst>
            </p:cNvPr>
            <p:cNvSpPr/>
            <p:nvPr/>
          </p:nvSpPr>
          <p:spPr>
            <a:xfrm>
              <a:off x="4079616" y="6541594"/>
              <a:ext cx="122723" cy="311047"/>
            </a:xfrm>
            <a:custGeom>
              <a:avLst/>
              <a:gdLst>
                <a:gd name="connsiteX0" fmla="*/ 97938 w 122723"/>
                <a:gd name="connsiteY0" fmla="*/ 4956 h 311047"/>
                <a:gd name="connsiteX1" fmla="*/ 91373 w 122723"/>
                <a:gd name="connsiteY1" fmla="*/ 0 h 311047"/>
                <a:gd name="connsiteX2" fmla="*/ 84406 w 122723"/>
                <a:gd name="connsiteY2" fmla="*/ 0 h 311047"/>
                <a:gd name="connsiteX3" fmla="*/ 83602 w 122723"/>
                <a:gd name="connsiteY3" fmla="*/ 1206 h 311047"/>
                <a:gd name="connsiteX4" fmla="*/ 82932 w 122723"/>
                <a:gd name="connsiteY4" fmla="*/ 2009 h 311047"/>
                <a:gd name="connsiteX5" fmla="*/ 81458 w 122723"/>
                <a:gd name="connsiteY5" fmla="*/ 3081 h 311047"/>
                <a:gd name="connsiteX6" fmla="*/ 80654 w 122723"/>
                <a:gd name="connsiteY6" fmla="*/ 3081 h 311047"/>
                <a:gd name="connsiteX7" fmla="*/ 77841 w 122723"/>
                <a:gd name="connsiteY7" fmla="*/ 3081 h 311047"/>
                <a:gd name="connsiteX8" fmla="*/ 77841 w 122723"/>
                <a:gd name="connsiteY8" fmla="*/ 3081 h 311047"/>
                <a:gd name="connsiteX9" fmla="*/ 53591 w 122723"/>
                <a:gd name="connsiteY9" fmla="*/ 2009 h 311047"/>
                <a:gd name="connsiteX10" fmla="*/ 0 w 122723"/>
                <a:gd name="connsiteY10" fmla="*/ 2009 h 311047"/>
                <a:gd name="connsiteX11" fmla="*/ 0 w 122723"/>
                <a:gd name="connsiteY11" fmla="*/ 311047 h 311047"/>
                <a:gd name="connsiteX12" fmla="*/ 122723 w 122723"/>
                <a:gd name="connsiteY12" fmla="*/ 311047 h 311047"/>
                <a:gd name="connsiteX13" fmla="*/ 122723 w 122723"/>
                <a:gd name="connsiteY13" fmla="*/ 6028 h 3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23" h="311047">
                  <a:moveTo>
                    <a:pt x="97938" y="4956"/>
                  </a:moveTo>
                  <a:cubicBezTo>
                    <a:pt x="94936" y="4836"/>
                    <a:pt x="92324" y="2853"/>
                    <a:pt x="91373" y="0"/>
                  </a:cubicBezTo>
                  <a:lnTo>
                    <a:pt x="84406" y="0"/>
                  </a:lnTo>
                  <a:lnTo>
                    <a:pt x="83602" y="1206"/>
                  </a:lnTo>
                  <a:lnTo>
                    <a:pt x="82932" y="2009"/>
                  </a:lnTo>
                  <a:lnTo>
                    <a:pt x="81458" y="3081"/>
                  </a:lnTo>
                  <a:lnTo>
                    <a:pt x="80654" y="3081"/>
                  </a:lnTo>
                  <a:cubicBezTo>
                    <a:pt x="79717" y="3228"/>
                    <a:pt x="78779" y="3228"/>
                    <a:pt x="77841" y="3081"/>
                  </a:cubicBezTo>
                  <a:lnTo>
                    <a:pt x="77841" y="3081"/>
                  </a:lnTo>
                  <a:lnTo>
                    <a:pt x="53591" y="2009"/>
                  </a:lnTo>
                  <a:lnTo>
                    <a:pt x="0" y="2009"/>
                  </a:lnTo>
                  <a:lnTo>
                    <a:pt x="0" y="311047"/>
                  </a:lnTo>
                  <a:lnTo>
                    <a:pt x="122723" y="311047"/>
                  </a:lnTo>
                  <a:lnTo>
                    <a:pt x="122723" y="602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E1384D03-C014-0852-9300-5CFA338E3B8B}"/>
                </a:ext>
              </a:extLst>
            </p:cNvPr>
            <p:cNvSpPr/>
            <p:nvPr/>
          </p:nvSpPr>
          <p:spPr>
            <a:xfrm>
              <a:off x="595128" y="5579785"/>
              <a:ext cx="14603" cy="12591"/>
            </a:xfrm>
            <a:custGeom>
              <a:avLst/>
              <a:gdLst>
                <a:gd name="connsiteX0" fmla="*/ 0 w 14603"/>
                <a:gd name="connsiteY0" fmla="*/ 0 h 12591"/>
                <a:gd name="connsiteX1" fmla="*/ 0 w 14603"/>
                <a:gd name="connsiteY1" fmla="*/ 12592 h 12591"/>
                <a:gd name="connsiteX2" fmla="*/ 14604 w 14603"/>
                <a:gd name="connsiteY2" fmla="*/ 12592 h 12591"/>
                <a:gd name="connsiteX3" fmla="*/ 0 w 14603"/>
                <a:gd name="connsiteY3" fmla="*/ 0 h 1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3" h="12591">
                  <a:moveTo>
                    <a:pt x="0" y="0"/>
                  </a:moveTo>
                  <a:lnTo>
                    <a:pt x="0" y="12592"/>
                  </a:lnTo>
                  <a:lnTo>
                    <a:pt x="14604" y="12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BCF58C3D-1A0F-87A2-5BA0-D72ECBB54FF9}"/>
                </a:ext>
              </a:extLst>
            </p:cNvPr>
            <p:cNvSpPr/>
            <p:nvPr/>
          </p:nvSpPr>
          <p:spPr>
            <a:xfrm>
              <a:off x="3191613" y="6549631"/>
              <a:ext cx="33226" cy="304215"/>
            </a:xfrm>
            <a:custGeom>
              <a:avLst/>
              <a:gdLst>
                <a:gd name="connsiteX0" fmla="*/ 0 w 33226"/>
                <a:gd name="connsiteY0" fmla="*/ 0 h 304215"/>
                <a:gd name="connsiteX1" fmla="*/ 33226 w 33226"/>
                <a:gd name="connsiteY1" fmla="*/ 0 h 304215"/>
                <a:gd name="connsiteX2" fmla="*/ 33226 w 33226"/>
                <a:gd name="connsiteY2" fmla="*/ 304216 h 304215"/>
                <a:gd name="connsiteX3" fmla="*/ 0 w 33226"/>
                <a:gd name="connsiteY3" fmla="*/ 304216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26" h="304215">
                  <a:moveTo>
                    <a:pt x="0" y="0"/>
                  </a:moveTo>
                  <a:lnTo>
                    <a:pt x="33226" y="0"/>
                  </a:lnTo>
                  <a:lnTo>
                    <a:pt x="33226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4C276710-BAB9-B249-64C6-EFA024A6C87B}"/>
                </a:ext>
              </a:extLst>
            </p:cNvPr>
            <p:cNvSpPr/>
            <p:nvPr/>
          </p:nvSpPr>
          <p:spPr>
            <a:xfrm>
              <a:off x="2839252" y="6549631"/>
              <a:ext cx="349681" cy="304215"/>
            </a:xfrm>
            <a:custGeom>
              <a:avLst/>
              <a:gdLst>
                <a:gd name="connsiteX0" fmla="*/ 0 w 349681"/>
                <a:gd name="connsiteY0" fmla="*/ 0 h 304215"/>
                <a:gd name="connsiteX1" fmla="*/ 349681 w 349681"/>
                <a:gd name="connsiteY1" fmla="*/ 0 h 304215"/>
                <a:gd name="connsiteX2" fmla="*/ 349681 w 349681"/>
                <a:gd name="connsiteY2" fmla="*/ 304216 h 304215"/>
                <a:gd name="connsiteX3" fmla="*/ 0 w 349681"/>
                <a:gd name="connsiteY3" fmla="*/ 304216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681" h="304215">
                  <a:moveTo>
                    <a:pt x="0" y="0"/>
                  </a:moveTo>
                  <a:lnTo>
                    <a:pt x="349681" y="0"/>
                  </a:lnTo>
                  <a:lnTo>
                    <a:pt x="349681" y="304216"/>
                  </a:lnTo>
                  <a:lnTo>
                    <a:pt x="0" y="304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8C3A5383-0F2B-8244-1E9E-E0BCC5E0A62F}"/>
                </a:ext>
              </a:extLst>
            </p:cNvPr>
            <p:cNvSpPr/>
            <p:nvPr/>
          </p:nvSpPr>
          <p:spPr>
            <a:xfrm>
              <a:off x="2089781" y="6478098"/>
              <a:ext cx="124733" cy="375078"/>
            </a:xfrm>
            <a:custGeom>
              <a:avLst/>
              <a:gdLst>
                <a:gd name="connsiteX0" fmla="*/ 124733 w 124733"/>
                <a:gd name="connsiteY0" fmla="*/ 0 h 375078"/>
                <a:gd name="connsiteX1" fmla="*/ 68463 w 124733"/>
                <a:gd name="connsiteY1" fmla="*/ 0 h 375078"/>
                <a:gd name="connsiteX2" fmla="*/ 66989 w 124733"/>
                <a:gd name="connsiteY2" fmla="*/ 0 h 375078"/>
                <a:gd name="connsiteX3" fmla="*/ 0 w 124733"/>
                <a:gd name="connsiteY3" fmla="*/ 0 h 375078"/>
                <a:gd name="connsiteX4" fmla="*/ 0 w 124733"/>
                <a:gd name="connsiteY4" fmla="*/ 375079 h 375078"/>
                <a:gd name="connsiteX5" fmla="*/ 124197 w 124733"/>
                <a:gd name="connsiteY5" fmla="*/ 375079 h 375078"/>
                <a:gd name="connsiteX6" fmla="*/ 124197 w 124733"/>
                <a:gd name="connsiteY6" fmla="*/ 0 h 37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33" h="375078">
                  <a:moveTo>
                    <a:pt x="124733" y="0"/>
                  </a:moveTo>
                  <a:lnTo>
                    <a:pt x="68463" y="0"/>
                  </a:lnTo>
                  <a:lnTo>
                    <a:pt x="66989" y="0"/>
                  </a:lnTo>
                  <a:lnTo>
                    <a:pt x="0" y="0"/>
                  </a:lnTo>
                  <a:lnTo>
                    <a:pt x="0" y="375079"/>
                  </a:lnTo>
                  <a:lnTo>
                    <a:pt x="124197" y="375079"/>
                  </a:lnTo>
                  <a:lnTo>
                    <a:pt x="124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B37BC072-7FB4-6FDA-1198-F4E74239644C}"/>
                </a:ext>
              </a:extLst>
            </p:cNvPr>
            <p:cNvSpPr/>
            <p:nvPr/>
          </p:nvSpPr>
          <p:spPr>
            <a:xfrm>
              <a:off x="1991308" y="5860558"/>
              <a:ext cx="331460" cy="678088"/>
            </a:xfrm>
            <a:custGeom>
              <a:avLst/>
              <a:gdLst>
                <a:gd name="connsiteX0" fmla="*/ 81994 w 331460"/>
                <a:gd name="connsiteY0" fmla="*/ 602537 h 678088"/>
                <a:gd name="connsiteX1" fmla="*/ 82664 w 331460"/>
                <a:gd name="connsiteY1" fmla="*/ 602537 h 678088"/>
                <a:gd name="connsiteX2" fmla="*/ 87889 w 331460"/>
                <a:gd name="connsiteY2" fmla="*/ 602537 h 678088"/>
                <a:gd name="connsiteX3" fmla="*/ 230441 w 331460"/>
                <a:gd name="connsiteY3" fmla="*/ 602537 h 678088"/>
                <a:gd name="connsiteX4" fmla="*/ 237676 w 331460"/>
                <a:gd name="connsiteY4" fmla="*/ 609905 h 678088"/>
                <a:gd name="connsiteX5" fmla="*/ 237676 w 331460"/>
                <a:gd name="connsiteY5" fmla="*/ 678089 h 678088"/>
                <a:gd name="connsiteX6" fmla="*/ 331460 w 331460"/>
                <a:gd name="connsiteY6" fmla="*/ 678089 h 678088"/>
                <a:gd name="connsiteX7" fmla="*/ 331460 w 331460"/>
                <a:gd name="connsiteY7" fmla="*/ 0 h 678088"/>
                <a:gd name="connsiteX8" fmla="*/ 0 w 331460"/>
                <a:gd name="connsiteY8" fmla="*/ 0 h 678088"/>
                <a:gd name="connsiteX9" fmla="*/ 0 w 331460"/>
                <a:gd name="connsiteY9" fmla="*/ 602805 h 6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460" h="678088">
                  <a:moveTo>
                    <a:pt x="81994" y="602537"/>
                  </a:moveTo>
                  <a:lnTo>
                    <a:pt x="82664" y="602537"/>
                  </a:lnTo>
                  <a:lnTo>
                    <a:pt x="87889" y="602537"/>
                  </a:lnTo>
                  <a:lnTo>
                    <a:pt x="230441" y="602537"/>
                  </a:lnTo>
                  <a:cubicBezTo>
                    <a:pt x="234461" y="602604"/>
                    <a:pt x="237676" y="605886"/>
                    <a:pt x="237676" y="609905"/>
                  </a:cubicBezTo>
                  <a:lnTo>
                    <a:pt x="237676" y="678089"/>
                  </a:lnTo>
                  <a:lnTo>
                    <a:pt x="331460" y="678089"/>
                  </a:lnTo>
                  <a:lnTo>
                    <a:pt x="331460" y="0"/>
                  </a:lnTo>
                  <a:lnTo>
                    <a:pt x="0" y="0"/>
                  </a:lnTo>
                  <a:lnTo>
                    <a:pt x="0" y="60280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63924627-912A-9879-FEB4-A1612E893AF3}"/>
                </a:ext>
              </a:extLst>
            </p:cNvPr>
            <p:cNvSpPr/>
            <p:nvPr/>
          </p:nvSpPr>
          <p:spPr>
            <a:xfrm>
              <a:off x="2332013" y="6544675"/>
              <a:ext cx="461150" cy="309037"/>
            </a:xfrm>
            <a:custGeom>
              <a:avLst/>
              <a:gdLst>
                <a:gd name="connsiteX0" fmla="*/ 4421 w 461150"/>
                <a:gd name="connsiteY0" fmla="*/ 0 h 309037"/>
                <a:gd name="connsiteX1" fmla="*/ 0 w 461150"/>
                <a:gd name="connsiteY1" fmla="*/ 2679 h 309037"/>
                <a:gd name="connsiteX2" fmla="*/ 0 w 461150"/>
                <a:gd name="connsiteY2" fmla="*/ 306895 h 309037"/>
                <a:gd name="connsiteX3" fmla="*/ 2278 w 461150"/>
                <a:gd name="connsiteY3" fmla="*/ 307699 h 309037"/>
                <a:gd name="connsiteX4" fmla="*/ 4823 w 461150"/>
                <a:gd name="connsiteY4" fmla="*/ 309038 h 309037"/>
                <a:gd name="connsiteX5" fmla="*/ 461151 w 461150"/>
                <a:gd name="connsiteY5" fmla="*/ 309038 h 309037"/>
                <a:gd name="connsiteX6" fmla="*/ 461151 w 461150"/>
                <a:gd name="connsiteY6" fmla="*/ 0 h 30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50" h="309037">
                  <a:moveTo>
                    <a:pt x="4421" y="0"/>
                  </a:moveTo>
                  <a:cubicBezTo>
                    <a:pt x="3363" y="1447"/>
                    <a:pt x="1769" y="2411"/>
                    <a:pt x="0" y="2679"/>
                  </a:cubicBezTo>
                  <a:lnTo>
                    <a:pt x="0" y="306895"/>
                  </a:lnTo>
                  <a:cubicBezTo>
                    <a:pt x="804" y="307015"/>
                    <a:pt x="1581" y="307297"/>
                    <a:pt x="2278" y="307699"/>
                  </a:cubicBezTo>
                  <a:lnTo>
                    <a:pt x="4823" y="309038"/>
                  </a:lnTo>
                  <a:lnTo>
                    <a:pt x="461151" y="309038"/>
                  </a:lnTo>
                  <a:lnTo>
                    <a:pt x="46115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59476BC4-E907-EF04-67E4-5BE6108D995C}"/>
                </a:ext>
              </a:extLst>
            </p:cNvPr>
            <p:cNvSpPr/>
            <p:nvPr/>
          </p:nvSpPr>
          <p:spPr>
            <a:xfrm>
              <a:off x="2228984" y="6541594"/>
              <a:ext cx="100349" cy="312118"/>
            </a:xfrm>
            <a:custGeom>
              <a:avLst/>
              <a:gdLst>
                <a:gd name="connsiteX0" fmla="*/ 100349 w 100349"/>
                <a:gd name="connsiteY0" fmla="*/ 309976 h 312118"/>
                <a:gd name="connsiteX1" fmla="*/ 100349 w 100349"/>
                <a:gd name="connsiteY1" fmla="*/ 5760 h 312118"/>
                <a:gd name="connsiteX2" fmla="*/ 94722 w 100349"/>
                <a:gd name="connsiteY2" fmla="*/ 0 h 312118"/>
                <a:gd name="connsiteX3" fmla="*/ 0 w 100349"/>
                <a:gd name="connsiteY3" fmla="*/ 0 h 312118"/>
                <a:gd name="connsiteX4" fmla="*/ 0 w 100349"/>
                <a:gd name="connsiteY4" fmla="*/ 312119 h 312118"/>
                <a:gd name="connsiteX5" fmla="*/ 96598 w 100349"/>
                <a:gd name="connsiteY5" fmla="*/ 312119 h 312118"/>
                <a:gd name="connsiteX6" fmla="*/ 100349 w 100349"/>
                <a:gd name="connsiteY6" fmla="*/ 309976 h 3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49" h="312118">
                  <a:moveTo>
                    <a:pt x="100349" y="309976"/>
                  </a:moveTo>
                  <a:lnTo>
                    <a:pt x="100349" y="5760"/>
                  </a:lnTo>
                  <a:cubicBezTo>
                    <a:pt x="97442" y="5224"/>
                    <a:pt x="95191" y="2920"/>
                    <a:pt x="94722" y="0"/>
                  </a:cubicBezTo>
                  <a:lnTo>
                    <a:pt x="0" y="0"/>
                  </a:lnTo>
                  <a:lnTo>
                    <a:pt x="0" y="312119"/>
                  </a:lnTo>
                  <a:lnTo>
                    <a:pt x="96598" y="312119"/>
                  </a:lnTo>
                  <a:cubicBezTo>
                    <a:pt x="97589" y="311034"/>
                    <a:pt x="98902" y="310284"/>
                    <a:pt x="100349" y="309976"/>
                  </a:cubicBez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38388B3-ACA4-6FEC-8C4F-557477EF7301}"/>
                </a:ext>
              </a:extLst>
            </p:cNvPr>
            <p:cNvSpPr/>
            <p:nvPr/>
          </p:nvSpPr>
          <p:spPr>
            <a:xfrm>
              <a:off x="708071" y="6478098"/>
              <a:ext cx="1607" cy="375614"/>
            </a:xfrm>
            <a:custGeom>
              <a:avLst/>
              <a:gdLst>
                <a:gd name="connsiteX0" fmla="*/ 0 w 1607"/>
                <a:gd name="connsiteY0" fmla="*/ 0 h 375614"/>
                <a:gd name="connsiteX1" fmla="*/ 1608 w 1607"/>
                <a:gd name="connsiteY1" fmla="*/ 0 h 375614"/>
                <a:gd name="connsiteX2" fmla="*/ 1608 w 1607"/>
                <a:gd name="connsiteY2" fmla="*/ 375614 h 375614"/>
                <a:gd name="connsiteX3" fmla="*/ 0 w 1607"/>
                <a:gd name="connsiteY3" fmla="*/ 375614 h 37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" h="375614">
                  <a:moveTo>
                    <a:pt x="0" y="0"/>
                  </a:moveTo>
                  <a:lnTo>
                    <a:pt x="1608" y="0"/>
                  </a:lnTo>
                  <a:lnTo>
                    <a:pt x="1608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5BC83FCB-DA3B-3228-2517-6DDCCA4C5819}"/>
                </a:ext>
              </a:extLst>
            </p:cNvPr>
            <p:cNvSpPr/>
            <p:nvPr/>
          </p:nvSpPr>
          <p:spPr>
            <a:xfrm>
              <a:off x="712224" y="6478098"/>
              <a:ext cx="253887" cy="375614"/>
            </a:xfrm>
            <a:custGeom>
              <a:avLst/>
              <a:gdLst>
                <a:gd name="connsiteX0" fmla="*/ 0 w 253887"/>
                <a:gd name="connsiteY0" fmla="*/ 0 h 375614"/>
                <a:gd name="connsiteX1" fmla="*/ 253887 w 253887"/>
                <a:gd name="connsiteY1" fmla="*/ 0 h 375614"/>
                <a:gd name="connsiteX2" fmla="*/ 253887 w 253887"/>
                <a:gd name="connsiteY2" fmla="*/ 375614 h 375614"/>
                <a:gd name="connsiteX3" fmla="*/ 0 w 253887"/>
                <a:gd name="connsiteY3" fmla="*/ 375614 h 37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87" h="375614">
                  <a:moveTo>
                    <a:pt x="0" y="0"/>
                  </a:moveTo>
                  <a:lnTo>
                    <a:pt x="253887" y="0"/>
                  </a:lnTo>
                  <a:lnTo>
                    <a:pt x="253887" y="375614"/>
                  </a:lnTo>
                  <a:lnTo>
                    <a:pt x="0" y="375614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B32D7422-BCEA-6093-DD1E-C1B6565555C3}"/>
                </a:ext>
              </a:extLst>
            </p:cNvPr>
            <p:cNvSpPr/>
            <p:nvPr/>
          </p:nvSpPr>
          <p:spPr>
            <a:xfrm>
              <a:off x="1397921" y="5825461"/>
              <a:ext cx="32154" cy="307296"/>
            </a:xfrm>
            <a:custGeom>
              <a:avLst/>
              <a:gdLst>
                <a:gd name="connsiteX0" fmla="*/ 0 w 32154"/>
                <a:gd name="connsiteY0" fmla="*/ 0 h 307296"/>
                <a:gd name="connsiteX1" fmla="*/ 0 w 32154"/>
                <a:gd name="connsiteY1" fmla="*/ 307297 h 307296"/>
                <a:gd name="connsiteX2" fmla="*/ 32155 w 32154"/>
                <a:gd name="connsiteY2" fmla="*/ 307297 h 307296"/>
                <a:gd name="connsiteX3" fmla="*/ 32155 w 32154"/>
                <a:gd name="connsiteY3" fmla="*/ 17146 h 307296"/>
                <a:gd name="connsiteX4" fmla="*/ 29609 w 32154"/>
                <a:gd name="connsiteY4" fmla="*/ 11654 h 307296"/>
                <a:gd name="connsiteX5" fmla="*/ 29609 w 32154"/>
                <a:gd name="connsiteY5" fmla="*/ 0 h 30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54" h="307296">
                  <a:moveTo>
                    <a:pt x="0" y="0"/>
                  </a:moveTo>
                  <a:lnTo>
                    <a:pt x="0" y="307297"/>
                  </a:lnTo>
                  <a:lnTo>
                    <a:pt x="32155" y="307297"/>
                  </a:lnTo>
                  <a:lnTo>
                    <a:pt x="32155" y="17146"/>
                  </a:lnTo>
                  <a:cubicBezTo>
                    <a:pt x="30560" y="15765"/>
                    <a:pt x="29636" y="13765"/>
                    <a:pt x="29609" y="11654"/>
                  </a:cubicBezTo>
                  <a:lnTo>
                    <a:pt x="29609" y="0"/>
                  </a:lnTo>
                  <a:close/>
                </a:path>
              </a:pathLst>
            </a:custGeom>
            <a:solidFill>
              <a:srgbClr val="F2494C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B6BC8C99-74C2-0FBC-646A-0AA7997B1650}"/>
                </a:ext>
              </a:extLst>
            </p:cNvPr>
            <p:cNvSpPr/>
            <p:nvPr/>
          </p:nvSpPr>
          <p:spPr>
            <a:xfrm>
              <a:off x="1776274" y="5843947"/>
              <a:ext cx="1339" cy="619147"/>
            </a:xfrm>
            <a:custGeom>
              <a:avLst/>
              <a:gdLst>
                <a:gd name="connsiteX0" fmla="*/ 0 w 1339"/>
                <a:gd name="connsiteY0" fmla="*/ 268 h 619147"/>
                <a:gd name="connsiteX1" fmla="*/ 0 w 1339"/>
                <a:gd name="connsiteY1" fmla="*/ 619148 h 619147"/>
                <a:gd name="connsiteX2" fmla="*/ 1340 w 1339"/>
                <a:gd name="connsiteY2" fmla="*/ 619148 h 619147"/>
                <a:gd name="connsiteX3" fmla="*/ 1340 w 1339"/>
                <a:gd name="connsiteY3" fmla="*/ 0 h 6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619147">
                  <a:moveTo>
                    <a:pt x="0" y="268"/>
                  </a:moveTo>
                  <a:lnTo>
                    <a:pt x="0" y="619148"/>
                  </a:lnTo>
                  <a:lnTo>
                    <a:pt x="1340" y="619148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B6B30BEA-D609-412E-6FE4-D2F97EE70460}"/>
                </a:ext>
              </a:extLst>
            </p:cNvPr>
            <p:cNvSpPr/>
            <p:nvPr/>
          </p:nvSpPr>
          <p:spPr>
            <a:xfrm>
              <a:off x="1780293" y="5809922"/>
              <a:ext cx="196410" cy="653172"/>
            </a:xfrm>
            <a:custGeom>
              <a:avLst/>
              <a:gdLst>
                <a:gd name="connsiteX0" fmla="*/ 1608 w 196410"/>
                <a:gd name="connsiteY0" fmla="*/ 8171 h 653172"/>
                <a:gd name="connsiteX1" fmla="*/ 1608 w 196410"/>
                <a:gd name="connsiteY1" fmla="*/ 8171 h 653172"/>
                <a:gd name="connsiteX2" fmla="*/ 0 w 196410"/>
                <a:gd name="connsiteY2" fmla="*/ 13798 h 653172"/>
                <a:gd name="connsiteX3" fmla="*/ 0 w 196410"/>
                <a:gd name="connsiteY3" fmla="*/ 22371 h 653172"/>
                <a:gd name="connsiteX4" fmla="*/ 1876 w 196410"/>
                <a:gd name="connsiteY4" fmla="*/ 27193 h 653172"/>
                <a:gd name="connsiteX5" fmla="*/ 0 w 196410"/>
                <a:gd name="connsiteY5" fmla="*/ 32150 h 653172"/>
                <a:gd name="connsiteX6" fmla="*/ 0 w 196410"/>
                <a:gd name="connsiteY6" fmla="*/ 653173 h 653172"/>
                <a:gd name="connsiteX7" fmla="*/ 196411 w 196410"/>
                <a:gd name="connsiteY7" fmla="*/ 653173 h 653172"/>
                <a:gd name="connsiteX8" fmla="*/ 196411 w 196410"/>
                <a:gd name="connsiteY8" fmla="*/ 0 h 653172"/>
                <a:gd name="connsiteX9" fmla="*/ 4019 w 196410"/>
                <a:gd name="connsiteY9" fmla="*/ 0 h 6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410" h="653172">
                  <a:moveTo>
                    <a:pt x="1608" y="8171"/>
                  </a:moveTo>
                  <a:lnTo>
                    <a:pt x="1608" y="8171"/>
                  </a:lnTo>
                  <a:lnTo>
                    <a:pt x="0" y="13798"/>
                  </a:lnTo>
                  <a:lnTo>
                    <a:pt x="0" y="22371"/>
                  </a:lnTo>
                  <a:cubicBezTo>
                    <a:pt x="1192" y="23698"/>
                    <a:pt x="1849" y="25412"/>
                    <a:pt x="1876" y="27193"/>
                  </a:cubicBezTo>
                  <a:cubicBezTo>
                    <a:pt x="1849" y="29014"/>
                    <a:pt x="1192" y="30768"/>
                    <a:pt x="0" y="32150"/>
                  </a:cubicBezTo>
                  <a:lnTo>
                    <a:pt x="0" y="653173"/>
                  </a:lnTo>
                  <a:lnTo>
                    <a:pt x="196411" y="653173"/>
                  </a:lnTo>
                  <a:lnTo>
                    <a:pt x="196411" y="0"/>
                  </a:lnTo>
                  <a:lnTo>
                    <a:pt x="40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B2831B6A-2188-C917-43BE-70482A02205D}"/>
                </a:ext>
              </a:extLst>
            </p:cNvPr>
            <p:cNvSpPr/>
            <p:nvPr/>
          </p:nvSpPr>
          <p:spPr>
            <a:xfrm>
              <a:off x="3430629" y="6505292"/>
              <a:ext cx="41800" cy="33087"/>
            </a:xfrm>
            <a:custGeom>
              <a:avLst/>
              <a:gdLst>
                <a:gd name="connsiteX0" fmla="*/ 10852 w 41800"/>
                <a:gd name="connsiteY0" fmla="*/ 31882 h 33087"/>
                <a:gd name="connsiteX1" fmla="*/ 11790 w 41800"/>
                <a:gd name="connsiteY1" fmla="*/ 31882 h 33087"/>
                <a:gd name="connsiteX2" fmla="*/ 22106 w 41800"/>
                <a:gd name="connsiteY2" fmla="*/ 31882 h 33087"/>
                <a:gd name="connsiteX3" fmla="*/ 23433 w 41800"/>
                <a:gd name="connsiteY3" fmla="*/ 32940 h 33087"/>
                <a:gd name="connsiteX4" fmla="*/ 23446 w 41800"/>
                <a:gd name="connsiteY4" fmla="*/ 33087 h 33087"/>
                <a:gd name="connsiteX5" fmla="*/ 41801 w 41800"/>
                <a:gd name="connsiteY5" fmla="*/ 33087 h 33087"/>
                <a:gd name="connsiteX6" fmla="*/ 41801 w 41800"/>
                <a:gd name="connsiteY6" fmla="*/ 0 h 33087"/>
                <a:gd name="connsiteX7" fmla="*/ 0 w 41800"/>
                <a:gd name="connsiteY7" fmla="*/ 0 h 33087"/>
                <a:gd name="connsiteX8" fmla="*/ 0 w 41800"/>
                <a:gd name="connsiteY8" fmla="*/ 29203 h 33087"/>
                <a:gd name="connsiteX9" fmla="*/ 0 w 41800"/>
                <a:gd name="connsiteY9" fmla="*/ 31212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00" h="33087">
                  <a:moveTo>
                    <a:pt x="10852" y="31882"/>
                  </a:moveTo>
                  <a:cubicBezTo>
                    <a:pt x="11147" y="31734"/>
                    <a:pt x="11495" y="31734"/>
                    <a:pt x="11790" y="31882"/>
                  </a:cubicBezTo>
                  <a:lnTo>
                    <a:pt x="22106" y="31882"/>
                  </a:lnTo>
                  <a:cubicBezTo>
                    <a:pt x="22763" y="31801"/>
                    <a:pt x="23366" y="32284"/>
                    <a:pt x="23433" y="32940"/>
                  </a:cubicBezTo>
                  <a:cubicBezTo>
                    <a:pt x="23446" y="32993"/>
                    <a:pt x="23446" y="33034"/>
                    <a:pt x="23446" y="33087"/>
                  </a:cubicBezTo>
                  <a:lnTo>
                    <a:pt x="41801" y="33087"/>
                  </a:lnTo>
                  <a:lnTo>
                    <a:pt x="41801" y="0"/>
                  </a:lnTo>
                  <a:lnTo>
                    <a:pt x="0" y="0"/>
                  </a:lnTo>
                  <a:lnTo>
                    <a:pt x="0" y="29203"/>
                  </a:lnTo>
                  <a:cubicBezTo>
                    <a:pt x="161" y="29859"/>
                    <a:pt x="161" y="30556"/>
                    <a:pt x="0" y="31212"/>
                  </a:cubicBez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0E940A36-29FA-7FAA-DECE-313860A2FE24}"/>
                </a:ext>
              </a:extLst>
            </p:cNvPr>
            <p:cNvSpPr/>
            <p:nvPr/>
          </p:nvSpPr>
          <p:spPr>
            <a:xfrm>
              <a:off x="3474975" y="6505961"/>
              <a:ext cx="30412" cy="33087"/>
            </a:xfrm>
            <a:custGeom>
              <a:avLst/>
              <a:gdLst>
                <a:gd name="connsiteX0" fmla="*/ 0 w 30412"/>
                <a:gd name="connsiteY0" fmla="*/ 0 h 33087"/>
                <a:gd name="connsiteX1" fmla="*/ 30413 w 30412"/>
                <a:gd name="connsiteY1" fmla="*/ 0 h 33087"/>
                <a:gd name="connsiteX2" fmla="*/ 30413 w 30412"/>
                <a:gd name="connsiteY2" fmla="*/ 33087 h 33087"/>
                <a:gd name="connsiteX3" fmla="*/ 0 w 30412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12" h="33087">
                  <a:moveTo>
                    <a:pt x="0" y="0"/>
                  </a:moveTo>
                  <a:lnTo>
                    <a:pt x="30413" y="0"/>
                  </a:lnTo>
                  <a:lnTo>
                    <a:pt x="30413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E486BD42-D7B9-9993-4079-F1F6981ED1BA}"/>
                </a:ext>
              </a:extLst>
            </p:cNvPr>
            <p:cNvSpPr/>
            <p:nvPr/>
          </p:nvSpPr>
          <p:spPr>
            <a:xfrm>
              <a:off x="3239309" y="6541594"/>
              <a:ext cx="266213" cy="312118"/>
            </a:xfrm>
            <a:custGeom>
              <a:avLst/>
              <a:gdLst>
                <a:gd name="connsiteX0" fmla="*/ 190516 w 266213"/>
                <a:gd name="connsiteY0" fmla="*/ 0 h 312118"/>
                <a:gd name="connsiteX1" fmla="*/ 184755 w 266213"/>
                <a:gd name="connsiteY1" fmla="*/ 3081 h 312118"/>
                <a:gd name="connsiteX2" fmla="*/ 0 w 266213"/>
                <a:gd name="connsiteY2" fmla="*/ 3081 h 312118"/>
                <a:gd name="connsiteX3" fmla="*/ 0 w 266213"/>
                <a:gd name="connsiteY3" fmla="*/ 312119 h 312118"/>
                <a:gd name="connsiteX4" fmla="*/ 266213 w 266213"/>
                <a:gd name="connsiteY4" fmla="*/ 312119 h 312118"/>
                <a:gd name="connsiteX5" fmla="*/ 266213 w 266213"/>
                <a:gd name="connsiteY5" fmla="*/ 0 h 3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213" h="312118">
                  <a:moveTo>
                    <a:pt x="190516" y="0"/>
                  </a:moveTo>
                  <a:cubicBezTo>
                    <a:pt x="189230" y="1915"/>
                    <a:pt x="187073" y="3067"/>
                    <a:pt x="184755" y="3081"/>
                  </a:cubicBezTo>
                  <a:lnTo>
                    <a:pt x="0" y="3081"/>
                  </a:lnTo>
                  <a:lnTo>
                    <a:pt x="0" y="312119"/>
                  </a:lnTo>
                  <a:lnTo>
                    <a:pt x="266213" y="312119"/>
                  </a:lnTo>
                  <a:lnTo>
                    <a:pt x="266213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A5FE9479-B03B-C0DA-CBF3-95F43A541327}"/>
                </a:ext>
              </a:extLst>
            </p:cNvPr>
            <p:cNvSpPr/>
            <p:nvPr/>
          </p:nvSpPr>
          <p:spPr>
            <a:xfrm>
              <a:off x="3577602" y="5903022"/>
              <a:ext cx="486874" cy="950824"/>
            </a:xfrm>
            <a:custGeom>
              <a:avLst/>
              <a:gdLst>
                <a:gd name="connsiteX0" fmla="*/ 486874 w 486874"/>
                <a:gd name="connsiteY0" fmla="*/ 636026 h 950824"/>
                <a:gd name="connsiteX1" fmla="*/ 486874 w 486874"/>
                <a:gd name="connsiteY1" fmla="*/ 635357 h 950824"/>
                <a:gd name="connsiteX2" fmla="*/ 486874 w 486874"/>
                <a:gd name="connsiteY2" fmla="*/ 634419 h 950824"/>
                <a:gd name="connsiteX3" fmla="*/ 486874 w 486874"/>
                <a:gd name="connsiteY3" fmla="*/ 0 h 950824"/>
                <a:gd name="connsiteX4" fmla="*/ 0 w 486874"/>
                <a:gd name="connsiteY4" fmla="*/ 0 h 950824"/>
                <a:gd name="connsiteX5" fmla="*/ 0 w 486874"/>
                <a:gd name="connsiteY5" fmla="*/ 950825 h 950824"/>
                <a:gd name="connsiteX6" fmla="*/ 486874 w 486874"/>
                <a:gd name="connsiteY6" fmla="*/ 950825 h 950824"/>
                <a:gd name="connsiteX7" fmla="*/ 486874 w 486874"/>
                <a:gd name="connsiteY7" fmla="*/ 637366 h 950824"/>
                <a:gd name="connsiteX8" fmla="*/ 486874 w 486874"/>
                <a:gd name="connsiteY8" fmla="*/ 636026 h 9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874" h="950824">
                  <a:moveTo>
                    <a:pt x="486874" y="636026"/>
                  </a:moveTo>
                  <a:lnTo>
                    <a:pt x="486874" y="635357"/>
                  </a:lnTo>
                  <a:lnTo>
                    <a:pt x="486874" y="634419"/>
                  </a:lnTo>
                  <a:lnTo>
                    <a:pt x="486874" y="0"/>
                  </a:lnTo>
                  <a:lnTo>
                    <a:pt x="0" y="0"/>
                  </a:lnTo>
                  <a:lnTo>
                    <a:pt x="0" y="950825"/>
                  </a:lnTo>
                  <a:lnTo>
                    <a:pt x="486874" y="950825"/>
                  </a:lnTo>
                  <a:lnTo>
                    <a:pt x="486874" y="637366"/>
                  </a:lnTo>
                  <a:lnTo>
                    <a:pt x="486874" y="6360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8CD27335-44B4-7868-FDB7-25A32FC10477}"/>
                </a:ext>
              </a:extLst>
            </p:cNvPr>
            <p:cNvSpPr/>
            <p:nvPr/>
          </p:nvSpPr>
          <p:spPr>
            <a:xfrm>
              <a:off x="3519992" y="5903692"/>
              <a:ext cx="55064" cy="950154"/>
            </a:xfrm>
            <a:custGeom>
              <a:avLst/>
              <a:gdLst>
                <a:gd name="connsiteX0" fmla="*/ 0 w 55064"/>
                <a:gd name="connsiteY0" fmla="*/ 14735 h 950154"/>
                <a:gd name="connsiteX1" fmla="*/ 0 w 55064"/>
                <a:gd name="connsiteY1" fmla="*/ 595036 h 950154"/>
                <a:gd name="connsiteX2" fmla="*/ 0 w 55064"/>
                <a:gd name="connsiteY2" fmla="*/ 596911 h 950154"/>
                <a:gd name="connsiteX3" fmla="*/ 0 w 55064"/>
                <a:gd name="connsiteY3" fmla="*/ 636696 h 950154"/>
                <a:gd name="connsiteX4" fmla="*/ 0 w 55064"/>
                <a:gd name="connsiteY4" fmla="*/ 950155 h 950154"/>
                <a:gd name="connsiteX5" fmla="*/ 55065 w 55064"/>
                <a:gd name="connsiteY5" fmla="*/ 950155 h 950154"/>
                <a:gd name="connsiteX6" fmla="*/ 55065 w 55064"/>
                <a:gd name="connsiteY6" fmla="*/ 0 h 950154"/>
                <a:gd name="connsiteX7" fmla="*/ 0 w 55064"/>
                <a:gd name="connsiteY7" fmla="*/ 14735 h 95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064" h="950154">
                  <a:moveTo>
                    <a:pt x="0" y="14735"/>
                  </a:moveTo>
                  <a:lnTo>
                    <a:pt x="0" y="595036"/>
                  </a:lnTo>
                  <a:lnTo>
                    <a:pt x="0" y="596911"/>
                  </a:lnTo>
                  <a:lnTo>
                    <a:pt x="0" y="636696"/>
                  </a:lnTo>
                  <a:lnTo>
                    <a:pt x="0" y="950155"/>
                  </a:lnTo>
                  <a:lnTo>
                    <a:pt x="55065" y="950155"/>
                  </a:lnTo>
                  <a:lnTo>
                    <a:pt x="55065" y="0"/>
                  </a:lnTo>
                  <a:lnTo>
                    <a:pt x="0" y="14735"/>
                  </a:lnTo>
                  <a:close/>
                </a:path>
              </a:pathLst>
            </a:custGeom>
            <a:solidFill>
              <a:srgbClr val="22B0AE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90E03676-1D9B-B0EA-140C-5CEAFF7C8613}"/>
                </a:ext>
              </a:extLst>
            </p:cNvPr>
            <p:cNvSpPr/>
            <p:nvPr/>
          </p:nvSpPr>
          <p:spPr>
            <a:xfrm>
              <a:off x="1217454" y="5841536"/>
              <a:ext cx="4912" cy="284464"/>
            </a:xfrm>
            <a:custGeom>
              <a:avLst/>
              <a:gdLst>
                <a:gd name="connsiteX0" fmla="*/ 134 w 4912"/>
                <a:gd name="connsiteY0" fmla="*/ 279702 h 284464"/>
                <a:gd name="connsiteX1" fmla="*/ 2814 w 4912"/>
                <a:gd name="connsiteY1" fmla="*/ 281845 h 284464"/>
                <a:gd name="connsiteX2" fmla="*/ 2814 w 4912"/>
                <a:gd name="connsiteY2" fmla="*/ 281845 h 284464"/>
                <a:gd name="connsiteX3" fmla="*/ 3751 w 4912"/>
                <a:gd name="connsiteY3" fmla="*/ 282916 h 284464"/>
                <a:gd name="connsiteX4" fmla="*/ 4555 w 4912"/>
                <a:gd name="connsiteY4" fmla="*/ 283988 h 284464"/>
                <a:gd name="connsiteX5" fmla="*/ 4555 w 4912"/>
                <a:gd name="connsiteY5" fmla="*/ 283988 h 284464"/>
                <a:gd name="connsiteX6" fmla="*/ 4555 w 4912"/>
                <a:gd name="connsiteY6" fmla="*/ 2679 h 284464"/>
                <a:gd name="connsiteX7" fmla="*/ 2680 w 4912"/>
                <a:gd name="connsiteY7" fmla="*/ 2679 h 284464"/>
                <a:gd name="connsiteX8" fmla="*/ 1876 w 4912"/>
                <a:gd name="connsiteY8" fmla="*/ 2679 h 284464"/>
                <a:gd name="connsiteX9" fmla="*/ 0 w 4912"/>
                <a:gd name="connsiteY9" fmla="*/ 938 h 284464"/>
                <a:gd name="connsiteX10" fmla="*/ 0 w 4912"/>
                <a:gd name="connsiteY10" fmla="*/ 938 h 284464"/>
                <a:gd name="connsiteX11" fmla="*/ 0 w 4912"/>
                <a:gd name="connsiteY11" fmla="*/ 0 h 284464"/>
                <a:gd name="connsiteX12" fmla="*/ 0 w 4912"/>
                <a:gd name="connsiteY12" fmla="*/ 281309 h 2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2" h="284464">
                  <a:moveTo>
                    <a:pt x="134" y="279702"/>
                  </a:moveTo>
                  <a:lnTo>
                    <a:pt x="2814" y="281845"/>
                  </a:lnTo>
                  <a:cubicBezTo>
                    <a:pt x="2814" y="281845"/>
                    <a:pt x="2814" y="281845"/>
                    <a:pt x="2814" y="281845"/>
                  </a:cubicBezTo>
                  <a:cubicBezTo>
                    <a:pt x="3194" y="282140"/>
                    <a:pt x="3513" y="282501"/>
                    <a:pt x="3751" y="282916"/>
                  </a:cubicBezTo>
                  <a:cubicBezTo>
                    <a:pt x="3751" y="282916"/>
                    <a:pt x="3751" y="282916"/>
                    <a:pt x="4555" y="283988"/>
                  </a:cubicBezTo>
                  <a:cubicBezTo>
                    <a:pt x="5359" y="285060"/>
                    <a:pt x="4555" y="283988"/>
                    <a:pt x="4555" y="283988"/>
                  </a:cubicBezTo>
                  <a:lnTo>
                    <a:pt x="4555" y="2679"/>
                  </a:lnTo>
                  <a:lnTo>
                    <a:pt x="2680" y="2679"/>
                  </a:lnTo>
                  <a:lnTo>
                    <a:pt x="1876" y="2679"/>
                  </a:lnTo>
                  <a:cubicBezTo>
                    <a:pt x="1187" y="2170"/>
                    <a:pt x="559" y="1586"/>
                    <a:pt x="0" y="938"/>
                  </a:cubicBezTo>
                  <a:cubicBezTo>
                    <a:pt x="0" y="938"/>
                    <a:pt x="0" y="938"/>
                    <a:pt x="0" y="938"/>
                  </a:cubicBezTo>
                  <a:lnTo>
                    <a:pt x="0" y="0"/>
                  </a:lnTo>
                  <a:lnTo>
                    <a:pt x="0" y="281309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AE0664A1-94E6-1D56-EFA4-C6EA88085488}"/>
                </a:ext>
              </a:extLst>
            </p:cNvPr>
            <p:cNvSpPr/>
            <p:nvPr/>
          </p:nvSpPr>
          <p:spPr>
            <a:xfrm>
              <a:off x="1214372" y="5835776"/>
              <a:ext cx="134" cy="283988"/>
            </a:xfrm>
            <a:custGeom>
              <a:avLst/>
              <a:gdLst>
                <a:gd name="connsiteX0" fmla="*/ 134 w 134"/>
                <a:gd name="connsiteY0" fmla="*/ 283988 h 283988"/>
                <a:gd name="connsiteX1" fmla="*/ 134 w 134"/>
                <a:gd name="connsiteY1" fmla="*/ 134 h 283988"/>
                <a:gd name="connsiteX2" fmla="*/ 0 w 134"/>
                <a:gd name="connsiteY2" fmla="*/ 0 h 283988"/>
                <a:gd name="connsiteX3" fmla="*/ 0 w 134"/>
                <a:gd name="connsiteY3" fmla="*/ 283988 h 283988"/>
                <a:gd name="connsiteX4" fmla="*/ 134 w 134"/>
                <a:gd name="connsiteY4" fmla="*/ 283988 h 28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" h="283988">
                  <a:moveTo>
                    <a:pt x="134" y="283988"/>
                  </a:moveTo>
                  <a:lnTo>
                    <a:pt x="134" y="134"/>
                  </a:lnTo>
                  <a:lnTo>
                    <a:pt x="0" y="0"/>
                  </a:lnTo>
                  <a:lnTo>
                    <a:pt x="0" y="283988"/>
                  </a:lnTo>
                  <a:lnTo>
                    <a:pt x="134" y="283988"/>
                  </a:lnTo>
                  <a:close/>
                </a:path>
              </a:pathLst>
            </a:custGeom>
            <a:solidFill>
              <a:srgbClr val="F9AA19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A8C5A96A-8EF9-EB06-949E-5D4F450A0BD1}"/>
                </a:ext>
              </a:extLst>
            </p:cNvPr>
            <p:cNvSpPr/>
            <p:nvPr/>
          </p:nvSpPr>
          <p:spPr>
            <a:xfrm>
              <a:off x="267955" y="5789561"/>
              <a:ext cx="425512" cy="317343"/>
            </a:xfrm>
            <a:custGeom>
              <a:avLst/>
              <a:gdLst>
                <a:gd name="connsiteX0" fmla="*/ 45284 w 425512"/>
                <a:gd name="connsiteY0" fmla="*/ 315602 h 317343"/>
                <a:gd name="connsiteX1" fmla="*/ 49706 w 425512"/>
                <a:gd name="connsiteY1" fmla="*/ 317343 h 317343"/>
                <a:gd name="connsiteX2" fmla="*/ 89899 w 425512"/>
                <a:gd name="connsiteY2" fmla="*/ 317343 h 317343"/>
                <a:gd name="connsiteX3" fmla="*/ 89899 w 425512"/>
                <a:gd name="connsiteY3" fmla="*/ 201337 h 317343"/>
                <a:gd name="connsiteX4" fmla="*/ 97268 w 425512"/>
                <a:gd name="connsiteY4" fmla="*/ 193969 h 317343"/>
                <a:gd name="connsiteX5" fmla="*/ 425513 w 425512"/>
                <a:gd name="connsiteY5" fmla="*/ 193969 h 317343"/>
                <a:gd name="connsiteX6" fmla="*/ 425513 w 425512"/>
                <a:gd name="connsiteY6" fmla="*/ 0 h 317343"/>
                <a:gd name="connsiteX7" fmla="*/ 0 w 425512"/>
                <a:gd name="connsiteY7" fmla="*/ 0 h 317343"/>
                <a:gd name="connsiteX8" fmla="*/ 0 w 425512"/>
                <a:gd name="connsiteY8" fmla="*/ 312923 h 317343"/>
                <a:gd name="connsiteX9" fmla="*/ 18355 w 425512"/>
                <a:gd name="connsiteY9" fmla="*/ 317343 h 317343"/>
                <a:gd name="connsiteX10" fmla="*/ 41399 w 425512"/>
                <a:gd name="connsiteY10" fmla="*/ 317343 h 317343"/>
                <a:gd name="connsiteX11" fmla="*/ 45284 w 425512"/>
                <a:gd name="connsiteY11" fmla="*/ 315602 h 3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5512" h="317343">
                  <a:moveTo>
                    <a:pt x="45284" y="315602"/>
                  </a:moveTo>
                  <a:cubicBezTo>
                    <a:pt x="46912" y="315669"/>
                    <a:pt x="48470" y="316285"/>
                    <a:pt x="49706" y="317343"/>
                  </a:cubicBezTo>
                  <a:lnTo>
                    <a:pt x="89899" y="317343"/>
                  </a:lnTo>
                  <a:lnTo>
                    <a:pt x="89899" y="201337"/>
                  </a:lnTo>
                  <a:cubicBezTo>
                    <a:pt x="89899" y="197267"/>
                    <a:pt x="93197" y="193969"/>
                    <a:pt x="97268" y="193969"/>
                  </a:cubicBezTo>
                  <a:lnTo>
                    <a:pt x="425513" y="193969"/>
                  </a:lnTo>
                  <a:lnTo>
                    <a:pt x="425513" y="0"/>
                  </a:lnTo>
                  <a:lnTo>
                    <a:pt x="0" y="0"/>
                  </a:lnTo>
                  <a:lnTo>
                    <a:pt x="0" y="312923"/>
                  </a:lnTo>
                  <a:lnTo>
                    <a:pt x="18355" y="317343"/>
                  </a:lnTo>
                  <a:lnTo>
                    <a:pt x="41399" y="317343"/>
                  </a:lnTo>
                  <a:cubicBezTo>
                    <a:pt x="42490" y="316392"/>
                    <a:pt x="43844" y="315776"/>
                    <a:pt x="45284" y="315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7B7F52A5-9F52-DB72-F822-1320955B1F3A}"/>
                </a:ext>
              </a:extLst>
            </p:cNvPr>
            <p:cNvSpPr/>
            <p:nvPr/>
          </p:nvSpPr>
          <p:spPr>
            <a:xfrm>
              <a:off x="372725" y="5998131"/>
              <a:ext cx="322350" cy="463892"/>
            </a:xfrm>
            <a:custGeom>
              <a:avLst/>
              <a:gdLst>
                <a:gd name="connsiteX0" fmla="*/ 320206 w 322350"/>
                <a:gd name="connsiteY0" fmla="*/ 270459 h 463892"/>
                <a:gd name="connsiteX1" fmla="*/ 320206 w 322350"/>
                <a:gd name="connsiteY1" fmla="*/ 270459 h 463892"/>
                <a:gd name="connsiteX2" fmla="*/ 318733 w 322350"/>
                <a:gd name="connsiteY2" fmla="*/ 270459 h 463892"/>
                <a:gd name="connsiteX3" fmla="*/ 317661 w 322350"/>
                <a:gd name="connsiteY3" fmla="*/ 269655 h 463892"/>
                <a:gd name="connsiteX4" fmla="*/ 316723 w 322350"/>
                <a:gd name="connsiteY4" fmla="*/ 268717 h 463892"/>
                <a:gd name="connsiteX5" fmla="*/ 315919 w 322350"/>
                <a:gd name="connsiteY5" fmla="*/ 267512 h 463892"/>
                <a:gd name="connsiteX6" fmla="*/ 315919 w 322350"/>
                <a:gd name="connsiteY6" fmla="*/ 266306 h 463892"/>
                <a:gd name="connsiteX7" fmla="*/ 315919 w 322350"/>
                <a:gd name="connsiteY7" fmla="*/ 264832 h 463892"/>
                <a:gd name="connsiteX8" fmla="*/ 315919 w 322350"/>
                <a:gd name="connsiteY8" fmla="*/ 144271 h 463892"/>
                <a:gd name="connsiteX9" fmla="*/ 322350 w 322350"/>
                <a:gd name="connsiteY9" fmla="*/ 137172 h 463892"/>
                <a:gd name="connsiteX10" fmla="*/ 322350 w 322350"/>
                <a:gd name="connsiteY10" fmla="*/ 0 h 463892"/>
                <a:gd name="connsiteX11" fmla="*/ 0 w 322350"/>
                <a:gd name="connsiteY11" fmla="*/ 0 h 463892"/>
                <a:gd name="connsiteX12" fmla="*/ 0 w 322350"/>
                <a:gd name="connsiteY12" fmla="*/ 463892 h 463892"/>
                <a:gd name="connsiteX13" fmla="*/ 320742 w 322350"/>
                <a:gd name="connsiteY13" fmla="*/ 463892 h 463892"/>
                <a:gd name="connsiteX14" fmla="*/ 320742 w 322350"/>
                <a:gd name="connsiteY14" fmla="*/ 270459 h 46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2350" h="463892">
                  <a:moveTo>
                    <a:pt x="320206" y="270459"/>
                  </a:moveTo>
                  <a:lnTo>
                    <a:pt x="320206" y="270459"/>
                  </a:lnTo>
                  <a:lnTo>
                    <a:pt x="318733" y="270459"/>
                  </a:lnTo>
                  <a:lnTo>
                    <a:pt x="317661" y="269655"/>
                  </a:lnTo>
                  <a:lnTo>
                    <a:pt x="316723" y="268717"/>
                  </a:lnTo>
                  <a:cubicBezTo>
                    <a:pt x="316409" y="268342"/>
                    <a:pt x="316140" y="267940"/>
                    <a:pt x="315919" y="267512"/>
                  </a:cubicBezTo>
                  <a:cubicBezTo>
                    <a:pt x="315868" y="267110"/>
                    <a:pt x="315868" y="266708"/>
                    <a:pt x="315919" y="266306"/>
                  </a:cubicBezTo>
                  <a:cubicBezTo>
                    <a:pt x="315856" y="265810"/>
                    <a:pt x="315856" y="265328"/>
                    <a:pt x="315919" y="264832"/>
                  </a:cubicBezTo>
                  <a:lnTo>
                    <a:pt x="315919" y="144271"/>
                  </a:lnTo>
                  <a:cubicBezTo>
                    <a:pt x="315903" y="140601"/>
                    <a:pt x="318692" y="137520"/>
                    <a:pt x="322350" y="137172"/>
                  </a:cubicBezTo>
                  <a:lnTo>
                    <a:pt x="322350" y="0"/>
                  </a:lnTo>
                  <a:lnTo>
                    <a:pt x="0" y="0"/>
                  </a:lnTo>
                  <a:lnTo>
                    <a:pt x="0" y="463892"/>
                  </a:lnTo>
                  <a:lnTo>
                    <a:pt x="320742" y="463892"/>
                  </a:lnTo>
                  <a:lnTo>
                    <a:pt x="320742" y="27045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3F642D15-FFEC-888F-2FA3-F10C0887E40B}"/>
                </a:ext>
              </a:extLst>
            </p:cNvPr>
            <p:cNvSpPr/>
            <p:nvPr/>
          </p:nvSpPr>
          <p:spPr>
            <a:xfrm>
              <a:off x="1191194" y="5798268"/>
              <a:ext cx="20632" cy="321228"/>
            </a:xfrm>
            <a:custGeom>
              <a:avLst/>
              <a:gdLst>
                <a:gd name="connsiteX0" fmla="*/ 14871 w 20632"/>
                <a:gd name="connsiteY0" fmla="*/ 321228 h 321228"/>
                <a:gd name="connsiteX1" fmla="*/ 20632 w 20632"/>
                <a:gd name="connsiteY1" fmla="*/ 321228 h 321228"/>
                <a:gd name="connsiteX2" fmla="*/ 20632 w 20632"/>
                <a:gd name="connsiteY2" fmla="*/ 33355 h 321228"/>
                <a:gd name="connsiteX3" fmla="*/ 18355 w 20632"/>
                <a:gd name="connsiteY3" fmla="*/ 29738 h 321228"/>
                <a:gd name="connsiteX4" fmla="*/ 18355 w 20632"/>
                <a:gd name="connsiteY4" fmla="*/ 29738 h 321228"/>
                <a:gd name="connsiteX5" fmla="*/ 15675 w 20632"/>
                <a:gd name="connsiteY5" fmla="*/ 25452 h 321228"/>
                <a:gd name="connsiteX6" fmla="*/ 15675 w 20632"/>
                <a:gd name="connsiteY6" fmla="*/ 25452 h 321228"/>
                <a:gd name="connsiteX7" fmla="*/ 0 w 20632"/>
                <a:gd name="connsiteY7" fmla="*/ 0 h 321228"/>
                <a:gd name="connsiteX8" fmla="*/ 0 w 20632"/>
                <a:gd name="connsiteY8" fmla="*/ 309306 h 321228"/>
                <a:gd name="connsiteX9" fmla="*/ 14871 w 20632"/>
                <a:gd name="connsiteY9" fmla="*/ 321228 h 3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32" h="321228">
                  <a:moveTo>
                    <a:pt x="14871" y="321228"/>
                  </a:moveTo>
                  <a:lnTo>
                    <a:pt x="20632" y="321228"/>
                  </a:lnTo>
                  <a:lnTo>
                    <a:pt x="20632" y="33355"/>
                  </a:lnTo>
                  <a:lnTo>
                    <a:pt x="18355" y="29738"/>
                  </a:lnTo>
                  <a:lnTo>
                    <a:pt x="18355" y="29738"/>
                  </a:lnTo>
                  <a:lnTo>
                    <a:pt x="15675" y="25452"/>
                  </a:lnTo>
                  <a:lnTo>
                    <a:pt x="15675" y="25452"/>
                  </a:lnTo>
                  <a:lnTo>
                    <a:pt x="0" y="0"/>
                  </a:lnTo>
                  <a:lnTo>
                    <a:pt x="0" y="309306"/>
                  </a:lnTo>
                  <a:lnTo>
                    <a:pt x="14871" y="321228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63AC2E47-0BBE-0C08-70D5-EA1BD4861CDC}"/>
                </a:ext>
              </a:extLst>
            </p:cNvPr>
            <p:cNvSpPr/>
            <p:nvPr/>
          </p:nvSpPr>
          <p:spPr>
            <a:xfrm>
              <a:off x="992773" y="5789561"/>
              <a:ext cx="195741" cy="316137"/>
            </a:xfrm>
            <a:custGeom>
              <a:avLst/>
              <a:gdLst>
                <a:gd name="connsiteX0" fmla="*/ 0 w 195741"/>
                <a:gd name="connsiteY0" fmla="*/ 0 h 316137"/>
                <a:gd name="connsiteX1" fmla="*/ 0 w 195741"/>
                <a:gd name="connsiteY1" fmla="*/ 230941 h 316137"/>
                <a:gd name="connsiteX2" fmla="*/ 10048 w 195741"/>
                <a:gd name="connsiteY2" fmla="*/ 237639 h 316137"/>
                <a:gd name="connsiteX3" fmla="*/ 10048 w 195741"/>
                <a:gd name="connsiteY3" fmla="*/ 237639 h 316137"/>
                <a:gd name="connsiteX4" fmla="*/ 11120 w 195741"/>
                <a:gd name="connsiteY4" fmla="*/ 238711 h 316137"/>
                <a:gd name="connsiteX5" fmla="*/ 11924 w 195741"/>
                <a:gd name="connsiteY5" fmla="*/ 239782 h 316137"/>
                <a:gd name="connsiteX6" fmla="*/ 11924 w 195741"/>
                <a:gd name="connsiteY6" fmla="*/ 241122 h 316137"/>
                <a:gd name="connsiteX7" fmla="*/ 11924 w 195741"/>
                <a:gd name="connsiteY7" fmla="*/ 242596 h 316137"/>
                <a:gd name="connsiteX8" fmla="*/ 11924 w 195741"/>
                <a:gd name="connsiteY8" fmla="*/ 316138 h 316137"/>
                <a:gd name="connsiteX9" fmla="*/ 195741 w 195741"/>
                <a:gd name="connsiteY9" fmla="*/ 316138 h 316137"/>
                <a:gd name="connsiteX10" fmla="*/ 195741 w 195741"/>
                <a:gd name="connsiteY10" fmla="*/ 4555 h 316137"/>
                <a:gd name="connsiteX11" fmla="*/ 193062 w 195741"/>
                <a:gd name="connsiteY11" fmla="*/ 0 h 316137"/>
                <a:gd name="connsiteX12" fmla="*/ 0 w 195741"/>
                <a:gd name="connsiteY12" fmla="*/ 0 h 31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741" h="316137">
                  <a:moveTo>
                    <a:pt x="0" y="0"/>
                  </a:moveTo>
                  <a:lnTo>
                    <a:pt x="0" y="230941"/>
                  </a:lnTo>
                  <a:lnTo>
                    <a:pt x="10048" y="237639"/>
                  </a:lnTo>
                  <a:cubicBezTo>
                    <a:pt x="10048" y="237639"/>
                    <a:pt x="10048" y="237639"/>
                    <a:pt x="10048" y="237639"/>
                  </a:cubicBezTo>
                  <a:cubicBezTo>
                    <a:pt x="10438" y="237962"/>
                    <a:pt x="10797" y="238321"/>
                    <a:pt x="11120" y="238711"/>
                  </a:cubicBezTo>
                  <a:lnTo>
                    <a:pt x="11924" y="239782"/>
                  </a:lnTo>
                  <a:lnTo>
                    <a:pt x="11924" y="241122"/>
                  </a:lnTo>
                  <a:lnTo>
                    <a:pt x="11924" y="242596"/>
                  </a:lnTo>
                  <a:lnTo>
                    <a:pt x="11924" y="316138"/>
                  </a:lnTo>
                  <a:lnTo>
                    <a:pt x="195741" y="316138"/>
                  </a:lnTo>
                  <a:lnTo>
                    <a:pt x="195741" y="4555"/>
                  </a:lnTo>
                  <a:lnTo>
                    <a:pt x="1930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A9113889-3530-8E8A-2632-D4DB5EAD8931}"/>
                </a:ext>
              </a:extLst>
            </p:cNvPr>
            <p:cNvSpPr/>
            <p:nvPr/>
          </p:nvSpPr>
          <p:spPr>
            <a:xfrm>
              <a:off x="1006171" y="6109450"/>
              <a:ext cx="195741" cy="10046"/>
            </a:xfrm>
            <a:custGeom>
              <a:avLst/>
              <a:gdLst>
                <a:gd name="connsiteX0" fmla="*/ 195741 w 195741"/>
                <a:gd name="connsiteY0" fmla="*/ 10047 h 10046"/>
                <a:gd name="connsiteX1" fmla="*/ 183147 w 195741"/>
                <a:gd name="connsiteY1" fmla="*/ 0 h 10046"/>
                <a:gd name="connsiteX2" fmla="*/ 0 w 195741"/>
                <a:gd name="connsiteY2" fmla="*/ 0 h 10046"/>
                <a:gd name="connsiteX3" fmla="*/ 0 w 195741"/>
                <a:gd name="connsiteY3" fmla="*/ 10047 h 10046"/>
                <a:gd name="connsiteX4" fmla="*/ 195741 w 195741"/>
                <a:gd name="connsiteY4" fmla="*/ 10047 h 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41" h="10046">
                  <a:moveTo>
                    <a:pt x="195741" y="10047"/>
                  </a:moveTo>
                  <a:lnTo>
                    <a:pt x="183147" y="0"/>
                  </a:lnTo>
                  <a:lnTo>
                    <a:pt x="0" y="0"/>
                  </a:lnTo>
                  <a:lnTo>
                    <a:pt x="0" y="10047"/>
                  </a:lnTo>
                  <a:lnTo>
                    <a:pt x="195741" y="10047"/>
                  </a:lnTo>
                  <a:close/>
                </a:path>
              </a:pathLst>
            </a:custGeom>
            <a:solidFill>
              <a:srgbClr val="A4595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9D9970AB-BBB0-5D33-6602-FFD07A435126}"/>
                </a:ext>
              </a:extLst>
            </p:cNvPr>
            <p:cNvSpPr/>
            <p:nvPr/>
          </p:nvSpPr>
          <p:spPr>
            <a:xfrm>
              <a:off x="4204349" y="5860558"/>
              <a:ext cx="213292" cy="88545"/>
            </a:xfrm>
            <a:custGeom>
              <a:avLst/>
              <a:gdLst>
                <a:gd name="connsiteX0" fmla="*/ 5761 w 213292"/>
                <a:gd name="connsiteY0" fmla="*/ 88545 h 88545"/>
                <a:gd name="connsiteX1" fmla="*/ 213292 w 213292"/>
                <a:gd name="connsiteY1" fmla="*/ 88545 h 88545"/>
                <a:gd name="connsiteX2" fmla="*/ 213292 w 213292"/>
                <a:gd name="connsiteY2" fmla="*/ 0 h 88545"/>
                <a:gd name="connsiteX3" fmla="*/ 0 w 213292"/>
                <a:gd name="connsiteY3" fmla="*/ 0 h 88545"/>
                <a:gd name="connsiteX4" fmla="*/ 0 w 213292"/>
                <a:gd name="connsiteY4" fmla="*/ 82785 h 88545"/>
                <a:gd name="connsiteX5" fmla="*/ 5761 w 213292"/>
                <a:gd name="connsiteY5" fmla="*/ 88545 h 8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292" h="88545">
                  <a:moveTo>
                    <a:pt x="5761" y="88545"/>
                  </a:moveTo>
                  <a:lnTo>
                    <a:pt x="213292" y="88545"/>
                  </a:lnTo>
                  <a:lnTo>
                    <a:pt x="213292" y="0"/>
                  </a:lnTo>
                  <a:lnTo>
                    <a:pt x="0" y="0"/>
                  </a:lnTo>
                  <a:lnTo>
                    <a:pt x="0" y="82785"/>
                  </a:lnTo>
                  <a:cubicBezTo>
                    <a:pt x="2934" y="83304"/>
                    <a:pt x="5238" y="85605"/>
                    <a:pt x="5761" y="8854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17737EDA-4DB7-AE97-75B1-D15CCF2C5EF8}"/>
                </a:ext>
              </a:extLst>
            </p:cNvPr>
            <p:cNvSpPr/>
            <p:nvPr/>
          </p:nvSpPr>
          <p:spPr>
            <a:xfrm>
              <a:off x="4185056" y="5860960"/>
              <a:ext cx="16747" cy="91358"/>
            </a:xfrm>
            <a:custGeom>
              <a:avLst/>
              <a:gdLst>
                <a:gd name="connsiteX0" fmla="*/ 10718 w 16747"/>
                <a:gd name="connsiteY0" fmla="*/ 89349 h 91358"/>
                <a:gd name="connsiteX1" fmla="*/ 10718 w 16747"/>
                <a:gd name="connsiteY1" fmla="*/ 89349 h 91358"/>
                <a:gd name="connsiteX2" fmla="*/ 16747 w 16747"/>
                <a:gd name="connsiteY2" fmla="*/ 82383 h 91358"/>
                <a:gd name="connsiteX3" fmla="*/ 16747 w 16747"/>
                <a:gd name="connsiteY3" fmla="*/ 0 h 91358"/>
                <a:gd name="connsiteX4" fmla="*/ 0 w 16747"/>
                <a:gd name="connsiteY4" fmla="*/ 3751 h 91358"/>
                <a:gd name="connsiteX5" fmla="*/ 0 w 16747"/>
                <a:gd name="connsiteY5" fmla="*/ 91358 h 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7" h="91358">
                  <a:moveTo>
                    <a:pt x="10718" y="89349"/>
                  </a:moveTo>
                  <a:lnTo>
                    <a:pt x="10718" y="89349"/>
                  </a:lnTo>
                  <a:cubicBezTo>
                    <a:pt x="10799" y="85882"/>
                    <a:pt x="13331" y="82961"/>
                    <a:pt x="16747" y="82383"/>
                  </a:cubicBezTo>
                  <a:lnTo>
                    <a:pt x="16747" y="0"/>
                  </a:lnTo>
                  <a:lnTo>
                    <a:pt x="0" y="3751"/>
                  </a:lnTo>
                  <a:lnTo>
                    <a:pt x="0" y="91358"/>
                  </a:lnTo>
                  <a:close/>
                </a:path>
              </a:pathLst>
            </a:custGeom>
            <a:solidFill>
              <a:srgbClr val="F4F5F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11360371-0E7B-3C17-60DC-721F439620D1}"/>
                </a:ext>
              </a:extLst>
            </p:cNvPr>
            <p:cNvSpPr/>
            <p:nvPr/>
          </p:nvSpPr>
          <p:spPr>
            <a:xfrm>
              <a:off x="4164825" y="5963437"/>
              <a:ext cx="7101" cy="574272"/>
            </a:xfrm>
            <a:custGeom>
              <a:avLst/>
              <a:gdLst>
                <a:gd name="connsiteX0" fmla="*/ 6029 w 7101"/>
                <a:gd name="connsiteY0" fmla="*/ 574272 h 574272"/>
                <a:gd name="connsiteX1" fmla="*/ 7101 w 7101"/>
                <a:gd name="connsiteY1" fmla="*/ 571727 h 574272"/>
                <a:gd name="connsiteX2" fmla="*/ 7101 w 7101"/>
                <a:gd name="connsiteY2" fmla="*/ 0 h 574272"/>
                <a:gd name="connsiteX3" fmla="*/ 0 w 7101"/>
                <a:gd name="connsiteY3" fmla="*/ 1340 h 574272"/>
                <a:gd name="connsiteX4" fmla="*/ 0 w 7101"/>
                <a:gd name="connsiteY4" fmla="*/ 574005 h 574272"/>
                <a:gd name="connsiteX5" fmla="*/ 0 w 7101"/>
                <a:gd name="connsiteY5" fmla="*/ 574005 h 57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1" h="574272">
                  <a:moveTo>
                    <a:pt x="6029" y="574272"/>
                  </a:moveTo>
                  <a:cubicBezTo>
                    <a:pt x="6217" y="573361"/>
                    <a:pt x="6579" y="572504"/>
                    <a:pt x="7101" y="571727"/>
                  </a:cubicBezTo>
                  <a:lnTo>
                    <a:pt x="7101" y="0"/>
                  </a:lnTo>
                  <a:lnTo>
                    <a:pt x="0" y="1340"/>
                  </a:lnTo>
                  <a:lnTo>
                    <a:pt x="0" y="574005"/>
                  </a:lnTo>
                  <a:lnTo>
                    <a:pt x="0" y="574005"/>
                  </a:lnTo>
                  <a:close/>
                </a:path>
              </a:pathLst>
            </a:custGeom>
            <a:solidFill>
              <a:srgbClr val="F9C9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6B1ED0E0-9B9E-A02E-0AE6-71B75A6C1CA1}"/>
                </a:ext>
              </a:extLst>
            </p:cNvPr>
            <p:cNvSpPr/>
            <p:nvPr/>
          </p:nvSpPr>
          <p:spPr>
            <a:xfrm>
              <a:off x="4174606" y="5962633"/>
              <a:ext cx="1875" cy="569851"/>
            </a:xfrm>
            <a:custGeom>
              <a:avLst/>
              <a:gdLst>
                <a:gd name="connsiteX0" fmla="*/ 1876 w 1875"/>
                <a:gd name="connsiteY0" fmla="*/ 0 h 569851"/>
                <a:gd name="connsiteX1" fmla="*/ 0 w 1875"/>
                <a:gd name="connsiteY1" fmla="*/ 0 h 569851"/>
                <a:gd name="connsiteX2" fmla="*/ 0 w 1875"/>
                <a:gd name="connsiteY2" fmla="*/ 0 h 569851"/>
                <a:gd name="connsiteX3" fmla="*/ 0 w 1875"/>
                <a:gd name="connsiteY3" fmla="*/ 569852 h 569851"/>
                <a:gd name="connsiteX4" fmla="*/ 1876 w 1875"/>
                <a:gd name="connsiteY4" fmla="*/ 569852 h 56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" h="569851">
                  <a:moveTo>
                    <a:pt x="187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69852"/>
                  </a:lnTo>
                  <a:lnTo>
                    <a:pt x="1876" y="569852"/>
                  </a:lnTo>
                  <a:close/>
                </a:path>
              </a:pathLst>
            </a:custGeom>
            <a:solidFill>
              <a:srgbClr val="E8E7E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ADD2B77D-352B-EF96-7403-3F6942EB8311}"/>
                </a:ext>
              </a:extLst>
            </p:cNvPr>
            <p:cNvSpPr/>
            <p:nvPr/>
          </p:nvSpPr>
          <p:spPr>
            <a:xfrm>
              <a:off x="4179965" y="5956203"/>
              <a:ext cx="16613" cy="575745"/>
            </a:xfrm>
            <a:custGeom>
              <a:avLst/>
              <a:gdLst>
                <a:gd name="connsiteX0" fmla="*/ 15810 w 16613"/>
                <a:gd name="connsiteY0" fmla="*/ 0 h 575745"/>
                <a:gd name="connsiteX1" fmla="*/ 4957 w 16613"/>
                <a:gd name="connsiteY1" fmla="*/ 0 h 575745"/>
                <a:gd name="connsiteX2" fmla="*/ 4957 w 16613"/>
                <a:gd name="connsiteY2" fmla="*/ 938 h 575745"/>
                <a:gd name="connsiteX3" fmla="*/ 4957 w 16613"/>
                <a:gd name="connsiteY3" fmla="*/ 2277 h 575745"/>
                <a:gd name="connsiteX4" fmla="*/ 4153 w 16613"/>
                <a:gd name="connsiteY4" fmla="*/ 3349 h 575745"/>
                <a:gd name="connsiteX5" fmla="*/ 3216 w 16613"/>
                <a:gd name="connsiteY5" fmla="*/ 4287 h 575745"/>
                <a:gd name="connsiteX6" fmla="*/ 2010 w 16613"/>
                <a:gd name="connsiteY6" fmla="*/ 5090 h 575745"/>
                <a:gd name="connsiteX7" fmla="*/ 670 w 16613"/>
                <a:gd name="connsiteY7" fmla="*/ 5090 h 575745"/>
                <a:gd name="connsiteX8" fmla="*/ 0 w 16613"/>
                <a:gd name="connsiteY8" fmla="*/ 5090 h 575745"/>
                <a:gd name="connsiteX9" fmla="*/ 0 w 16613"/>
                <a:gd name="connsiteY9" fmla="*/ 5090 h 575745"/>
                <a:gd name="connsiteX10" fmla="*/ 0 w 16613"/>
                <a:gd name="connsiteY10" fmla="*/ 575076 h 575745"/>
                <a:gd name="connsiteX11" fmla="*/ 16613 w 16613"/>
                <a:gd name="connsiteY11" fmla="*/ 575746 h 5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13" h="575745">
                  <a:moveTo>
                    <a:pt x="15810" y="0"/>
                  </a:moveTo>
                  <a:lnTo>
                    <a:pt x="4957" y="0"/>
                  </a:lnTo>
                  <a:cubicBezTo>
                    <a:pt x="5038" y="308"/>
                    <a:pt x="5038" y="630"/>
                    <a:pt x="4957" y="938"/>
                  </a:cubicBezTo>
                  <a:cubicBezTo>
                    <a:pt x="5038" y="1381"/>
                    <a:pt x="5038" y="1834"/>
                    <a:pt x="4957" y="2277"/>
                  </a:cubicBezTo>
                  <a:lnTo>
                    <a:pt x="4153" y="3349"/>
                  </a:lnTo>
                  <a:cubicBezTo>
                    <a:pt x="3912" y="3725"/>
                    <a:pt x="3591" y="4046"/>
                    <a:pt x="3216" y="4287"/>
                  </a:cubicBezTo>
                  <a:lnTo>
                    <a:pt x="2010" y="5090"/>
                  </a:lnTo>
                  <a:lnTo>
                    <a:pt x="670" y="5090"/>
                  </a:lnTo>
                  <a:lnTo>
                    <a:pt x="0" y="5090"/>
                  </a:lnTo>
                  <a:lnTo>
                    <a:pt x="0" y="5090"/>
                  </a:lnTo>
                  <a:lnTo>
                    <a:pt x="0" y="575076"/>
                  </a:lnTo>
                  <a:lnTo>
                    <a:pt x="16613" y="575746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03B214A8-B236-98FC-46A5-0808F47E0127}"/>
                </a:ext>
              </a:extLst>
            </p:cNvPr>
            <p:cNvSpPr/>
            <p:nvPr/>
          </p:nvSpPr>
          <p:spPr>
            <a:xfrm>
              <a:off x="4192023" y="5952988"/>
              <a:ext cx="3751" cy="669"/>
            </a:xfrm>
            <a:custGeom>
              <a:avLst/>
              <a:gdLst>
                <a:gd name="connsiteX0" fmla="*/ 0 w 3751"/>
                <a:gd name="connsiteY0" fmla="*/ 670 h 669"/>
                <a:gd name="connsiteX1" fmla="*/ 3751 w 3751"/>
                <a:gd name="connsiteY1" fmla="*/ 670 h 669"/>
                <a:gd name="connsiteX2" fmla="*/ 3751 w 3751"/>
                <a:gd name="connsiteY2" fmla="*/ 0 h 669"/>
                <a:gd name="connsiteX3" fmla="*/ 0 w 3751"/>
                <a:gd name="connsiteY3" fmla="*/ 670 h 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" h="669">
                  <a:moveTo>
                    <a:pt x="0" y="670"/>
                  </a:moveTo>
                  <a:lnTo>
                    <a:pt x="3751" y="670"/>
                  </a:lnTo>
                  <a:lnTo>
                    <a:pt x="3751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2AC6157C-3FE5-E8DA-84E3-F5C016382FC5}"/>
                </a:ext>
              </a:extLst>
            </p:cNvPr>
            <p:cNvSpPr/>
            <p:nvPr/>
          </p:nvSpPr>
          <p:spPr>
            <a:xfrm>
              <a:off x="986878" y="6034032"/>
              <a:ext cx="4689" cy="98726"/>
            </a:xfrm>
            <a:custGeom>
              <a:avLst/>
              <a:gdLst>
                <a:gd name="connsiteX0" fmla="*/ 4689 w 4689"/>
                <a:gd name="connsiteY0" fmla="*/ 98726 h 98726"/>
                <a:gd name="connsiteX1" fmla="*/ 4689 w 4689"/>
                <a:gd name="connsiteY1" fmla="*/ 94975 h 98726"/>
                <a:gd name="connsiteX2" fmla="*/ 4689 w 4689"/>
                <a:gd name="connsiteY2" fmla="*/ 92832 h 98726"/>
                <a:gd name="connsiteX3" fmla="*/ 4689 w 4689"/>
                <a:gd name="connsiteY3" fmla="*/ 74212 h 98726"/>
                <a:gd name="connsiteX4" fmla="*/ 4689 w 4689"/>
                <a:gd name="connsiteY4" fmla="*/ 3215 h 98726"/>
                <a:gd name="connsiteX5" fmla="*/ 0 w 4689"/>
                <a:gd name="connsiteY5" fmla="*/ 0 h 98726"/>
                <a:gd name="connsiteX6" fmla="*/ 0 w 4689"/>
                <a:gd name="connsiteY6" fmla="*/ 98726 h 98726"/>
                <a:gd name="connsiteX7" fmla="*/ 4689 w 4689"/>
                <a:gd name="connsiteY7" fmla="*/ 98726 h 9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9" h="98726">
                  <a:moveTo>
                    <a:pt x="4689" y="98726"/>
                  </a:moveTo>
                  <a:lnTo>
                    <a:pt x="4689" y="94975"/>
                  </a:lnTo>
                  <a:lnTo>
                    <a:pt x="4689" y="92832"/>
                  </a:lnTo>
                  <a:lnTo>
                    <a:pt x="4689" y="74212"/>
                  </a:lnTo>
                  <a:lnTo>
                    <a:pt x="4689" y="3215"/>
                  </a:lnTo>
                  <a:lnTo>
                    <a:pt x="0" y="0"/>
                  </a:lnTo>
                  <a:lnTo>
                    <a:pt x="0" y="98726"/>
                  </a:lnTo>
                  <a:lnTo>
                    <a:pt x="4689" y="98726"/>
                  </a:lnTo>
                  <a:close/>
                </a:path>
              </a:pathLst>
            </a:custGeom>
            <a:solidFill>
              <a:srgbClr val="9FD1D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61002BC4-BA18-B10B-82BE-E70B273E8528}"/>
                </a:ext>
              </a:extLst>
            </p:cNvPr>
            <p:cNvSpPr/>
            <p:nvPr/>
          </p:nvSpPr>
          <p:spPr>
            <a:xfrm>
              <a:off x="701506" y="6148029"/>
              <a:ext cx="735402" cy="321496"/>
            </a:xfrm>
            <a:custGeom>
              <a:avLst/>
              <a:gdLst>
                <a:gd name="connsiteX0" fmla="*/ 733259 w 735402"/>
                <a:gd name="connsiteY0" fmla="*/ 0 h 321496"/>
                <a:gd name="connsiteX1" fmla="*/ 0 w 735402"/>
                <a:gd name="connsiteY1" fmla="*/ 0 h 321496"/>
                <a:gd name="connsiteX2" fmla="*/ 0 w 735402"/>
                <a:gd name="connsiteY2" fmla="*/ 107165 h 321496"/>
                <a:gd name="connsiteX3" fmla="*/ 0 w 735402"/>
                <a:gd name="connsiteY3" fmla="*/ 107165 h 321496"/>
                <a:gd name="connsiteX4" fmla="*/ 804 w 735402"/>
                <a:gd name="connsiteY4" fmla="*/ 107165 h 321496"/>
                <a:gd name="connsiteX5" fmla="*/ 2144 w 735402"/>
                <a:gd name="connsiteY5" fmla="*/ 107165 h 321496"/>
                <a:gd name="connsiteX6" fmla="*/ 3215 w 735402"/>
                <a:gd name="connsiteY6" fmla="*/ 107969 h 321496"/>
                <a:gd name="connsiteX7" fmla="*/ 4287 w 735402"/>
                <a:gd name="connsiteY7" fmla="*/ 108907 h 321496"/>
                <a:gd name="connsiteX8" fmla="*/ 4957 w 735402"/>
                <a:gd name="connsiteY8" fmla="*/ 110112 h 321496"/>
                <a:gd name="connsiteX9" fmla="*/ 4957 w 735402"/>
                <a:gd name="connsiteY9" fmla="*/ 111050 h 321496"/>
                <a:gd name="connsiteX10" fmla="*/ 265544 w 735402"/>
                <a:gd name="connsiteY10" fmla="*/ 111050 h 321496"/>
                <a:gd name="connsiteX11" fmla="*/ 272510 w 735402"/>
                <a:gd name="connsiteY11" fmla="*/ 105022 h 321496"/>
                <a:gd name="connsiteX12" fmla="*/ 279879 w 735402"/>
                <a:gd name="connsiteY12" fmla="*/ 112390 h 321496"/>
                <a:gd name="connsiteX13" fmla="*/ 279879 w 735402"/>
                <a:gd name="connsiteY13" fmla="*/ 321496 h 321496"/>
                <a:gd name="connsiteX14" fmla="*/ 735403 w 735402"/>
                <a:gd name="connsiteY14" fmla="*/ 321496 h 321496"/>
                <a:gd name="connsiteX15" fmla="*/ 735403 w 735402"/>
                <a:gd name="connsiteY15" fmla="*/ 0 h 32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402" h="321496">
                  <a:moveTo>
                    <a:pt x="733259" y="0"/>
                  </a:moveTo>
                  <a:lnTo>
                    <a:pt x="0" y="0"/>
                  </a:lnTo>
                  <a:lnTo>
                    <a:pt x="0" y="107165"/>
                  </a:lnTo>
                  <a:lnTo>
                    <a:pt x="0" y="107165"/>
                  </a:lnTo>
                  <a:lnTo>
                    <a:pt x="804" y="107165"/>
                  </a:lnTo>
                  <a:lnTo>
                    <a:pt x="2144" y="107165"/>
                  </a:lnTo>
                  <a:lnTo>
                    <a:pt x="3215" y="107969"/>
                  </a:lnTo>
                  <a:lnTo>
                    <a:pt x="4287" y="108907"/>
                  </a:lnTo>
                  <a:cubicBezTo>
                    <a:pt x="4561" y="109282"/>
                    <a:pt x="4786" y="109684"/>
                    <a:pt x="4957" y="110112"/>
                  </a:cubicBezTo>
                  <a:cubicBezTo>
                    <a:pt x="5027" y="110420"/>
                    <a:pt x="5027" y="110742"/>
                    <a:pt x="4957" y="111050"/>
                  </a:cubicBezTo>
                  <a:lnTo>
                    <a:pt x="265544" y="111050"/>
                  </a:lnTo>
                  <a:cubicBezTo>
                    <a:pt x="266121" y="107634"/>
                    <a:pt x="269043" y="105102"/>
                    <a:pt x="272510" y="105022"/>
                  </a:cubicBezTo>
                  <a:cubicBezTo>
                    <a:pt x="276581" y="105022"/>
                    <a:pt x="279879" y="108317"/>
                    <a:pt x="279879" y="112390"/>
                  </a:cubicBezTo>
                  <a:lnTo>
                    <a:pt x="279879" y="321496"/>
                  </a:lnTo>
                  <a:lnTo>
                    <a:pt x="735403" y="321496"/>
                  </a:lnTo>
                  <a:lnTo>
                    <a:pt x="735403" y="0"/>
                  </a:lnTo>
                  <a:close/>
                </a:path>
              </a:pathLst>
            </a:custGeom>
            <a:solidFill>
              <a:srgbClr val="088A8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A339AFD1-5538-EADD-A0A2-DDB61725CBA4}"/>
                </a:ext>
              </a:extLst>
            </p:cNvPr>
            <p:cNvSpPr/>
            <p:nvPr/>
          </p:nvSpPr>
          <p:spPr>
            <a:xfrm>
              <a:off x="708071" y="6263500"/>
              <a:ext cx="258710" cy="199997"/>
            </a:xfrm>
            <a:custGeom>
              <a:avLst/>
              <a:gdLst>
                <a:gd name="connsiteX0" fmla="*/ 0 w 258710"/>
                <a:gd name="connsiteY0" fmla="*/ 0 h 199997"/>
                <a:gd name="connsiteX1" fmla="*/ 0 w 258710"/>
                <a:gd name="connsiteY1" fmla="*/ 199997 h 199997"/>
                <a:gd name="connsiteX2" fmla="*/ 2814 w 258710"/>
                <a:gd name="connsiteY2" fmla="*/ 199997 h 199997"/>
                <a:gd name="connsiteX3" fmla="*/ 258711 w 258710"/>
                <a:gd name="connsiteY3" fmla="*/ 199997 h 199997"/>
                <a:gd name="connsiteX4" fmla="*/ 258711 w 258710"/>
                <a:gd name="connsiteY4" fmla="*/ 0 h 199997"/>
                <a:gd name="connsiteX5" fmla="*/ 0 w 258710"/>
                <a:gd name="connsiteY5" fmla="*/ 0 h 19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710" h="199997">
                  <a:moveTo>
                    <a:pt x="0" y="0"/>
                  </a:moveTo>
                  <a:lnTo>
                    <a:pt x="0" y="199997"/>
                  </a:lnTo>
                  <a:lnTo>
                    <a:pt x="2814" y="199997"/>
                  </a:lnTo>
                  <a:lnTo>
                    <a:pt x="258711" y="199997"/>
                  </a:lnTo>
                  <a:lnTo>
                    <a:pt x="2587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05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ABEA4083-38FC-26C9-8053-E66F7030DCFD}"/>
                </a:ext>
              </a:extLst>
            </p:cNvPr>
            <p:cNvSpPr/>
            <p:nvPr/>
          </p:nvSpPr>
          <p:spPr>
            <a:xfrm>
              <a:off x="980447" y="6029343"/>
              <a:ext cx="4421" cy="103950"/>
            </a:xfrm>
            <a:custGeom>
              <a:avLst/>
              <a:gdLst>
                <a:gd name="connsiteX0" fmla="*/ 3751 w 4421"/>
                <a:gd name="connsiteY0" fmla="*/ 2947 h 103950"/>
                <a:gd name="connsiteX1" fmla="*/ 1072 w 4421"/>
                <a:gd name="connsiteY1" fmla="*/ 1072 h 103950"/>
                <a:gd name="connsiteX2" fmla="*/ 1072 w 4421"/>
                <a:gd name="connsiteY2" fmla="*/ 1072 h 103950"/>
                <a:gd name="connsiteX3" fmla="*/ 0 w 4421"/>
                <a:gd name="connsiteY3" fmla="*/ 0 h 103950"/>
                <a:gd name="connsiteX4" fmla="*/ 0 w 4421"/>
                <a:gd name="connsiteY4" fmla="*/ 0 h 103950"/>
                <a:gd name="connsiteX5" fmla="*/ 0 w 4421"/>
                <a:gd name="connsiteY5" fmla="*/ 103950 h 103950"/>
                <a:gd name="connsiteX6" fmla="*/ 4421 w 4421"/>
                <a:gd name="connsiteY6" fmla="*/ 103950 h 10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1" h="103950">
                  <a:moveTo>
                    <a:pt x="3751" y="2947"/>
                  </a:moveTo>
                  <a:lnTo>
                    <a:pt x="1072" y="1072"/>
                  </a:lnTo>
                  <a:lnTo>
                    <a:pt x="1072" y="10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3950"/>
                  </a:lnTo>
                  <a:lnTo>
                    <a:pt x="4421" y="103950"/>
                  </a:lnTo>
                  <a:close/>
                </a:path>
              </a:pathLst>
            </a:custGeom>
            <a:solidFill>
              <a:srgbClr val="66B2B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74101712-B2E4-BD59-3121-B75B8928AFB3}"/>
                </a:ext>
              </a:extLst>
            </p:cNvPr>
            <p:cNvSpPr/>
            <p:nvPr/>
          </p:nvSpPr>
          <p:spPr>
            <a:xfrm>
              <a:off x="708071" y="4959699"/>
              <a:ext cx="269160" cy="1173058"/>
            </a:xfrm>
            <a:custGeom>
              <a:avLst/>
              <a:gdLst>
                <a:gd name="connsiteX0" fmla="*/ 0 w 269160"/>
                <a:gd name="connsiteY0" fmla="*/ 1031199 h 1173058"/>
                <a:gd name="connsiteX1" fmla="*/ 0 w 269160"/>
                <a:gd name="connsiteY1" fmla="*/ 1173059 h 1173058"/>
                <a:gd name="connsiteX2" fmla="*/ 269161 w 269160"/>
                <a:gd name="connsiteY2" fmla="*/ 1173059 h 1173058"/>
                <a:gd name="connsiteX3" fmla="*/ 269161 w 269160"/>
                <a:gd name="connsiteY3" fmla="*/ 8707 h 1173058"/>
                <a:gd name="connsiteX4" fmla="*/ 265544 w 269160"/>
                <a:gd name="connsiteY4" fmla="*/ 0 h 1173058"/>
                <a:gd name="connsiteX5" fmla="*/ 171759 w 269160"/>
                <a:gd name="connsiteY5" fmla="*/ 0 h 1173058"/>
                <a:gd name="connsiteX6" fmla="*/ 0 w 269160"/>
                <a:gd name="connsiteY6" fmla="*/ 0 h 1173058"/>
                <a:gd name="connsiteX7" fmla="*/ 0 w 269160"/>
                <a:gd name="connsiteY7" fmla="*/ 639911 h 1173058"/>
                <a:gd name="connsiteX8" fmla="*/ 0 w 269160"/>
                <a:gd name="connsiteY8" fmla="*/ 822628 h 1173058"/>
                <a:gd name="connsiteX9" fmla="*/ 0 w 269160"/>
                <a:gd name="connsiteY9" fmla="*/ 1031199 h 117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160" h="1173058">
                  <a:moveTo>
                    <a:pt x="0" y="1031199"/>
                  </a:moveTo>
                  <a:lnTo>
                    <a:pt x="0" y="1173059"/>
                  </a:lnTo>
                  <a:lnTo>
                    <a:pt x="269161" y="1173059"/>
                  </a:lnTo>
                  <a:lnTo>
                    <a:pt x="269161" y="8707"/>
                  </a:lnTo>
                  <a:lnTo>
                    <a:pt x="265544" y="0"/>
                  </a:lnTo>
                  <a:lnTo>
                    <a:pt x="171759" y="0"/>
                  </a:lnTo>
                  <a:lnTo>
                    <a:pt x="0" y="0"/>
                  </a:lnTo>
                  <a:lnTo>
                    <a:pt x="0" y="639911"/>
                  </a:lnTo>
                  <a:lnTo>
                    <a:pt x="0" y="822628"/>
                  </a:lnTo>
                  <a:lnTo>
                    <a:pt x="0" y="1031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B6E3632F-2E44-D09F-D65C-3602F1BDEC87}"/>
                </a:ext>
              </a:extLst>
            </p:cNvPr>
            <p:cNvSpPr/>
            <p:nvPr/>
          </p:nvSpPr>
          <p:spPr>
            <a:xfrm>
              <a:off x="982591" y="6473008"/>
              <a:ext cx="1094998" cy="380838"/>
            </a:xfrm>
            <a:custGeom>
              <a:avLst/>
              <a:gdLst>
                <a:gd name="connsiteX0" fmla="*/ 1090443 w 1094998"/>
                <a:gd name="connsiteY0" fmla="*/ 4689 h 380838"/>
                <a:gd name="connsiteX1" fmla="*/ 464366 w 1094998"/>
                <a:gd name="connsiteY1" fmla="*/ 4689 h 380838"/>
                <a:gd name="connsiteX2" fmla="*/ 462089 w 1094998"/>
                <a:gd name="connsiteY2" fmla="*/ 4689 h 380838"/>
                <a:gd name="connsiteX3" fmla="*/ 455524 w 1094998"/>
                <a:gd name="connsiteY3" fmla="*/ 0 h 380838"/>
                <a:gd name="connsiteX4" fmla="*/ 455524 w 1094998"/>
                <a:gd name="connsiteY4" fmla="*/ 0 h 380838"/>
                <a:gd name="connsiteX5" fmla="*/ 455524 w 1094998"/>
                <a:gd name="connsiteY5" fmla="*/ 0 h 380838"/>
                <a:gd name="connsiteX6" fmla="*/ 0 w 1094998"/>
                <a:gd name="connsiteY6" fmla="*/ 0 h 380838"/>
                <a:gd name="connsiteX7" fmla="*/ 0 w 1094998"/>
                <a:gd name="connsiteY7" fmla="*/ 1206 h 380838"/>
                <a:gd name="connsiteX8" fmla="*/ 0 w 1094998"/>
                <a:gd name="connsiteY8" fmla="*/ 1206 h 380838"/>
                <a:gd name="connsiteX9" fmla="*/ 0 w 1094998"/>
                <a:gd name="connsiteY9" fmla="*/ 380839 h 380838"/>
                <a:gd name="connsiteX10" fmla="*/ 1094999 w 1094998"/>
                <a:gd name="connsiteY10" fmla="*/ 380839 h 380838"/>
                <a:gd name="connsiteX11" fmla="*/ 1094999 w 1094998"/>
                <a:gd name="connsiteY11" fmla="*/ 4822 h 38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998" h="380838">
                  <a:moveTo>
                    <a:pt x="1090443" y="4689"/>
                  </a:moveTo>
                  <a:lnTo>
                    <a:pt x="464366" y="4689"/>
                  </a:lnTo>
                  <a:cubicBezTo>
                    <a:pt x="463616" y="4822"/>
                    <a:pt x="462839" y="4822"/>
                    <a:pt x="462089" y="4689"/>
                  </a:cubicBezTo>
                  <a:cubicBezTo>
                    <a:pt x="459141" y="4635"/>
                    <a:pt x="456529" y="2773"/>
                    <a:pt x="455524" y="0"/>
                  </a:cubicBezTo>
                  <a:cubicBezTo>
                    <a:pt x="455524" y="0"/>
                    <a:pt x="455524" y="0"/>
                    <a:pt x="455524" y="0"/>
                  </a:cubicBezTo>
                  <a:lnTo>
                    <a:pt x="455524" y="0"/>
                  </a:lnTo>
                  <a:lnTo>
                    <a:pt x="0" y="0"/>
                  </a:lnTo>
                  <a:cubicBezTo>
                    <a:pt x="0" y="0"/>
                    <a:pt x="0" y="804"/>
                    <a:pt x="0" y="1206"/>
                  </a:cubicBezTo>
                  <a:lnTo>
                    <a:pt x="0" y="1206"/>
                  </a:lnTo>
                  <a:lnTo>
                    <a:pt x="0" y="380839"/>
                  </a:lnTo>
                  <a:lnTo>
                    <a:pt x="1094999" y="380839"/>
                  </a:lnTo>
                  <a:lnTo>
                    <a:pt x="1094999" y="48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38D136BA-FF79-43D0-025F-31B10D055A56}"/>
                </a:ext>
              </a:extLst>
            </p:cNvPr>
            <p:cNvSpPr/>
            <p:nvPr/>
          </p:nvSpPr>
          <p:spPr>
            <a:xfrm>
              <a:off x="709679" y="6478098"/>
              <a:ext cx="2545" cy="375748"/>
            </a:xfrm>
            <a:custGeom>
              <a:avLst/>
              <a:gdLst>
                <a:gd name="connsiteX0" fmla="*/ 1206 w 2545"/>
                <a:gd name="connsiteY0" fmla="*/ 0 h 375748"/>
                <a:gd name="connsiteX1" fmla="*/ 0 w 2545"/>
                <a:gd name="connsiteY1" fmla="*/ 0 h 375748"/>
                <a:gd name="connsiteX2" fmla="*/ 0 w 2545"/>
                <a:gd name="connsiteY2" fmla="*/ 375749 h 375748"/>
                <a:gd name="connsiteX3" fmla="*/ 2546 w 2545"/>
                <a:gd name="connsiteY3" fmla="*/ 375749 h 375748"/>
                <a:gd name="connsiteX4" fmla="*/ 2546 w 2545"/>
                <a:gd name="connsiteY4" fmla="*/ 0 h 375748"/>
                <a:gd name="connsiteX5" fmla="*/ 1206 w 2545"/>
                <a:gd name="connsiteY5" fmla="*/ 0 h 37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75748">
                  <a:moveTo>
                    <a:pt x="1206" y="0"/>
                  </a:moveTo>
                  <a:lnTo>
                    <a:pt x="0" y="0"/>
                  </a:lnTo>
                  <a:lnTo>
                    <a:pt x="0" y="375749"/>
                  </a:lnTo>
                  <a:lnTo>
                    <a:pt x="2546" y="375749"/>
                  </a:lnTo>
                  <a:lnTo>
                    <a:pt x="2546" y="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6A7B863F-4F6D-4E97-A457-E048042C4D94}"/>
                </a:ext>
              </a:extLst>
            </p:cNvPr>
            <p:cNvSpPr/>
            <p:nvPr/>
          </p:nvSpPr>
          <p:spPr>
            <a:xfrm>
              <a:off x="365490" y="5983530"/>
              <a:ext cx="327977" cy="14601"/>
            </a:xfrm>
            <a:custGeom>
              <a:avLst/>
              <a:gdLst>
                <a:gd name="connsiteX0" fmla="*/ 7235 w 327977"/>
                <a:gd name="connsiteY0" fmla="*/ 7368 h 14601"/>
                <a:gd name="connsiteX1" fmla="*/ 7235 w 327977"/>
                <a:gd name="connsiteY1" fmla="*/ 14601 h 14601"/>
                <a:gd name="connsiteX2" fmla="*/ 327977 w 327977"/>
                <a:gd name="connsiteY2" fmla="*/ 14601 h 14601"/>
                <a:gd name="connsiteX3" fmla="*/ 327977 w 327977"/>
                <a:gd name="connsiteY3" fmla="*/ 0 h 14601"/>
                <a:gd name="connsiteX4" fmla="*/ 0 w 327977"/>
                <a:gd name="connsiteY4" fmla="*/ 0 h 14601"/>
                <a:gd name="connsiteX5" fmla="*/ 7235 w 327977"/>
                <a:gd name="connsiteY5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977" h="14601">
                  <a:moveTo>
                    <a:pt x="7235" y="7368"/>
                  </a:moveTo>
                  <a:lnTo>
                    <a:pt x="7235" y="14601"/>
                  </a:lnTo>
                  <a:lnTo>
                    <a:pt x="327977" y="14601"/>
                  </a:lnTo>
                  <a:lnTo>
                    <a:pt x="327977" y="0"/>
                  </a:lnTo>
                  <a:lnTo>
                    <a:pt x="0" y="0"/>
                  </a:lnTo>
                  <a:cubicBezTo>
                    <a:pt x="4017" y="74"/>
                    <a:pt x="7236" y="3350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8B158C88-3E17-97ED-2A22-1D14753D81BA}"/>
                </a:ext>
              </a:extLst>
            </p:cNvPr>
            <p:cNvSpPr/>
            <p:nvPr/>
          </p:nvSpPr>
          <p:spPr>
            <a:xfrm>
              <a:off x="0" y="6481045"/>
              <a:ext cx="147375" cy="178"/>
            </a:xfrm>
            <a:custGeom>
              <a:avLst/>
              <a:gdLst>
                <a:gd name="connsiteX0" fmla="*/ 146437 w 147375"/>
                <a:gd name="connsiteY0" fmla="*/ 0 h 178"/>
                <a:gd name="connsiteX1" fmla="*/ 127279 w 147375"/>
                <a:gd name="connsiteY1" fmla="*/ 0 h 178"/>
                <a:gd name="connsiteX2" fmla="*/ 0 w 147375"/>
                <a:gd name="connsiteY2" fmla="*/ 0 h 178"/>
                <a:gd name="connsiteX3" fmla="*/ 0 w 147375"/>
                <a:gd name="connsiteY3" fmla="*/ 0 h 178"/>
                <a:gd name="connsiteX4" fmla="*/ 147375 w 147375"/>
                <a:gd name="connsiteY4" fmla="*/ 0 h 178"/>
                <a:gd name="connsiteX5" fmla="*/ 146437 w 147375"/>
                <a:gd name="connsiteY5" fmla="*/ 0 h 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75" h="178">
                  <a:moveTo>
                    <a:pt x="146437" y="0"/>
                  </a:moveTo>
                  <a:lnTo>
                    <a:pt x="1272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375" y="0"/>
                  </a:lnTo>
                  <a:cubicBezTo>
                    <a:pt x="147375" y="0"/>
                    <a:pt x="146571" y="402"/>
                    <a:pt x="146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5AA92871-9634-AB41-5F9A-88B60333894F}"/>
                </a:ext>
              </a:extLst>
            </p:cNvPr>
            <p:cNvSpPr/>
            <p:nvPr/>
          </p:nvSpPr>
          <p:spPr>
            <a:xfrm>
              <a:off x="3190407" y="6449123"/>
              <a:ext cx="43140" cy="6068"/>
            </a:xfrm>
            <a:custGeom>
              <a:avLst/>
              <a:gdLst>
                <a:gd name="connsiteX0" fmla="*/ 6967 w 43140"/>
                <a:gd name="connsiteY0" fmla="*/ 6068 h 6068"/>
                <a:gd name="connsiteX1" fmla="*/ 34566 w 43140"/>
                <a:gd name="connsiteY1" fmla="*/ 6068 h 6068"/>
                <a:gd name="connsiteX2" fmla="*/ 41667 w 43140"/>
                <a:gd name="connsiteY2" fmla="*/ 40 h 6068"/>
                <a:gd name="connsiteX3" fmla="*/ 43141 w 43140"/>
                <a:gd name="connsiteY3" fmla="*/ 40 h 6068"/>
                <a:gd name="connsiteX4" fmla="*/ 41801 w 43140"/>
                <a:gd name="connsiteY4" fmla="*/ 40 h 6068"/>
                <a:gd name="connsiteX5" fmla="*/ 0 w 43140"/>
                <a:gd name="connsiteY5" fmla="*/ 40 h 6068"/>
                <a:gd name="connsiteX6" fmla="*/ 0 w 43140"/>
                <a:gd name="connsiteY6" fmla="*/ 40 h 6068"/>
                <a:gd name="connsiteX7" fmla="*/ 6967 w 43140"/>
                <a:gd name="connsiteY7" fmla="*/ 6068 h 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0" h="6068">
                  <a:moveTo>
                    <a:pt x="6967" y="6068"/>
                  </a:moveTo>
                  <a:lnTo>
                    <a:pt x="34566" y="6068"/>
                  </a:lnTo>
                  <a:cubicBezTo>
                    <a:pt x="35196" y="2626"/>
                    <a:pt x="38170" y="107"/>
                    <a:pt x="41667" y="40"/>
                  </a:cubicBezTo>
                  <a:cubicBezTo>
                    <a:pt x="42163" y="-13"/>
                    <a:pt x="42645" y="-13"/>
                    <a:pt x="43141" y="40"/>
                  </a:cubicBezTo>
                  <a:lnTo>
                    <a:pt x="41801" y="40"/>
                  </a:lnTo>
                  <a:lnTo>
                    <a:pt x="0" y="40"/>
                  </a:lnTo>
                  <a:lnTo>
                    <a:pt x="0" y="40"/>
                  </a:lnTo>
                  <a:cubicBezTo>
                    <a:pt x="3483" y="67"/>
                    <a:pt x="6444" y="2626"/>
                    <a:pt x="6967" y="60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BC18F7BB-F68C-21B8-C4A8-1F44FEBE9520}"/>
                </a:ext>
              </a:extLst>
            </p:cNvPr>
            <p:cNvSpPr/>
            <p:nvPr/>
          </p:nvSpPr>
          <p:spPr>
            <a:xfrm>
              <a:off x="3190273" y="6457201"/>
              <a:ext cx="34700" cy="5894"/>
            </a:xfrm>
            <a:custGeom>
              <a:avLst/>
              <a:gdLst>
                <a:gd name="connsiteX0" fmla="*/ 0 w 34700"/>
                <a:gd name="connsiteY0" fmla="*/ 5894 h 5894"/>
                <a:gd name="connsiteX1" fmla="*/ 0 w 34700"/>
                <a:gd name="connsiteY1" fmla="*/ 5894 h 5894"/>
                <a:gd name="connsiteX2" fmla="*/ 34700 w 34700"/>
                <a:gd name="connsiteY2" fmla="*/ 5894 h 5894"/>
                <a:gd name="connsiteX3" fmla="*/ 34700 w 34700"/>
                <a:gd name="connsiteY3" fmla="*/ 0 h 5894"/>
                <a:gd name="connsiteX4" fmla="*/ 6967 w 34700"/>
                <a:gd name="connsiteY4" fmla="*/ 0 h 5894"/>
                <a:gd name="connsiteX5" fmla="*/ 0 w 34700"/>
                <a:gd name="connsiteY5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00" h="5894">
                  <a:moveTo>
                    <a:pt x="0" y="5894"/>
                  </a:moveTo>
                  <a:lnTo>
                    <a:pt x="0" y="5894"/>
                  </a:lnTo>
                  <a:lnTo>
                    <a:pt x="34700" y="5894"/>
                  </a:lnTo>
                  <a:lnTo>
                    <a:pt x="34700" y="0"/>
                  </a:lnTo>
                  <a:lnTo>
                    <a:pt x="6967" y="0"/>
                  </a:lnTo>
                  <a:cubicBezTo>
                    <a:pt x="6377" y="3389"/>
                    <a:pt x="3443" y="5881"/>
                    <a:pt x="0" y="58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54743CE9-F7CB-88CD-377F-C2E73E6185BB}"/>
                </a:ext>
              </a:extLst>
            </p:cNvPr>
            <p:cNvSpPr/>
            <p:nvPr/>
          </p:nvSpPr>
          <p:spPr>
            <a:xfrm>
              <a:off x="2800130" y="6447958"/>
              <a:ext cx="397243" cy="6697"/>
            </a:xfrm>
            <a:custGeom>
              <a:avLst/>
              <a:gdLst>
                <a:gd name="connsiteX0" fmla="*/ 7369 w 397243"/>
                <a:gd name="connsiteY0" fmla="*/ 6698 h 6697"/>
                <a:gd name="connsiteX1" fmla="*/ 31887 w 397243"/>
                <a:gd name="connsiteY1" fmla="*/ 6698 h 6697"/>
                <a:gd name="connsiteX2" fmla="*/ 397243 w 397243"/>
                <a:gd name="connsiteY2" fmla="*/ 6698 h 6697"/>
                <a:gd name="connsiteX3" fmla="*/ 390143 w 397243"/>
                <a:gd name="connsiteY3" fmla="*/ 0 h 6697"/>
                <a:gd name="connsiteX4" fmla="*/ 0 w 397243"/>
                <a:gd name="connsiteY4" fmla="*/ 0 h 6697"/>
                <a:gd name="connsiteX5" fmla="*/ 7369 w 397243"/>
                <a:gd name="connsiteY5" fmla="*/ 6698 h 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43" h="6697">
                  <a:moveTo>
                    <a:pt x="7369" y="6698"/>
                  </a:moveTo>
                  <a:lnTo>
                    <a:pt x="31887" y="6698"/>
                  </a:lnTo>
                  <a:lnTo>
                    <a:pt x="397243" y="6698"/>
                  </a:lnTo>
                  <a:cubicBezTo>
                    <a:pt x="397029" y="2934"/>
                    <a:pt x="393907" y="0"/>
                    <a:pt x="390143" y="0"/>
                  </a:cubicBezTo>
                  <a:lnTo>
                    <a:pt x="0" y="0"/>
                  </a:lnTo>
                  <a:cubicBezTo>
                    <a:pt x="3818" y="-13"/>
                    <a:pt x="7020" y="2894"/>
                    <a:pt x="7369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1E2FC1F9-F773-F11B-217B-8B3FD91F2DD0}"/>
                </a:ext>
              </a:extLst>
            </p:cNvPr>
            <p:cNvSpPr/>
            <p:nvPr/>
          </p:nvSpPr>
          <p:spPr>
            <a:xfrm>
              <a:off x="2807633" y="6457201"/>
              <a:ext cx="23044" cy="5894"/>
            </a:xfrm>
            <a:custGeom>
              <a:avLst/>
              <a:gdLst>
                <a:gd name="connsiteX0" fmla="*/ 23044 w 23044"/>
                <a:gd name="connsiteY0" fmla="*/ 536 h 5894"/>
                <a:gd name="connsiteX1" fmla="*/ 0 w 23044"/>
                <a:gd name="connsiteY1" fmla="*/ 0 h 5894"/>
                <a:gd name="connsiteX2" fmla="*/ 0 w 23044"/>
                <a:gd name="connsiteY2" fmla="*/ 5894 h 5894"/>
                <a:gd name="connsiteX3" fmla="*/ 23044 w 23044"/>
                <a:gd name="connsiteY3" fmla="*/ 5894 h 5894"/>
                <a:gd name="connsiteX4" fmla="*/ 23044 w 23044"/>
                <a:gd name="connsiteY4" fmla="*/ 536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" h="5894">
                  <a:moveTo>
                    <a:pt x="23044" y="536"/>
                  </a:moveTo>
                  <a:lnTo>
                    <a:pt x="0" y="0"/>
                  </a:lnTo>
                  <a:lnTo>
                    <a:pt x="0" y="5894"/>
                  </a:lnTo>
                  <a:lnTo>
                    <a:pt x="23044" y="5894"/>
                  </a:lnTo>
                  <a:lnTo>
                    <a:pt x="23044" y="5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06715B08-2047-7EE2-D331-3197B4F452E9}"/>
                </a:ext>
              </a:extLst>
            </p:cNvPr>
            <p:cNvSpPr/>
            <p:nvPr/>
          </p:nvSpPr>
          <p:spPr>
            <a:xfrm>
              <a:off x="2833223" y="6457737"/>
              <a:ext cx="363748" cy="5358"/>
            </a:xfrm>
            <a:custGeom>
              <a:avLst/>
              <a:gdLst>
                <a:gd name="connsiteX0" fmla="*/ 356916 w 363748"/>
                <a:gd name="connsiteY0" fmla="*/ 5358 h 5358"/>
                <a:gd name="connsiteX1" fmla="*/ 356916 w 363748"/>
                <a:gd name="connsiteY1" fmla="*/ 5358 h 5358"/>
                <a:gd name="connsiteX2" fmla="*/ 363749 w 363748"/>
                <a:gd name="connsiteY2" fmla="*/ 0 h 5358"/>
                <a:gd name="connsiteX3" fmla="*/ 0 w 363748"/>
                <a:gd name="connsiteY3" fmla="*/ 0 h 5358"/>
                <a:gd name="connsiteX4" fmla="*/ 0 w 363748"/>
                <a:gd name="connsiteY4" fmla="*/ 5358 h 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48" h="5358">
                  <a:moveTo>
                    <a:pt x="356916" y="5358"/>
                  </a:moveTo>
                  <a:lnTo>
                    <a:pt x="356916" y="5358"/>
                  </a:lnTo>
                  <a:cubicBezTo>
                    <a:pt x="360145" y="5331"/>
                    <a:pt x="362959" y="3134"/>
                    <a:pt x="363749" y="0"/>
                  </a:cubicBezTo>
                  <a:lnTo>
                    <a:pt x="0" y="0"/>
                  </a:lnTo>
                  <a:lnTo>
                    <a:pt x="0" y="535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D74B2D9A-DFD2-350D-93C0-7AD7B3E4D9BB}"/>
                </a:ext>
              </a:extLst>
            </p:cNvPr>
            <p:cNvSpPr/>
            <p:nvPr/>
          </p:nvSpPr>
          <p:spPr>
            <a:xfrm>
              <a:off x="2807499" y="6454780"/>
              <a:ext cx="24517" cy="2555"/>
            </a:xfrm>
            <a:custGeom>
              <a:avLst/>
              <a:gdLst>
                <a:gd name="connsiteX0" fmla="*/ 23178 w 24517"/>
                <a:gd name="connsiteY0" fmla="*/ 1350 h 2555"/>
                <a:gd name="connsiteX1" fmla="*/ 24236 w 24517"/>
                <a:gd name="connsiteY1" fmla="*/ 10 h 2555"/>
                <a:gd name="connsiteX2" fmla="*/ 24518 w 24517"/>
                <a:gd name="connsiteY2" fmla="*/ 10 h 2555"/>
                <a:gd name="connsiteX3" fmla="*/ 24518 w 24517"/>
                <a:gd name="connsiteY3" fmla="*/ 10 h 2555"/>
                <a:gd name="connsiteX4" fmla="*/ 0 w 24517"/>
                <a:gd name="connsiteY4" fmla="*/ 10 h 2555"/>
                <a:gd name="connsiteX5" fmla="*/ 0 w 24517"/>
                <a:gd name="connsiteY5" fmla="*/ 1216 h 2555"/>
                <a:gd name="connsiteX6" fmla="*/ 0 w 24517"/>
                <a:gd name="connsiteY6" fmla="*/ 2555 h 2555"/>
                <a:gd name="connsiteX7" fmla="*/ 23044 w 24517"/>
                <a:gd name="connsiteY7" fmla="*/ 2555 h 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17" h="2555">
                  <a:moveTo>
                    <a:pt x="23178" y="1350"/>
                  </a:moveTo>
                  <a:cubicBezTo>
                    <a:pt x="23098" y="693"/>
                    <a:pt x="23567" y="90"/>
                    <a:pt x="24236" y="10"/>
                  </a:cubicBezTo>
                  <a:cubicBezTo>
                    <a:pt x="24330" y="-3"/>
                    <a:pt x="24424" y="-3"/>
                    <a:pt x="24518" y="10"/>
                  </a:cubicBezTo>
                  <a:lnTo>
                    <a:pt x="24518" y="10"/>
                  </a:lnTo>
                  <a:lnTo>
                    <a:pt x="0" y="10"/>
                  </a:lnTo>
                  <a:cubicBezTo>
                    <a:pt x="0" y="10"/>
                    <a:pt x="0" y="814"/>
                    <a:pt x="0" y="1216"/>
                  </a:cubicBezTo>
                  <a:lnTo>
                    <a:pt x="0" y="2555"/>
                  </a:lnTo>
                  <a:lnTo>
                    <a:pt x="23044" y="25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92FDB07A-7E9D-4059-7A0A-4C058351561E}"/>
                </a:ext>
              </a:extLst>
            </p:cNvPr>
            <p:cNvSpPr/>
            <p:nvPr/>
          </p:nvSpPr>
          <p:spPr>
            <a:xfrm>
              <a:off x="2832017" y="6454790"/>
              <a:ext cx="392822" cy="2545"/>
            </a:xfrm>
            <a:custGeom>
              <a:avLst/>
              <a:gdLst>
                <a:gd name="connsiteX0" fmla="*/ 1206 w 392822"/>
                <a:gd name="connsiteY0" fmla="*/ 1340 h 2545"/>
                <a:gd name="connsiteX1" fmla="*/ 1206 w 392822"/>
                <a:gd name="connsiteY1" fmla="*/ 2545 h 2545"/>
                <a:gd name="connsiteX2" fmla="*/ 392822 w 392822"/>
                <a:gd name="connsiteY2" fmla="*/ 2545 h 2545"/>
                <a:gd name="connsiteX3" fmla="*/ 392822 w 392822"/>
                <a:gd name="connsiteY3" fmla="*/ 1340 h 2545"/>
                <a:gd name="connsiteX4" fmla="*/ 392822 w 392822"/>
                <a:gd name="connsiteY4" fmla="*/ 0 h 2545"/>
                <a:gd name="connsiteX5" fmla="*/ 0 w 392822"/>
                <a:gd name="connsiteY5" fmla="*/ 0 h 2545"/>
                <a:gd name="connsiteX6" fmla="*/ 1219 w 392822"/>
                <a:gd name="connsiteY6" fmla="*/ 1192 h 2545"/>
                <a:gd name="connsiteX7" fmla="*/ 1206 w 392822"/>
                <a:gd name="connsiteY7" fmla="*/ 134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822" h="2545">
                  <a:moveTo>
                    <a:pt x="1206" y="1340"/>
                  </a:moveTo>
                  <a:lnTo>
                    <a:pt x="1206" y="2545"/>
                  </a:lnTo>
                  <a:lnTo>
                    <a:pt x="392822" y="2545"/>
                  </a:lnTo>
                  <a:lnTo>
                    <a:pt x="392822" y="1340"/>
                  </a:lnTo>
                  <a:cubicBezTo>
                    <a:pt x="392822" y="1340"/>
                    <a:pt x="392822" y="402"/>
                    <a:pt x="392822" y="0"/>
                  </a:cubicBezTo>
                  <a:lnTo>
                    <a:pt x="0" y="0"/>
                  </a:lnTo>
                  <a:cubicBezTo>
                    <a:pt x="670" y="0"/>
                    <a:pt x="1206" y="536"/>
                    <a:pt x="1219" y="1192"/>
                  </a:cubicBezTo>
                  <a:cubicBezTo>
                    <a:pt x="1219" y="1246"/>
                    <a:pt x="1206" y="1286"/>
                    <a:pt x="1206" y="134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D48E40F2-9D9F-9F87-BBE9-F0208F4AF1CB}"/>
                </a:ext>
              </a:extLst>
            </p:cNvPr>
            <p:cNvSpPr/>
            <p:nvPr/>
          </p:nvSpPr>
          <p:spPr>
            <a:xfrm>
              <a:off x="3188933" y="6549631"/>
              <a:ext cx="2679" cy="304215"/>
            </a:xfrm>
            <a:custGeom>
              <a:avLst/>
              <a:gdLst>
                <a:gd name="connsiteX0" fmla="*/ 1340 w 2679"/>
                <a:gd name="connsiteY0" fmla="*/ 0 h 304215"/>
                <a:gd name="connsiteX1" fmla="*/ 0 w 2679"/>
                <a:gd name="connsiteY1" fmla="*/ 0 h 304215"/>
                <a:gd name="connsiteX2" fmla="*/ 0 w 2679"/>
                <a:gd name="connsiteY2" fmla="*/ 304216 h 304215"/>
                <a:gd name="connsiteX3" fmla="*/ 2680 w 2679"/>
                <a:gd name="connsiteY3" fmla="*/ 304216 h 304215"/>
                <a:gd name="connsiteX4" fmla="*/ 2680 w 2679"/>
                <a:gd name="connsiteY4" fmla="*/ 0 h 304215"/>
                <a:gd name="connsiteX5" fmla="*/ 1340 w 2679"/>
                <a:gd name="connsiteY5" fmla="*/ 0 h 30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04215">
                  <a:moveTo>
                    <a:pt x="1340" y="0"/>
                  </a:moveTo>
                  <a:lnTo>
                    <a:pt x="0" y="0"/>
                  </a:lnTo>
                  <a:lnTo>
                    <a:pt x="0" y="304216"/>
                  </a:lnTo>
                  <a:lnTo>
                    <a:pt x="2680" y="304216"/>
                  </a:lnTo>
                  <a:lnTo>
                    <a:pt x="2680" y="0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00032BED-4F7A-4980-6C04-AF45B6638CDE}"/>
                </a:ext>
              </a:extLst>
            </p:cNvPr>
            <p:cNvSpPr/>
            <p:nvPr/>
          </p:nvSpPr>
          <p:spPr>
            <a:xfrm>
              <a:off x="2830667" y="6454781"/>
              <a:ext cx="2564" cy="80249"/>
            </a:xfrm>
            <a:custGeom>
              <a:avLst/>
              <a:gdLst>
                <a:gd name="connsiteX0" fmla="*/ 2556 w 2564"/>
                <a:gd name="connsiteY0" fmla="*/ 80249 h 80249"/>
                <a:gd name="connsiteX1" fmla="*/ 2556 w 2564"/>
                <a:gd name="connsiteY1" fmla="*/ 1349 h 80249"/>
                <a:gd name="connsiteX2" fmla="*/ 1497 w 2564"/>
                <a:gd name="connsiteY2" fmla="*/ 22 h 80249"/>
                <a:gd name="connsiteX3" fmla="*/ 1350 w 2564"/>
                <a:gd name="connsiteY3" fmla="*/ 9 h 80249"/>
                <a:gd name="connsiteX4" fmla="*/ 10 w 2564"/>
                <a:gd name="connsiteY4" fmla="*/ 1067 h 80249"/>
                <a:gd name="connsiteX5" fmla="*/ 10 w 2564"/>
                <a:gd name="connsiteY5" fmla="*/ 1349 h 80249"/>
                <a:gd name="connsiteX6" fmla="*/ 10 w 2564"/>
                <a:gd name="connsiteY6" fmla="*/ 80115 h 80249"/>
                <a:gd name="connsiteX7" fmla="*/ 1350 w 2564"/>
                <a:gd name="connsiteY7" fmla="*/ 80115 h 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4" h="80249">
                  <a:moveTo>
                    <a:pt x="2556" y="80249"/>
                  </a:moveTo>
                  <a:lnTo>
                    <a:pt x="2556" y="1349"/>
                  </a:lnTo>
                  <a:cubicBezTo>
                    <a:pt x="2636" y="692"/>
                    <a:pt x="2154" y="89"/>
                    <a:pt x="1497" y="22"/>
                  </a:cubicBezTo>
                  <a:cubicBezTo>
                    <a:pt x="1443" y="9"/>
                    <a:pt x="1403" y="9"/>
                    <a:pt x="1350" y="9"/>
                  </a:cubicBezTo>
                  <a:cubicBezTo>
                    <a:pt x="693" y="-71"/>
                    <a:pt x="90" y="397"/>
                    <a:pt x="10" y="1067"/>
                  </a:cubicBezTo>
                  <a:cubicBezTo>
                    <a:pt x="-3" y="1161"/>
                    <a:pt x="-3" y="1255"/>
                    <a:pt x="10" y="1349"/>
                  </a:cubicBezTo>
                  <a:lnTo>
                    <a:pt x="10" y="80115"/>
                  </a:lnTo>
                  <a:lnTo>
                    <a:pt x="1350" y="801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7974D707-970C-BF8C-5041-E93B713585EC}"/>
                </a:ext>
              </a:extLst>
            </p:cNvPr>
            <p:cNvSpPr/>
            <p:nvPr/>
          </p:nvSpPr>
          <p:spPr>
            <a:xfrm>
              <a:off x="3472430" y="6505961"/>
              <a:ext cx="2545" cy="33087"/>
            </a:xfrm>
            <a:custGeom>
              <a:avLst/>
              <a:gdLst>
                <a:gd name="connsiteX0" fmla="*/ 0 w 2545"/>
                <a:gd name="connsiteY0" fmla="*/ 0 h 33087"/>
                <a:gd name="connsiteX1" fmla="*/ 2546 w 2545"/>
                <a:gd name="connsiteY1" fmla="*/ 0 h 33087"/>
                <a:gd name="connsiteX2" fmla="*/ 2546 w 2545"/>
                <a:gd name="connsiteY2" fmla="*/ 33087 h 33087"/>
                <a:gd name="connsiteX3" fmla="*/ 0 w 2545"/>
                <a:gd name="connsiteY3" fmla="*/ 33087 h 3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3087">
                  <a:moveTo>
                    <a:pt x="0" y="0"/>
                  </a:moveTo>
                  <a:lnTo>
                    <a:pt x="2546" y="0"/>
                  </a:lnTo>
                  <a:lnTo>
                    <a:pt x="2546" y="33087"/>
                  </a:lnTo>
                  <a:lnTo>
                    <a:pt x="0" y="330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BECA9B3-C3AF-9EEF-2824-CBA0F8722A4E}"/>
                </a:ext>
              </a:extLst>
            </p:cNvPr>
            <p:cNvSpPr/>
            <p:nvPr/>
          </p:nvSpPr>
          <p:spPr>
            <a:xfrm>
              <a:off x="1389883" y="5606961"/>
              <a:ext cx="41533" cy="14484"/>
            </a:xfrm>
            <a:custGeom>
              <a:avLst/>
              <a:gdLst>
                <a:gd name="connsiteX0" fmla="*/ 8039 w 41533"/>
                <a:gd name="connsiteY0" fmla="*/ 7250 h 14484"/>
                <a:gd name="connsiteX1" fmla="*/ 8039 w 41533"/>
                <a:gd name="connsiteY1" fmla="*/ 14484 h 14484"/>
                <a:gd name="connsiteX2" fmla="*/ 34834 w 41533"/>
                <a:gd name="connsiteY2" fmla="*/ 14484 h 14484"/>
                <a:gd name="connsiteX3" fmla="*/ 33628 w 41533"/>
                <a:gd name="connsiteY3" fmla="*/ 8590 h 14484"/>
                <a:gd name="connsiteX4" fmla="*/ 39389 w 41533"/>
                <a:gd name="connsiteY4" fmla="*/ 151 h 14484"/>
                <a:gd name="connsiteX5" fmla="*/ 41533 w 41533"/>
                <a:gd name="connsiteY5" fmla="*/ 151 h 14484"/>
                <a:gd name="connsiteX6" fmla="*/ 0 w 41533"/>
                <a:gd name="connsiteY6" fmla="*/ 151 h 14484"/>
                <a:gd name="connsiteX7" fmla="*/ 8012 w 41533"/>
                <a:gd name="connsiteY7" fmla="*/ 6814 h 14484"/>
                <a:gd name="connsiteX8" fmla="*/ 8039 w 41533"/>
                <a:gd name="connsiteY8" fmla="*/ 7250 h 1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533" h="14484">
                  <a:moveTo>
                    <a:pt x="8039" y="7250"/>
                  </a:moveTo>
                  <a:lnTo>
                    <a:pt x="8039" y="14484"/>
                  </a:lnTo>
                  <a:lnTo>
                    <a:pt x="34834" y="14484"/>
                  </a:lnTo>
                  <a:lnTo>
                    <a:pt x="33628" y="8590"/>
                  </a:lnTo>
                  <a:cubicBezTo>
                    <a:pt x="32892" y="4670"/>
                    <a:pt x="35477" y="895"/>
                    <a:pt x="39389" y="151"/>
                  </a:cubicBezTo>
                  <a:cubicBezTo>
                    <a:pt x="40086" y="-50"/>
                    <a:pt x="40836" y="-50"/>
                    <a:pt x="41533" y="151"/>
                  </a:cubicBezTo>
                  <a:lnTo>
                    <a:pt x="0" y="151"/>
                  </a:lnTo>
                  <a:cubicBezTo>
                    <a:pt x="4046" y="-222"/>
                    <a:pt x="7637" y="2762"/>
                    <a:pt x="8012" y="6814"/>
                  </a:cubicBezTo>
                  <a:cubicBezTo>
                    <a:pt x="8025" y="6960"/>
                    <a:pt x="8039" y="7104"/>
                    <a:pt x="8039" y="725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DADFE74B-636C-6709-CC85-32506C0DCFD3}"/>
                </a:ext>
              </a:extLst>
            </p:cNvPr>
            <p:cNvSpPr/>
            <p:nvPr/>
          </p:nvSpPr>
          <p:spPr>
            <a:xfrm>
              <a:off x="127278" y="6478366"/>
              <a:ext cx="19158" cy="3348"/>
            </a:xfrm>
            <a:custGeom>
              <a:avLst/>
              <a:gdLst>
                <a:gd name="connsiteX0" fmla="*/ 18891 w 19158"/>
                <a:gd name="connsiteY0" fmla="*/ 0 h 3348"/>
                <a:gd name="connsiteX1" fmla="*/ 1340 w 19158"/>
                <a:gd name="connsiteY1" fmla="*/ 670 h 3348"/>
                <a:gd name="connsiteX2" fmla="*/ 1340 w 19158"/>
                <a:gd name="connsiteY2" fmla="*/ 2009 h 3348"/>
                <a:gd name="connsiteX3" fmla="*/ 0 w 19158"/>
                <a:gd name="connsiteY3" fmla="*/ 3349 h 3348"/>
                <a:gd name="connsiteX4" fmla="*/ 0 w 19158"/>
                <a:gd name="connsiteY4" fmla="*/ 3349 h 3348"/>
                <a:gd name="connsiteX5" fmla="*/ 19159 w 19158"/>
                <a:gd name="connsiteY5" fmla="*/ 3349 h 3348"/>
                <a:gd name="connsiteX6" fmla="*/ 19159 w 19158"/>
                <a:gd name="connsiteY6" fmla="*/ 1741 h 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58" h="3348">
                  <a:moveTo>
                    <a:pt x="18891" y="0"/>
                  </a:moveTo>
                  <a:lnTo>
                    <a:pt x="1340" y="670"/>
                  </a:lnTo>
                  <a:lnTo>
                    <a:pt x="1340" y="2009"/>
                  </a:lnTo>
                  <a:cubicBezTo>
                    <a:pt x="1277" y="2719"/>
                    <a:pt x="712" y="3282"/>
                    <a:pt x="0" y="3349"/>
                  </a:cubicBezTo>
                  <a:lnTo>
                    <a:pt x="0" y="3349"/>
                  </a:lnTo>
                  <a:lnTo>
                    <a:pt x="19159" y="3349"/>
                  </a:lnTo>
                  <a:cubicBezTo>
                    <a:pt x="19094" y="2813"/>
                    <a:pt x="19094" y="2277"/>
                    <a:pt x="19159" y="17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2CF1AAA3-9C63-7C8A-3069-E381E7D92342}"/>
                </a:ext>
              </a:extLst>
            </p:cNvPr>
            <p:cNvSpPr/>
            <p:nvPr/>
          </p:nvSpPr>
          <p:spPr>
            <a:xfrm>
              <a:off x="0" y="6479036"/>
              <a:ext cx="127278" cy="2679"/>
            </a:xfrm>
            <a:custGeom>
              <a:avLst/>
              <a:gdLst>
                <a:gd name="connsiteX0" fmla="*/ 125939 w 127278"/>
                <a:gd name="connsiteY0" fmla="*/ 1339 h 2679"/>
                <a:gd name="connsiteX1" fmla="*/ 125939 w 127278"/>
                <a:gd name="connsiteY1" fmla="*/ 0 h 2679"/>
                <a:gd name="connsiteX2" fmla="*/ 0 w 127278"/>
                <a:gd name="connsiteY2" fmla="*/ 0 h 2679"/>
                <a:gd name="connsiteX3" fmla="*/ 0 w 127278"/>
                <a:gd name="connsiteY3" fmla="*/ 2679 h 2679"/>
                <a:gd name="connsiteX4" fmla="*/ 127279 w 127278"/>
                <a:gd name="connsiteY4" fmla="*/ 2679 h 2679"/>
                <a:gd name="connsiteX5" fmla="*/ 125939 w 127278"/>
                <a:gd name="connsiteY5" fmla="*/ 1339 h 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78" h="2679">
                  <a:moveTo>
                    <a:pt x="125939" y="1339"/>
                  </a:moveTo>
                  <a:lnTo>
                    <a:pt x="125939" y="0"/>
                  </a:lnTo>
                  <a:lnTo>
                    <a:pt x="0" y="0"/>
                  </a:lnTo>
                  <a:lnTo>
                    <a:pt x="0" y="2679"/>
                  </a:lnTo>
                  <a:lnTo>
                    <a:pt x="127279" y="2679"/>
                  </a:lnTo>
                  <a:cubicBezTo>
                    <a:pt x="126566" y="2612"/>
                    <a:pt x="126001" y="2050"/>
                    <a:pt x="125939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C811E369-E9C1-F785-9375-987E2CC627EE}"/>
                </a:ext>
              </a:extLst>
            </p:cNvPr>
            <p:cNvSpPr/>
            <p:nvPr/>
          </p:nvSpPr>
          <p:spPr>
            <a:xfrm>
              <a:off x="127278" y="6480376"/>
              <a:ext cx="1339" cy="1339"/>
            </a:xfrm>
            <a:custGeom>
              <a:avLst/>
              <a:gdLst>
                <a:gd name="connsiteX0" fmla="*/ 1340 w 1339"/>
                <a:gd name="connsiteY0" fmla="*/ 0 h 1339"/>
                <a:gd name="connsiteX1" fmla="*/ 0 w 1339"/>
                <a:gd name="connsiteY1" fmla="*/ 1340 h 1339"/>
                <a:gd name="connsiteX2" fmla="*/ 1340 w 1339"/>
                <a:gd name="connsiteY2" fmla="*/ 0 h 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" h="1339">
                  <a:moveTo>
                    <a:pt x="1340" y="0"/>
                  </a:moveTo>
                  <a:cubicBezTo>
                    <a:pt x="1277" y="710"/>
                    <a:pt x="712" y="1273"/>
                    <a:pt x="0" y="1340"/>
                  </a:cubicBezTo>
                  <a:cubicBezTo>
                    <a:pt x="712" y="1273"/>
                    <a:pt x="1277" y="710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FD6B76E3-79B2-BAC2-D8A8-95CEDC185526}"/>
                </a:ext>
              </a:extLst>
            </p:cNvPr>
            <p:cNvSpPr/>
            <p:nvPr/>
          </p:nvSpPr>
          <p:spPr>
            <a:xfrm>
              <a:off x="0" y="5417238"/>
              <a:ext cx="127948" cy="14524"/>
            </a:xfrm>
            <a:custGeom>
              <a:avLst/>
              <a:gdLst>
                <a:gd name="connsiteX0" fmla="*/ 123125 w 127948"/>
                <a:gd name="connsiteY0" fmla="*/ 13185 h 14524"/>
                <a:gd name="connsiteX1" fmla="*/ 121250 w 127948"/>
                <a:gd name="connsiteY1" fmla="*/ 3004 h 14524"/>
                <a:gd name="connsiteX2" fmla="*/ 127949 w 127948"/>
                <a:gd name="connsiteY2" fmla="*/ 57 h 14524"/>
                <a:gd name="connsiteX3" fmla="*/ 0 w 127948"/>
                <a:gd name="connsiteY3" fmla="*/ 57 h 14524"/>
                <a:gd name="connsiteX4" fmla="*/ 0 w 127948"/>
                <a:gd name="connsiteY4" fmla="*/ 14524 h 14524"/>
                <a:gd name="connsiteX5" fmla="*/ 125001 w 127948"/>
                <a:gd name="connsiteY5" fmla="*/ 14524 h 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948" h="14524">
                  <a:moveTo>
                    <a:pt x="123125" y="13185"/>
                  </a:moveTo>
                  <a:cubicBezTo>
                    <a:pt x="119819" y="10877"/>
                    <a:pt x="118983" y="6340"/>
                    <a:pt x="121250" y="3004"/>
                  </a:cubicBezTo>
                  <a:cubicBezTo>
                    <a:pt x="122765" y="858"/>
                    <a:pt x="125342" y="-275"/>
                    <a:pt x="127949" y="57"/>
                  </a:cubicBezTo>
                  <a:lnTo>
                    <a:pt x="0" y="57"/>
                  </a:lnTo>
                  <a:lnTo>
                    <a:pt x="0" y="14524"/>
                  </a:lnTo>
                  <a:lnTo>
                    <a:pt x="125001" y="1452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89BA7DD-D8B5-43D9-F4DF-8DBDCA00F538}"/>
                </a:ext>
              </a:extLst>
            </p:cNvPr>
            <p:cNvSpPr/>
            <p:nvPr/>
          </p:nvSpPr>
          <p:spPr>
            <a:xfrm>
              <a:off x="120416" y="5418310"/>
              <a:ext cx="37542" cy="28188"/>
            </a:xfrm>
            <a:custGeom>
              <a:avLst/>
              <a:gdLst>
                <a:gd name="connsiteX0" fmla="*/ 2709 w 37542"/>
                <a:gd name="connsiteY0" fmla="*/ 12113 h 28188"/>
                <a:gd name="connsiteX1" fmla="*/ 4584 w 37542"/>
                <a:gd name="connsiteY1" fmla="*/ 13319 h 28188"/>
                <a:gd name="connsiteX2" fmla="*/ 5522 w 37542"/>
                <a:gd name="connsiteY2" fmla="*/ 13319 h 28188"/>
                <a:gd name="connsiteX3" fmla="*/ 5522 w 37542"/>
                <a:gd name="connsiteY3" fmla="*/ 6353 h 28188"/>
                <a:gd name="connsiteX4" fmla="*/ 6862 w 37542"/>
                <a:gd name="connsiteY4" fmla="*/ 5014 h 28188"/>
                <a:gd name="connsiteX5" fmla="*/ 8202 w 37542"/>
                <a:gd name="connsiteY5" fmla="*/ 6353 h 28188"/>
                <a:gd name="connsiteX6" fmla="*/ 8202 w 37542"/>
                <a:gd name="connsiteY6" fmla="*/ 16132 h 28188"/>
                <a:gd name="connsiteX7" fmla="*/ 25753 w 37542"/>
                <a:gd name="connsiteY7" fmla="*/ 28188 h 28188"/>
                <a:gd name="connsiteX8" fmla="*/ 25753 w 37542"/>
                <a:gd name="connsiteY8" fmla="*/ 24303 h 28188"/>
                <a:gd name="connsiteX9" fmla="*/ 32988 w 37542"/>
                <a:gd name="connsiteY9" fmla="*/ 17070 h 28188"/>
                <a:gd name="connsiteX10" fmla="*/ 37543 w 37542"/>
                <a:gd name="connsiteY10" fmla="*/ 18811 h 28188"/>
                <a:gd name="connsiteX11" fmla="*/ 37543 w 37542"/>
                <a:gd name="connsiteY11" fmla="*/ 18811 h 28188"/>
                <a:gd name="connsiteX12" fmla="*/ 11015 w 37542"/>
                <a:gd name="connsiteY12" fmla="*/ 57 h 28188"/>
                <a:gd name="connsiteX13" fmla="*/ 10345 w 37542"/>
                <a:gd name="connsiteY13" fmla="*/ 57 h 28188"/>
                <a:gd name="connsiteX14" fmla="*/ 9006 w 37542"/>
                <a:gd name="connsiteY14" fmla="*/ 57 h 28188"/>
                <a:gd name="connsiteX15" fmla="*/ 7532 w 37542"/>
                <a:gd name="connsiteY15" fmla="*/ 57 h 28188"/>
                <a:gd name="connsiteX16" fmla="*/ 833 w 37542"/>
                <a:gd name="connsiteY16" fmla="*/ 3004 h 28188"/>
                <a:gd name="connsiteX17" fmla="*/ 2709 w 37542"/>
                <a:gd name="connsiteY17" fmla="*/ 12113 h 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42" h="28188">
                  <a:moveTo>
                    <a:pt x="2709" y="12113"/>
                  </a:moveTo>
                  <a:lnTo>
                    <a:pt x="4584" y="13319"/>
                  </a:lnTo>
                  <a:lnTo>
                    <a:pt x="5522" y="13319"/>
                  </a:lnTo>
                  <a:lnTo>
                    <a:pt x="5522" y="6353"/>
                  </a:lnTo>
                  <a:cubicBezTo>
                    <a:pt x="5522" y="5614"/>
                    <a:pt x="6122" y="5014"/>
                    <a:pt x="6862" y="5014"/>
                  </a:cubicBezTo>
                  <a:cubicBezTo>
                    <a:pt x="7602" y="5014"/>
                    <a:pt x="8202" y="5614"/>
                    <a:pt x="8202" y="6353"/>
                  </a:cubicBezTo>
                  <a:lnTo>
                    <a:pt x="8202" y="16132"/>
                  </a:lnTo>
                  <a:lnTo>
                    <a:pt x="25753" y="28188"/>
                  </a:lnTo>
                  <a:lnTo>
                    <a:pt x="25753" y="24303"/>
                  </a:lnTo>
                  <a:cubicBezTo>
                    <a:pt x="25753" y="20309"/>
                    <a:pt x="28992" y="17070"/>
                    <a:pt x="32988" y="17070"/>
                  </a:cubicBezTo>
                  <a:cubicBezTo>
                    <a:pt x="34669" y="17070"/>
                    <a:pt x="36290" y="17690"/>
                    <a:pt x="37543" y="18811"/>
                  </a:cubicBezTo>
                  <a:lnTo>
                    <a:pt x="37543" y="18811"/>
                  </a:lnTo>
                  <a:lnTo>
                    <a:pt x="11015" y="57"/>
                  </a:lnTo>
                  <a:lnTo>
                    <a:pt x="10345" y="57"/>
                  </a:lnTo>
                  <a:lnTo>
                    <a:pt x="9006" y="57"/>
                  </a:lnTo>
                  <a:lnTo>
                    <a:pt x="7532" y="57"/>
                  </a:lnTo>
                  <a:cubicBezTo>
                    <a:pt x="4926" y="-275"/>
                    <a:pt x="2349" y="858"/>
                    <a:pt x="833" y="3004"/>
                  </a:cubicBezTo>
                  <a:cubicBezTo>
                    <a:pt x="-779" y="6101"/>
                    <a:pt x="4" y="9904"/>
                    <a:pt x="2709" y="121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AA199777-67D7-DC05-29BD-582021802F4E}"/>
                </a:ext>
              </a:extLst>
            </p:cNvPr>
            <p:cNvSpPr/>
            <p:nvPr/>
          </p:nvSpPr>
          <p:spPr>
            <a:xfrm>
              <a:off x="125938" y="5423323"/>
              <a:ext cx="2679" cy="1058659"/>
            </a:xfrm>
            <a:custGeom>
              <a:avLst/>
              <a:gdLst>
                <a:gd name="connsiteX0" fmla="*/ 2680 w 2679"/>
                <a:gd name="connsiteY0" fmla="*/ 1057052 h 1058659"/>
                <a:gd name="connsiteX1" fmla="*/ 2680 w 2679"/>
                <a:gd name="connsiteY1" fmla="*/ 1340 h 1058659"/>
                <a:gd name="connsiteX2" fmla="*/ 1340 w 2679"/>
                <a:gd name="connsiteY2" fmla="*/ 0 h 1058659"/>
                <a:gd name="connsiteX3" fmla="*/ 0 w 2679"/>
                <a:gd name="connsiteY3" fmla="*/ 1340 h 1058659"/>
                <a:gd name="connsiteX4" fmla="*/ 0 w 2679"/>
                <a:gd name="connsiteY4" fmla="*/ 1057320 h 1058659"/>
                <a:gd name="connsiteX5" fmla="*/ 1340 w 2679"/>
                <a:gd name="connsiteY5" fmla="*/ 1058660 h 1058659"/>
                <a:gd name="connsiteX6" fmla="*/ 2680 w 2679"/>
                <a:gd name="connsiteY6" fmla="*/ 1057320 h 105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9" h="1058659">
                  <a:moveTo>
                    <a:pt x="2680" y="1057052"/>
                  </a:moveTo>
                  <a:lnTo>
                    <a:pt x="2680" y="1340"/>
                  </a:lnTo>
                  <a:cubicBezTo>
                    <a:pt x="2680" y="600"/>
                    <a:pt x="2080" y="0"/>
                    <a:pt x="1340" y="0"/>
                  </a:cubicBezTo>
                  <a:cubicBezTo>
                    <a:pt x="600" y="0"/>
                    <a:pt x="0" y="600"/>
                    <a:pt x="0" y="1340"/>
                  </a:cubicBezTo>
                  <a:lnTo>
                    <a:pt x="0" y="1057320"/>
                  </a:lnTo>
                  <a:cubicBezTo>
                    <a:pt x="0" y="1058057"/>
                    <a:pt x="600" y="1058660"/>
                    <a:pt x="1340" y="1058660"/>
                  </a:cubicBezTo>
                  <a:cubicBezTo>
                    <a:pt x="2080" y="1058660"/>
                    <a:pt x="2680" y="1058057"/>
                    <a:pt x="2680" y="10573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F0FF7477-F255-7602-0E38-EF6AE6F159BA}"/>
                </a:ext>
              </a:extLst>
            </p:cNvPr>
            <p:cNvSpPr/>
            <p:nvPr/>
          </p:nvSpPr>
          <p:spPr>
            <a:xfrm>
              <a:off x="174974" y="5593046"/>
              <a:ext cx="26393" cy="23710"/>
            </a:xfrm>
            <a:custGeom>
              <a:avLst/>
              <a:gdLst>
                <a:gd name="connsiteX0" fmla="*/ 6029 w 26393"/>
                <a:gd name="connsiteY0" fmla="*/ 5760 h 23710"/>
                <a:gd name="connsiteX1" fmla="*/ 0 w 26393"/>
                <a:gd name="connsiteY1" fmla="*/ 12860 h 23710"/>
                <a:gd name="connsiteX2" fmla="*/ 0 w 26393"/>
                <a:gd name="connsiteY2" fmla="*/ 15003 h 23710"/>
                <a:gd name="connsiteX3" fmla="*/ 14738 w 26393"/>
                <a:gd name="connsiteY3" fmla="*/ 23710 h 23710"/>
                <a:gd name="connsiteX4" fmla="*/ 14738 w 26393"/>
                <a:gd name="connsiteY4" fmla="*/ 19156 h 23710"/>
                <a:gd name="connsiteX5" fmla="*/ 21972 w 26393"/>
                <a:gd name="connsiteY5" fmla="*/ 11788 h 23710"/>
                <a:gd name="connsiteX6" fmla="*/ 26394 w 26393"/>
                <a:gd name="connsiteY6" fmla="*/ 13396 h 23710"/>
                <a:gd name="connsiteX7" fmla="*/ 26394 w 26393"/>
                <a:gd name="connsiteY7" fmla="*/ 13396 h 23710"/>
                <a:gd name="connsiteX8" fmla="*/ 3081 w 26393"/>
                <a:gd name="connsiteY8" fmla="*/ 0 h 23710"/>
                <a:gd name="connsiteX9" fmla="*/ 3081 w 26393"/>
                <a:gd name="connsiteY9" fmla="*/ 0 h 23710"/>
                <a:gd name="connsiteX10" fmla="*/ 6029 w 26393"/>
                <a:gd name="connsiteY10" fmla="*/ 5760 h 2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3" h="23710">
                  <a:moveTo>
                    <a:pt x="6029" y="5760"/>
                  </a:moveTo>
                  <a:cubicBezTo>
                    <a:pt x="5959" y="9258"/>
                    <a:pt x="3441" y="12225"/>
                    <a:pt x="0" y="12860"/>
                  </a:cubicBezTo>
                  <a:lnTo>
                    <a:pt x="0" y="15003"/>
                  </a:lnTo>
                  <a:lnTo>
                    <a:pt x="14738" y="23710"/>
                  </a:lnTo>
                  <a:lnTo>
                    <a:pt x="14738" y="19156"/>
                  </a:lnTo>
                  <a:cubicBezTo>
                    <a:pt x="14738" y="15138"/>
                    <a:pt x="17956" y="11862"/>
                    <a:pt x="21972" y="11788"/>
                  </a:cubicBezTo>
                  <a:cubicBezTo>
                    <a:pt x="23585" y="11806"/>
                    <a:pt x="25145" y="12374"/>
                    <a:pt x="26394" y="13396"/>
                  </a:cubicBezTo>
                  <a:lnTo>
                    <a:pt x="26394" y="13396"/>
                  </a:lnTo>
                  <a:lnTo>
                    <a:pt x="3081" y="0"/>
                  </a:lnTo>
                  <a:lnTo>
                    <a:pt x="3081" y="0"/>
                  </a:lnTo>
                  <a:cubicBezTo>
                    <a:pt x="4900" y="1362"/>
                    <a:pt x="5987" y="3488"/>
                    <a:pt x="6029" y="57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97BAA414-D0F5-B2EA-755B-4CFBC2A4D2F5}"/>
                </a:ext>
              </a:extLst>
            </p:cNvPr>
            <p:cNvSpPr/>
            <p:nvPr/>
          </p:nvSpPr>
          <p:spPr>
            <a:xfrm>
              <a:off x="171625" y="5605772"/>
              <a:ext cx="803" cy="401"/>
            </a:xfrm>
            <a:custGeom>
              <a:avLst/>
              <a:gdLst>
                <a:gd name="connsiteX0" fmla="*/ 804 w 803"/>
                <a:gd name="connsiteY0" fmla="*/ 0 h 401"/>
                <a:gd name="connsiteX1" fmla="*/ 0 w 803"/>
                <a:gd name="connsiteY1" fmla="*/ 0 h 401"/>
                <a:gd name="connsiteX2" fmla="*/ 804 w 803"/>
                <a:gd name="connsiteY2" fmla="*/ 402 h 401"/>
                <a:gd name="connsiteX3" fmla="*/ 804 w 803"/>
                <a:gd name="connsiteY3" fmla="*/ 0 h 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" h="401">
                  <a:moveTo>
                    <a:pt x="804" y="0"/>
                  </a:moveTo>
                  <a:lnTo>
                    <a:pt x="0" y="0"/>
                  </a:lnTo>
                  <a:lnTo>
                    <a:pt x="804" y="402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DF146F62-D858-644C-99B2-81C02E361E42}"/>
                </a:ext>
              </a:extLst>
            </p:cNvPr>
            <p:cNvSpPr/>
            <p:nvPr/>
          </p:nvSpPr>
          <p:spPr>
            <a:xfrm>
              <a:off x="160773" y="5592377"/>
              <a:ext cx="20364" cy="14601"/>
            </a:xfrm>
            <a:custGeom>
              <a:avLst/>
              <a:gdLst>
                <a:gd name="connsiteX0" fmla="*/ 0 w 20364"/>
                <a:gd name="connsiteY0" fmla="*/ 13396 h 14601"/>
                <a:gd name="connsiteX1" fmla="*/ 11790 w 20364"/>
                <a:gd name="connsiteY1" fmla="*/ 13396 h 14601"/>
                <a:gd name="connsiteX2" fmla="*/ 11790 w 20364"/>
                <a:gd name="connsiteY2" fmla="*/ 6430 h 14601"/>
                <a:gd name="connsiteX3" fmla="*/ 12996 w 20364"/>
                <a:gd name="connsiteY3" fmla="*/ 5224 h 14601"/>
                <a:gd name="connsiteX4" fmla="*/ 14328 w 20364"/>
                <a:gd name="connsiteY4" fmla="*/ 6288 h 14601"/>
                <a:gd name="connsiteX5" fmla="*/ 14336 w 20364"/>
                <a:gd name="connsiteY5" fmla="*/ 6430 h 14601"/>
                <a:gd name="connsiteX6" fmla="*/ 14336 w 20364"/>
                <a:gd name="connsiteY6" fmla="*/ 13530 h 14601"/>
                <a:gd name="connsiteX7" fmla="*/ 20365 w 20364"/>
                <a:gd name="connsiteY7" fmla="*/ 6430 h 14601"/>
                <a:gd name="connsiteX8" fmla="*/ 16345 w 20364"/>
                <a:gd name="connsiteY8" fmla="*/ 0 h 14601"/>
                <a:gd name="connsiteX9" fmla="*/ 14872 w 20364"/>
                <a:gd name="connsiteY9" fmla="*/ 0 h 14601"/>
                <a:gd name="connsiteX10" fmla="*/ 13532 w 20364"/>
                <a:gd name="connsiteY10" fmla="*/ 0 h 14601"/>
                <a:gd name="connsiteX11" fmla="*/ 0 w 20364"/>
                <a:gd name="connsiteY11" fmla="*/ 0 h 14601"/>
                <a:gd name="connsiteX12" fmla="*/ 0 w 20364"/>
                <a:gd name="connsiteY12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64" h="14601">
                  <a:moveTo>
                    <a:pt x="0" y="13396"/>
                  </a:moveTo>
                  <a:lnTo>
                    <a:pt x="11790" y="13396"/>
                  </a:lnTo>
                  <a:lnTo>
                    <a:pt x="11790" y="6430"/>
                  </a:lnTo>
                  <a:cubicBezTo>
                    <a:pt x="11790" y="5764"/>
                    <a:pt x="12330" y="5224"/>
                    <a:pt x="12996" y="5224"/>
                  </a:cubicBezTo>
                  <a:cubicBezTo>
                    <a:pt x="13658" y="5151"/>
                    <a:pt x="14254" y="5626"/>
                    <a:pt x="14328" y="6288"/>
                  </a:cubicBezTo>
                  <a:cubicBezTo>
                    <a:pt x="14333" y="6335"/>
                    <a:pt x="14336" y="6383"/>
                    <a:pt x="14336" y="6430"/>
                  </a:cubicBezTo>
                  <a:lnTo>
                    <a:pt x="14336" y="13530"/>
                  </a:lnTo>
                  <a:cubicBezTo>
                    <a:pt x="17776" y="12895"/>
                    <a:pt x="20295" y="9928"/>
                    <a:pt x="20365" y="6430"/>
                  </a:cubicBezTo>
                  <a:cubicBezTo>
                    <a:pt x="20315" y="3709"/>
                    <a:pt x="18770" y="1236"/>
                    <a:pt x="16345" y="0"/>
                  </a:cubicBezTo>
                  <a:lnTo>
                    <a:pt x="14872" y="0"/>
                  </a:lnTo>
                  <a:lnTo>
                    <a:pt x="13532" y="0"/>
                  </a:ln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1BE11377-B5A6-B1A5-0485-E9AA77385D61}"/>
                </a:ext>
              </a:extLst>
            </p:cNvPr>
            <p:cNvSpPr/>
            <p:nvPr/>
          </p:nvSpPr>
          <p:spPr>
            <a:xfrm>
              <a:off x="189711" y="5604774"/>
              <a:ext cx="14649" cy="865421"/>
            </a:xfrm>
            <a:custGeom>
              <a:avLst/>
              <a:gdLst>
                <a:gd name="connsiteX0" fmla="*/ 0 w 14649"/>
                <a:gd name="connsiteY0" fmla="*/ 7428 h 865421"/>
                <a:gd name="connsiteX1" fmla="*/ 0 w 14649"/>
                <a:gd name="connsiteY1" fmla="*/ 865421 h 865421"/>
                <a:gd name="connsiteX2" fmla="*/ 14604 w 14649"/>
                <a:gd name="connsiteY2" fmla="*/ 865421 h 865421"/>
                <a:gd name="connsiteX3" fmla="*/ 14604 w 14649"/>
                <a:gd name="connsiteY3" fmla="*/ 7428 h 865421"/>
                <a:gd name="connsiteX4" fmla="*/ 14604 w 14649"/>
                <a:gd name="connsiteY4" fmla="*/ 6491 h 865421"/>
                <a:gd name="connsiteX5" fmla="*/ 14604 w 14649"/>
                <a:gd name="connsiteY5" fmla="*/ 5017 h 865421"/>
                <a:gd name="connsiteX6" fmla="*/ 14604 w 14649"/>
                <a:gd name="connsiteY6" fmla="*/ 3812 h 865421"/>
                <a:gd name="connsiteX7" fmla="*/ 13800 w 14649"/>
                <a:gd name="connsiteY7" fmla="*/ 2740 h 865421"/>
                <a:gd name="connsiteX8" fmla="*/ 12728 w 14649"/>
                <a:gd name="connsiteY8" fmla="*/ 1668 h 865421"/>
                <a:gd name="connsiteX9" fmla="*/ 8307 w 14649"/>
                <a:gd name="connsiteY9" fmla="*/ 61 h 865421"/>
                <a:gd name="connsiteX10" fmla="*/ 61 w 14649"/>
                <a:gd name="connsiteY10" fmla="*/ 6430 h 865421"/>
                <a:gd name="connsiteX11" fmla="*/ 0 w 14649"/>
                <a:gd name="connsiteY11" fmla="*/ 7428 h 86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49" h="865421">
                  <a:moveTo>
                    <a:pt x="0" y="7428"/>
                  </a:moveTo>
                  <a:lnTo>
                    <a:pt x="0" y="865421"/>
                  </a:lnTo>
                  <a:lnTo>
                    <a:pt x="14604" y="865421"/>
                  </a:lnTo>
                  <a:lnTo>
                    <a:pt x="14604" y="7428"/>
                  </a:lnTo>
                  <a:cubicBezTo>
                    <a:pt x="14604" y="7428"/>
                    <a:pt x="14604" y="7428"/>
                    <a:pt x="14604" y="6491"/>
                  </a:cubicBezTo>
                  <a:cubicBezTo>
                    <a:pt x="14664" y="6002"/>
                    <a:pt x="14664" y="5506"/>
                    <a:pt x="14604" y="5017"/>
                  </a:cubicBezTo>
                  <a:cubicBezTo>
                    <a:pt x="14655" y="4617"/>
                    <a:pt x="14655" y="4212"/>
                    <a:pt x="14604" y="3812"/>
                  </a:cubicBezTo>
                  <a:lnTo>
                    <a:pt x="13800" y="2740"/>
                  </a:lnTo>
                  <a:cubicBezTo>
                    <a:pt x="13513" y="2318"/>
                    <a:pt x="13150" y="1955"/>
                    <a:pt x="12728" y="1668"/>
                  </a:cubicBezTo>
                  <a:cubicBezTo>
                    <a:pt x="11479" y="646"/>
                    <a:pt x="9920" y="78"/>
                    <a:pt x="8307" y="61"/>
                  </a:cubicBezTo>
                  <a:cubicBezTo>
                    <a:pt x="4270" y="-458"/>
                    <a:pt x="578" y="2394"/>
                    <a:pt x="61" y="6430"/>
                  </a:cubicBezTo>
                  <a:cubicBezTo>
                    <a:pt x="18" y="6761"/>
                    <a:pt x="-2" y="7095"/>
                    <a:pt x="0" y="74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6837F822-E2FC-FC07-7A8D-A283122A9545}"/>
                </a:ext>
              </a:extLst>
            </p:cNvPr>
            <p:cNvSpPr/>
            <p:nvPr/>
          </p:nvSpPr>
          <p:spPr>
            <a:xfrm>
              <a:off x="172429" y="5597593"/>
              <a:ext cx="2545" cy="873003"/>
            </a:xfrm>
            <a:custGeom>
              <a:avLst/>
              <a:gdLst>
                <a:gd name="connsiteX0" fmla="*/ 0 w 2545"/>
                <a:gd name="connsiteY0" fmla="*/ 872602 h 873003"/>
                <a:gd name="connsiteX1" fmla="*/ 2546 w 2545"/>
                <a:gd name="connsiteY1" fmla="*/ 872602 h 873003"/>
                <a:gd name="connsiteX2" fmla="*/ 2546 w 2545"/>
                <a:gd name="connsiteY2" fmla="*/ 1214 h 873003"/>
                <a:gd name="connsiteX3" fmla="*/ 1348 w 2545"/>
                <a:gd name="connsiteY3" fmla="*/ 0 h 873003"/>
                <a:gd name="connsiteX4" fmla="*/ 1206 w 2545"/>
                <a:gd name="connsiteY4" fmla="*/ 8 h 873003"/>
                <a:gd name="connsiteX5" fmla="*/ 0 w 2545"/>
                <a:gd name="connsiteY5" fmla="*/ 1214 h 873003"/>
                <a:gd name="connsiteX6" fmla="*/ 0 w 2545"/>
                <a:gd name="connsiteY6" fmla="*/ 873004 h 8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73003">
                  <a:moveTo>
                    <a:pt x="0" y="872602"/>
                  </a:moveTo>
                  <a:lnTo>
                    <a:pt x="2546" y="872602"/>
                  </a:lnTo>
                  <a:lnTo>
                    <a:pt x="2546" y="1214"/>
                  </a:lnTo>
                  <a:cubicBezTo>
                    <a:pt x="2550" y="548"/>
                    <a:pt x="2014" y="5"/>
                    <a:pt x="1348" y="0"/>
                  </a:cubicBezTo>
                  <a:cubicBezTo>
                    <a:pt x="1300" y="0"/>
                    <a:pt x="1253" y="3"/>
                    <a:pt x="1206" y="8"/>
                  </a:cubicBezTo>
                  <a:cubicBezTo>
                    <a:pt x="540" y="8"/>
                    <a:pt x="0" y="548"/>
                    <a:pt x="0" y="1214"/>
                  </a:cubicBezTo>
                  <a:lnTo>
                    <a:pt x="0" y="8730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9DA8FDF3-345E-E9F8-7347-56580AC0323E}"/>
                </a:ext>
              </a:extLst>
            </p:cNvPr>
            <p:cNvSpPr/>
            <p:nvPr/>
          </p:nvSpPr>
          <p:spPr>
            <a:xfrm>
              <a:off x="306004" y="5599610"/>
              <a:ext cx="14603" cy="175483"/>
            </a:xfrm>
            <a:custGeom>
              <a:avLst/>
              <a:gdLst>
                <a:gd name="connsiteX0" fmla="*/ 14604 w 14603"/>
                <a:gd name="connsiteY0" fmla="*/ 175483 h 175483"/>
                <a:gd name="connsiteX1" fmla="*/ 14604 w 14603"/>
                <a:gd name="connsiteY1" fmla="*/ 7368 h 175483"/>
                <a:gd name="connsiteX2" fmla="*/ 7235 w 14603"/>
                <a:gd name="connsiteY2" fmla="*/ 7368 h 175483"/>
                <a:gd name="connsiteX3" fmla="*/ 0 w 14603"/>
                <a:gd name="connsiteY3" fmla="*/ 0 h 175483"/>
                <a:gd name="connsiteX4" fmla="*/ 0 w 14603"/>
                <a:gd name="connsiteY4" fmla="*/ 175483 h 175483"/>
                <a:gd name="connsiteX5" fmla="*/ 14604 w 14603"/>
                <a:gd name="connsiteY5" fmla="*/ 175483 h 17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75483">
                  <a:moveTo>
                    <a:pt x="14604" y="175483"/>
                  </a:moveTo>
                  <a:lnTo>
                    <a:pt x="14604" y="7368"/>
                  </a:lnTo>
                  <a:lnTo>
                    <a:pt x="7235" y="7368"/>
                  </a:lnTo>
                  <a:cubicBezTo>
                    <a:pt x="3218" y="7294"/>
                    <a:pt x="-1" y="4017"/>
                    <a:pt x="0" y="0"/>
                  </a:cubicBezTo>
                  <a:lnTo>
                    <a:pt x="0" y="175483"/>
                  </a:lnTo>
                  <a:lnTo>
                    <a:pt x="14604" y="1754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173BACAF-DB9F-FE51-A2B8-522DAA751FBD}"/>
                </a:ext>
              </a:extLst>
            </p:cNvPr>
            <p:cNvSpPr/>
            <p:nvPr/>
          </p:nvSpPr>
          <p:spPr>
            <a:xfrm>
              <a:off x="330924" y="6471668"/>
              <a:ext cx="26795" cy="5760"/>
            </a:xfrm>
            <a:custGeom>
              <a:avLst/>
              <a:gdLst>
                <a:gd name="connsiteX0" fmla="*/ 19963 w 26795"/>
                <a:gd name="connsiteY0" fmla="*/ 0 h 5760"/>
                <a:gd name="connsiteX1" fmla="*/ 0 w 26795"/>
                <a:gd name="connsiteY1" fmla="*/ 0 h 5760"/>
                <a:gd name="connsiteX2" fmla="*/ 0 w 26795"/>
                <a:gd name="connsiteY2" fmla="*/ 5760 h 5760"/>
                <a:gd name="connsiteX3" fmla="*/ 26796 w 26795"/>
                <a:gd name="connsiteY3" fmla="*/ 4956 h 5760"/>
                <a:gd name="connsiteX4" fmla="*/ 26796 w 26795"/>
                <a:gd name="connsiteY4" fmla="*/ 4956 h 5760"/>
                <a:gd name="connsiteX5" fmla="*/ 19963 w 26795"/>
                <a:gd name="connsiteY5" fmla="*/ 0 h 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5" h="5760">
                  <a:moveTo>
                    <a:pt x="19963" y="0"/>
                  </a:moveTo>
                  <a:lnTo>
                    <a:pt x="0" y="0"/>
                  </a:lnTo>
                  <a:lnTo>
                    <a:pt x="0" y="5760"/>
                  </a:lnTo>
                  <a:lnTo>
                    <a:pt x="26796" y="4956"/>
                  </a:lnTo>
                  <a:lnTo>
                    <a:pt x="26796" y="4956"/>
                  </a:lnTo>
                  <a:cubicBezTo>
                    <a:pt x="23690" y="4943"/>
                    <a:pt x="20941" y="2947"/>
                    <a:pt x="199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9F774C57-96BB-5674-98EE-B3415BFD79AF}"/>
                </a:ext>
              </a:extLst>
            </p:cNvPr>
            <p:cNvSpPr/>
            <p:nvPr/>
          </p:nvSpPr>
          <p:spPr>
            <a:xfrm>
              <a:off x="320608" y="646376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A0B7B69F-2CF5-D324-DE13-AF36DFC767EA}"/>
                </a:ext>
              </a:extLst>
            </p:cNvPr>
            <p:cNvSpPr/>
            <p:nvPr/>
          </p:nvSpPr>
          <p:spPr>
            <a:xfrm>
              <a:off x="322349" y="6462024"/>
              <a:ext cx="35236" cy="7099"/>
            </a:xfrm>
            <a:custGeom>
              <a:avLst/>
              <a:gdLst>
                <a:gd name="connsiteX0" fmla="*/ 35236 w 35236"/>
                <a:gd name="connsiteY0" fmla="*/ 0 h 7099"/>
                <a:gd name="connsiteX1" fmla="*/ 35236 w 35236"/>
                <a:gd name="connsiteY1" fmla="*/ 0 h 7099"/>
                <a:gd name="connsiteX2" fmla="*/ 1206 w 35236"/>
                <a:gd name="connsiteY2" fmla="*/ 1072 h 7099"/>
                <a:gd name="connsiteX3" fmla="*/ 0 w 35236"/>
                <a:gd name="connsiteY3" fmla="*/ 1072 h 7099"/>
                <a:gd name="connsiteX4" fmla="*/ 1474 w 35236"/>
                <a:gd name="connsiteY4" fmla="*/ 1072 h 7099"/>
                <a:gd name="connsiteX5" fmla="*/ 8441 w 35236"/>
                <a:gd name="connsiteY5" fmla="*/ 7100 h 7099"/>
                <a:gd name="connsiteX6" fmla="*/ 28269 w 35236"/>
                <a:gd name="connsiteY6" fmla="*/ 7100 h 7099"/>
                <a:gd name="connsiteX7" fmla="*/ 35236 w 35236"/>
                <a:gd name="connsiteY7" fmla="*/ 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36" h="7099">
                  <a:moveTo>
                    <a:pt x="35236" y="0"/>
                  </a:moveTo>
                  <a:lnTo>
                    <a:pt x="35236" y="0"/>
                  </a:lnTo>
                  <a:lnTo>
                    <a:pt x="1206" y="1072"/>
                  </a:lnTo>
                  <a:lnTo>
                    <a:pt x="0" y="1072"/>
                  </a:lnTo>
                  <a:lnTo>
                    <a:pt x="1474" y="1072"/>
                  </a:lnTo>
                  <a:cubicBezTo>
                    <a:pt x="4961" y="1098"/>
                    <a:pt x="7914" y="3657"/>
                    <a:pt x="8441" y="7100"/>
                  </a:cubicBezTo>
                  <a:lnTo>
                    <a:pt x="28269" y="7100"/>
                  </a:lnTo>
                  <a:cubicBezTo>
                    <a:pt x="28402" y="3282"/>
                    <a:pt x="31426" y="201"/>
                    <a:pt x="35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2215E6E6-B155-84D5-3102-9295484A0396}"/>
                </a:ext>
              </a:extLst>
            </p:cNvPr>
            <p:cNvSpPr/>
            <p:nvPr/>
          </p:nvSpPr>
          <p:spPr>
            <a:xfrm>
              <a:off x="330656" y="6469525"/>
              <a:ext cx="19962" cy="2545"/>
            </a:xfrm>
            <a:custGeom>
              <a:avLst/>
              <a:gdLst>
                <a:gd name="connsiteX0" fmla="*/ 19695 w 19962"/>
                <a:gd name="connsiteY0" fmla="*/ 0 h 2545"/>
                <a:gd name="connsiteX1" fmla="*/ 0 w 19962"/>
                <a:gd name="connsiteY1" fmla="*/ 0 h 2545"/>
                <a:gd name="connsiteX2" fmla="*/ 0 w 19962"/>
                <a:gd name="connsiteY2" fmla="*/ 1206 h 2545"/>
                <a:gd name="connsiteX3" fmla="*/ 0 w 19962"/>
                <a:gd name="connsiteY3" fmla="*/ 2545 h 2545"/>
                <a:gd name="connsiteX4" fmla="*/ 19963 w 19962"/>
                <a:gd name="connsiteY4" fmla="*/ 2545 h 2545"/>
                <a:gd name="connsiteX5" fmla="*/ 19695 w 19962"/>
                <a:gd name="connsiteY5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2" h="2545">
                  <a:moveTo>
                    <a:pt x="19695" y="0"/>
                  </a:moveTo>
                  <a:lnTo>
                    <a:pt x="0" y="0"/>
                  </a:lnTo>
                  <a:cubicBezTo>
                    <a:pt x="63" y="402"/>
                    <a:pt x="63" y="804"/>
                    <a:pt x="0" y="1206"/>
                  </a:cubicBezTo>
                  <a:lnTo>
                    <a:pt x="0" y="2545"/>
                  </a:lnTo>
                  <a:lnTo>
                    <a:pt x="19963" y="2545"/>
                  </a:lnTo>
                  <a:cubicBezTo>
                    <a:pt x="19720" y="1715"/>
                    <a:pt x="19629" y="857"/>
                    <a:pt x="196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E0830C0E-3D71-A304-6062-738C613A739D}"/>
                </a:ext>
              </a:extLst>
            </p:cNvPr>
            <p:cNvSpPr/>
            <p:nvPr/>
          </p:nvSpPr>
          <p:spPr>
            <a:xfrm>
              <a:off x="4333503" y="6550703"/>
              <a:ext cx="2545" cy="303010"/>
            </a:xfrm>
            <a:custGeom>
              <a:avLst/>
              <a:gdLst>
                <a:gd name="connsiteX0" fmla="*/ 0 w 2545"/>
                <a:gd name="connsiteY0" fmla="*/ 0 h 303010"/>
                <a:gd name="connsiteX1" fmla="*/ 2546 w 2545"/>
                <a:gd name="connsiteY1" fmla="*/ 0 h 303010"/>
                <a:gd name="connsiteX2" fmla="*/ 2546 w 2545"/>
                <a:gd name="connsiteY2" fmla="*/ 303010 h 303010"/>
                <a:gd name="connsiteX3" fmla="*/ 0 w 2545"/>
                <a:gd name="connsiteY3" fmla="*/ 303010 h 3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303010">
                  <a:moveTo>
                    <a:pt x="0" y="0"/>
                  </a:moveTo>
                  <a:lnTo>
                    <a:pt x="2546" y="0"/>
                  </a:lnTo>
                  <a:lnTo>
                    <a:pt x="2546" y="303010"/>
                  </a:lnTo>
                  <a:lnTo>
                    <a:pt x="0" y="30301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114ECE62-E48D-FB5F-5A19-89FACEC4CD4F}"/>
                </a:ext>
              </a:extLst>
            </p:cNvPr>
            <p:cNvSpPr/>
            <p:nvPr/>
          </p:nvSpPr>
          <p:spPr>
            <a:xfrm>
              <a:off x="2153153" y="6463453"/>
              <a:ext cx="68596" cy="12233"/>
            </a:xfrm>
            <a:custGeom>
              <a:avLst/>
              <a:gdLst>
                <a:gd name="connsiteX0" fmla="*/ 68596 w 68596"/>
                <a:gd name="connsiteY0" fmla="*/ 44 h 12233"/>
                <a:gd name="connsiteX1" fmla="*/ 0 w 68596"/>
                <a:gd name="connsiteY1" fmla="*/ 44 h 12233"/>
                <a:gd name="connsiteX2" fmla="*/ 4019 w 68596"/>
                <a:gd name="connsiteY2" fmla="*/ 44 h 12233"/>
                <a:gd name="connsiteX3" fmla="*/ 5225 w 68596"/>
                <a:gd name="connsiteY3" fmla="*/ 44 h 12233"/>
                <a:gd name="connsiteX4" fmla="*/ 6565 w 68596"/>
                <a:gd name="connsiteY4" fmla="*/ 44 h 12233"/>
                <a:gd name="connsiteX5" fmla="*/ 7771 w 68596"/>
                <a:gd name="connsiteY5" fmla="*/ 848 h 12233"/>
                <a:gd name="connsiteX6" fmla="*/ 8842 w 68596"/>
                <a:gd name="connsiteY6" fmla="*/ 1651 h 12233"/>
                <a:gd name="connsiteX7" fmla="*/ 9646 w 68596"/>
                <a:gd name="connsiteY7" fmla="*/ 2857 h 12233"/>
                <a:gd name="connsiteX8" fmla="*/ 9646 w 68596"/>
                <a:gd name="connsiteY8" fmla="*/ 4062 h 12233"/>
                <a:gd name="connsiteX9" fmla="*/ 9646 w 68596"/>
                <a:gd name="connsiteY9" fmla="*/ 5402 h 12233"/>
                <a:gd name="connsiteX10" fmla="*/ 9646 w 68596"/>
                <a:gd name="connsiteY10" fmla="*/ 6608 h 12233"/>
                <a:gd name="connsiteX11" fmla="*/ 9646 w 68596"/>
                <a:gd name="connsiteY11" fmla="*/ 6608 h 12233"/>
                <a:gd name="connsiteX12" fmla="*/ 9646 w 68596"/>
                <a:gd name="connsiteY12" fmla="*/ 6608 h 12233"/>
                <a:gd name="connsiteX13" fmla="*/ 9646 w 68596"/>
                <a:gd name="connsiteY13" fmla="*/ 7947 h 12233"/>
                <a:gd name="connsiteX14" fmla="*/ 9646 w 68596"/>
                <a:gd name="connsiteY14" fmla="*/ 9019 h 12233"/>
                <a:gd name="connsiteX15" fmla="*/ 8708 w 68596"/>
                <a:gd name="connsiteY15" fmla="*/ 10359 h 12233"/>
                <a:gd name="connsiteX16" fmla="*/ 8039 w 68596"/>
                <a:gd name="connsiteY16" fmla="*/ 11296 h 12233"/>
                <a:gd name="connsiteX17" fmla="*/ 6565 w 68596"/>
                <a:gd name="connsiteY17" fmla="*/ 12234 h 12233"/>
                <a:gd name="connsiteX18" fmla="*/ 5761 w 68596"/>
                <a:gd name="connsiteY18" fmla="*/ 12234 h 12233"/>
                <a:gd name="connsiteX19" fmla="*/ 4555 w 68596"/>
                <a:gd name="connsiteY19" fmla="*/ 12234 h 12233"/>
                <a:gd name="connsiteX20" fmla="*/ 60826 w 68596"/>
                <a:gd name="connsiteY20" fmla="*/ 12234 h 12233"/>
                <a:gd name="connsiteX21" fmla="*/ 60826 w 68596"/>
                <a:gd name="connsiteY21" fmla="*/ 5000 h 12233"/>
                <a:gd name="connsiteX22" fmla="*/ 68596 w 68596"/>
                <a:gd name="connsiteY22" fmla="*/ 44 h 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8596" h="12233">
                  <a:moveTo>
                    <a:pt x="68596" y="44"/>
                  </a:moveTo>
                  <a:lnTo>
                    <a:pt x="0" y="44"/>
                  </a:lnTo>
                  <a:lnTo>
                    <a:pt x="4019" y="44"/>
                  </a:lnTo>
                  <a:lnTo>
                    <a:pt x="5225" y="44"/>
                  </a:lnTo>
                  <a:lnTo>
                    <a:pt x="6565" y="44"/>
                  </a:lnTo>
                  <a:lnTo>
                    <a:pt x="7771" y="848"/>
                  </a:lnTo>
                  <a:lnTo>
                    <a:pt x="8842" y="1651"/>
                  </a:lnTo>
                  <a:lnTo>
                    <a:pt x="9646" y="2857"/>
                  </a:lnTo>
                  <a:cubicBezTo>
                    <a:pt x="9713" y="3259"/>
                    <a:pt x="9713" y="3661"/>
                    <a:pt x="9646" y="4062"/>
                  </a:cubicBezTo>
                  <a:cubicBezTo>
                    <a:pt x="9713" y="4505"/>
                    <a:pt x="9713" y="4960"/>
                    <a:pt x="9646" y="5402"/>
                  </a:cubicBezTo>
                  <a:cubicBezTo>
                    <a:pt x="9713" y="5804"/>
                    <a:pt x="9713" y="6206"/>
                    <a:pt x="9646" y="6608"/>
                  </a:cubicBezTo>
                  <a:lnTo>
                    <a:pt x="9646" y="6608"/>
                  </a:lnTo>
                  <a:cubicBezTo>
                    <a:pt x="9646" y="6608"/>
                    <a:pt x="9646" y="6608"/>
                    <a:pt x="9646" y="6608"/>
                  </a:cubicBezTo>
                  <a:lnTo>
                    <a:pt x="9646" y="7947"/>
                  </a:lnTo>
                  <a:cubicBezTo>
                    <a:pt x="9646" y="7947"/>
                    <a:pt x="9646" y="8751"/>
                    <a:pt x="9646" y="9019"/>
                  </a:cubicBezTo>
                  <a:cubicBezTo>
                    <a:pt x="9365" y="9488"/>
                    <a:pt x="9057" y="9930"/>
                    <a:pt x="8708" y="10359"/>
                  </a:cubicBezTo>
                  <a:lnTo>
                    <a:pt x="8039" y="11296"/>
                  </a:lnTo>
                  <a:cubicBezTo>
                    <a:pt x="7596" y="11685"/>
                    <a:pt x="7101" y="12006"/>
                    <a:pt x="6565" y="12234"/>
                  </a:cubicBezTo>
                  <a:lnTo>
                    <a:pt x="5761" y="12234"/>
                  </a:lnTo>
                  <a:lnTo>
                    <a:pt x="4555" y="12234"/>
                  </a:lnTo>
                  <a:lnTo>
                    <a:pt x="60826" y="12234"/>
                  </a:lnTo>
                  <a:lnTo>
                    <a:pt x="60826" y="5000"/>
                  </a:lnTo>
                  <a:cubicBezTo>
                    <a:pt x="61938" y="1732"/>
                    <a:pt x="65167" y="-331"/>
                    <a:pt x="68596" y="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126A211B-7A2A-A501-87FA-3947436DACA4}"/>
                </a:ext>
              </a:extLst>
            </p:cNvPr>
            <p:cNvSpPr/>
            <p:nvPr/>
          </p:nvSpPr>
          <p:spPr>
            <a:xfrm>
              <a:off x="1433559" y="5844483"/>
              <a:ext cx="2545" cy="288542"/>
            </a:xfrm>
            <a:custGeom>
              <a:avLst/>
              <a:gdLst>
                <a:gd name="connsiteX0" fmla="*/ 1206 w 2545"/>
                <a:gd name="connsiteY0" fmla="*/ 288275 h 288542"/>
                <a:gd name="connsiteX1" fmla="*/ 2546 w 2545"/>
                <a:gd name="connsiteY1" fmla="*/ 288275 h 288542"/>
                <a:gd name="connsiteX2" fmla="*/ 2546 w 2545"/>
                <a:gd name="connsiteY2" fmla="*/ 0 h 288542"/>
                <a:gd name="connsiteX3" fmla="*/ 1206 w 2545"/>
                <a:gd name="connsiteY3" fmla="*/ 0 h 288542"/>
                <a:gd name="connsiteX4" fmla="*/ 0 w 2545"/>
                <a:gd name="connsiteY4" fmla="*/ 0 h 288542"/>
                <a:gd name="connsiteX5" fmla="*/ 0 w 2545"/>
                <a:gd name="connsiteY5" fmla="*/ 288543 h 28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8542">
                  <a:moveTo>
                    <a:pt x="1206" y="288275"/>
                  </a:moveTo>
                  <a:lnTo>
                    <a:pt x="2546" y="288275"/>
                  </a:ln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2885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F46C79AB-6515-016F-E92A-465A63816080}"/>
                </a:ext>
              </a:extLst>
            </p:cNvPr>
            <p:cNvSpPr/>
            <p:nvPr/>
          </p:nvSpPr>
          <p:spPr>
            <a:xfrm>
              <a:off x="1424175" y="5607899"/>
              <a:ext cx="17825" cy="24530"/>
            </a:xfrm>
            <a:custGeom>
              <a:avLst/>
              <a:gdLst>
                <a:gd name="connsiteX0" fmla="*/ 6 w 17825"/>
                <a:gd name="connsiteY0" fmla="*/ 7652 h 24530"/>
                <a:gd name="connsiteX1" fmla="*/ 1212 w 17825"/>
                <a:gd name="connsiteY1" fmla="*/ 13546 h 24530"/>
                <a:gd name="connsiteX2" fmla="*/ 3356 w 17825"/>
                <a:gd name="connsiteY2" fmla="*/ 24531 h 24530"/>
                <a:gd name="connsiteX3" fmla="*/ 3356 w 17825"/>
                <a:gd name="connsiteY3" fmla="*/ 23727 h 24530"/>
                <a:gd name="connsiteX4" fmla="*/ 5901 w 17825"/>
                <a:gd name="connsiteY4" fmla="*/ 18369 h 24530"/>
                <a:gd name="connsiteX5" fmla="*/ 5901 w 17825"/>
                <a:gd name="connsiteY5" fmla="*/ 6313 h 24530"/>
                <a:gd name="connsiteX6" fmla="*/ 7241 w 17825"/>
                <a:gd name="connsiteY6" fmla="*/ 4973 h 24530"/>
                <a:gd name="connsiteX7" fmla="*/ 8447 w 17825"/>
                <a:gd name="connsiteY7" fmla="*/ 6313 h 24530"/>
                <a:gd name="connsiteX8" fmla="*/ 8447 w 17825"/>
                <a:gd name="connsiteY8" fmla="*/ 16895 h 24530"/>
                <a:gd name="connsiteX9" fmla="*/ 10591 w 17825"/>
                <a:gd name="connsiteY9" fmla="*/ 16895 h 24530"/>
                <a:gd name="connsiteX10" fmla="*/ 17825 w 17825"/>
                <a:gd name="connsiteY10" fmla="*/ 23459 h 24530"/>
                <a:gd name="connsiteX11" fmla="*/ 17825 w 17825"/>
                <a:gd name="connsiteY11" fmla="*/ 22789 h 24530"/>
                <a:gd name="connsiteX12" fmla="*/ 14342 w 17825"/>
                <a:gd name="connsiteY12" fmla="*/ 4303 h 24530"/>
                <a:gd name="connsiteX13" fmla="*/ 14342 w 17825"/>
                <a:gd name="connsiteY13" fmla="*/ 3634 h 24530"/>
                <a:gd name="connsiteX14" fmla="*/ 14342 w 17825"/>
                <a:gd name="connsiteY14" fmla="*/ 2294 h 24530"/>
                <a:gd name="connsiteX15" fmla="*/ 13538 w 17825"/>
                <a:gd name="connsiteY15" fmla="*/ 1222 h 24530"/>
                <a:gd name="connsiteX16" fmla="*/ 12600 w 17825"/>
                <a:gd name="connsiteY16" fmla="*/ 151 h 24530"/>
                <a:gd name="connsiteX17" fmla="*/ 11394 w 17825"/>
                <a:gd name="connsiteY17" fmla="*/ 151 h 24530"/>
                <a:gd name="connsiteX18" fmla="*/ 10189 w 17825"/>
                <a:gd name="connsiteY18" fmla="*/ 151 h 24530"/>
                <a:gd name="connsiteX19" fmla="*/ 8715 w 17825"/>
                <a:gd name="connsiteY19" fmla="*/ 151 h 24530"/>
                <a:gd name="connsiteX20" fmla="*/ 6571 w 17825"/>
                <a:gd name="connsiteY20" fmla="*/ 151 h 24530"/>
                <a:gd name="connsiteX21" fmla="*/ 6 w 17825"/>
                <a:gd name="connsiteY21" fmla="*/ 7652 h 2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825" h="24530">
                  <a:moveTo>
                    <a:pt x="6" y="7652"/>
                  </a:moveTo>
                  <a:lnTo>
                    <a:pt x="1212" y="13546"/>
                  </a:lnTo>
                  <a:lnTo>
                    <a:pt x="3356" y="24531"/>
                  </a:lnTo>
                  <a:lnTo>
                    <a:pt x="3356" y="23727"/>
                  </a:lnTo>
                  <a:cubicBezTo>
                    <a:pt x="3409" y="21663"/>
                    <a:pt x="4334" y="19719"/>
                    <a:pt x="5901" y="18369"/>
                  </a:cubicBezTo>
                  <a:lnTo>
                    <a:pt x="5901" y="6313"/>
                  </a:lnTo>
                  <a:cubicBezTo>
                    <a:pt x="5901" y="5573"/>
                    <a:pt x="6504" y="4973"/>
                    <a:pt x="7241" y="4973"/>
                  </a:cubicBezTo>
                  <a:cubicBezTo>
                    <a:pt x="7924" y="5043"/>
                    <a:pt x="8447" y="5623"/>
                    <a:pt x="8447" y="6313"/>
                  </a:cubicBezTo>
                  <a:lnTo>
                    <a:pt x="8447" y="16895"/>
                  </a:lnTo>
                  <a:lnTo>
                    <a:pt x="10591" y="16895"/>
                  </a:lnTo>
                  <a:cubicBezTo>
                    <a:pt x="14315" y="16941"/>
                    <a:pt x="17423" y="19758"/>
                    <a:pt x="17825" y="23459"/>
                  </a:cubicBezTo>
                  <a:cubicBezTo>
                    <a:pt x="17825" y="23459"/>
                    <a:pt x="17825" y="23459"/>
                    <a:pt x="17825" y="22789"/>
                  </a:cubicBezTo>
                  <a:lnTo>
                    <a:pt x="14342" y="4303"/>
                  </a:lnTo>
                  <a:cubicBezTo>
                    <a:pt x="14342" y="4303"/>
                    <a:pt x="14342" y="4303"/>
                    <a:pt x="14342" y="3634"/>
                  </a:cubicBezTo>
                  <a:lnTo>
                    <a:pt x="14342" y="2294"/>
                  </a:lnTo>
                  <a:lnTo>
                    <a:pt x="13538" y="1222"/>
                  </a:lnTo>
                  <a:lnTo>
                    <a:pt x="12600" y="151"/>
                  </a:lnTo>
                  <a:lnTo>
                    <a:pt x="11394" y="151"/>
                  </a:lnTo>
                  <a:lnTo>
                    <a:pt x="10189" y="151"/>
                  </a:lnTo>
                  <a:lnTo>
                    <a:pt x="8715" y="151"/>
                  </a:lnTo>
                  <a:cubicBezTo>
                    <a:pt x="8018" y="-50"/>
                    <a:pt x="7268" y="-50"/>
                    <a:pt x="6571" y="151"/>
                  </a:cubicBezTo>
                  <a:cubicBezTo>
                    <a:pt x="2739" y="504"/>
                    <a:pt x="-154" y="3802"/>
                    <a:pt x="6" y="76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3F383CA7-D100-474B-FFDC-05DAF6C467F0}"/>
                </a:ext>
              </a:extLst>
            </p:cNvPr>
            <p:cNvSpPr/>
            <p:nvPr/>
          </p:nvSpPr>
          <p:spPr>
            <a:xfrm>
              <a:off x="1430076" y="5612872"/>
              <a:ext cx="2545" cy="13395"/>
            </a:xfrm>
            <a:custGeom>
              <a:avLst/>
              <a:gdLst>
                <a:gd name="connsiteX0" fmla="*/ 2546 w 2545"/>
                <a:gd name="connsiteY0" fmla="*/ 1340 h 13395"/>
                <a:gd name="connsiteX1" fmla="*/ 1340 w 2545"/>
                <a:gd name="connsiteY1" fmla="*/ 0 h 13395"/>
                <a:gd name="connsiteX2" fmla="*/ 0 w 2545"/>
                <a:gd name="connsiteY2" fmla="*/ 1340 h 13395"/>
                <a:gd name="connsiteX3" fmla="*/ 0 w 2545"/>
                <a:gd name="connsiteY3" fmla="*/ 13396 h 13395"/>
                <a:gd name="connsiteX4" fmla="*/ 2546 w 2545"/>
                <a:gd name="connsiteY4" fmla="*/ 11922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3395">
                  <a:moveTo>
                    <a:pt x="2546" y="1340"/>
                  </a:moveTo>
                  <a:cubicBezTo>
                    <a:pt x="2546" y="650"/>
                    <a:pt x="2023" y="70"/>
                    <a:pt x="1340" y="0"/>
                  </a:cubicBezTo>
                  <a:cubicBezTo>
                    <a:pt x="603" y="0"/>
                    <a:pt x="0" y="600"/>
                    <a:pt x="0" y="1340"/>
                  </a:cubicBezTo>
                  <a:lnTo>
                    <a:pt x="0" y="13396"/>
                  </a:lnTo>
                  <a:cubicBezTo>
                    <a:pt x="737" y="12729"/>
                    <a:pt x="1608" y="12226"/>
                    <a:pt x="2546" y="119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403B4476-27BC-CC94-DEAD-B4A3BA52F9F8}"/>
                </a:ext>
              </a:extLst>
            </p:cNvPr>
            <p:cNvSpPr/>
            <p:nvPr/>
          </p:nvSpPr>
          <p:spPr>
            <a:xfrm>
              <a:off x="4504057" y="6536503"/>
              <a:ext cx="65381" cy="16342"/>
            </a:xfrm>
            <a:custGeom>
              <a:avLst/>
              <a:gdLst>
                <a:gd name="connsiteX0" fmla="*/ 7369 w 65381"/>
                <a:gd name="connsiteY0" fmla="*/ 6966 h 16342"/>
                <a:gd name="connsiteX1" fmla="*/ 0 w 65381"/>
                <a:gd name="connsiteY1" fmla="*/ 14199 h 16342"/>
                <a:gd name="connsiteX2" fmla="*/ 0 w 65381"/>
                <a:gd name="connsiteY2" fmla="*/ 14199 h 16342"/>
                <a:gd name="connsiteX3" fmla="*/ 56673 w 65381"/>
                <a:gd name="connsiteY3" fmla="*/ 16343 h 16342"/>
                <a:gd name="connsiteX4" fmla="*/ 56673 w 65381"/>
                <a:gd name="connsiteY4" fmla="*/ 9377 h 16342"/>
                <a:gd name="connsiteX5" fmla="*/ 63908 w 65381"/>
                <a:gd name="connsiteY5" fmla="*/ 2143 h 16342"/>
                <a:gd name="connsiteX6" fmla="*/ 65381 w 65381"/>
                <a:gd name="connsiteY6" fmla="*/ 2143 h 16342"/>
                <a:gd name="connsiteX7" fmla="*/ 64175 w 65381"/>
                <a:gd name="connsiteY7" fmla="*/ 2143 h 16342"/>
                <a:gd name="connsiteX8" fmla="*/ 268 w 65381"/>
                <a:gd name="connsiteY8" fmla="*/ 0 h 16342"/>
                <a:gd name="connsiteX9" fmla="*/ 268 w 65381"/>
                <a:gd name="connsiteY9" fmla="*/ 0 h 16342"/>
                <a:gd name="connsiteX10" fmla="*/ 7369 w 65381"/>
                <a:gd name="connsiteY10" fmla="*/ 6966 h 1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381" h="16342">
                  <a:moveTo>
                    <a:pt x="7369" y="6966"/>
                  </a:moveTo>
                  <a:cubicBezTo>
                    <a:pt x="7302" y="10985"/>
                    <a:pt x="4020" y="14199"/>
                    <a:pt x="0" y="14199"/>
                  </a:cubicBezTo>
                  <a:lnTo>
                    <a:pt x="0" y="14199"/>
                  </a:lnTo>
                  <a:lnTo>
                    <a:pt x="56673" y="16343"/>
                  </a:lnTo>
                  <a:lnTo>
                    <a:pt x="56673" y="9377"/>
                  </a:lnTo>
                  <a:cubicBezTo>
                    <a:pt x="56673" y="5385"/>
                    <a:pt x="59915" y="2143"/>
                    <a:pt x="63908" y="2143"/>
                  </a:cubicBezTo>
                  <a:lnTo>
                    <a:pt x="65381" y="2143"/>
                  </a:lnTo>
                  <a:lnTo>
                    <a:pt x="64175" y="2143"/>
                  </a:lnTo>
                  <a:lnTo>
                    <a:pt x="268" y="0"/>
                  </a:lnTo>
                  <a:lnTo>
                    <a:pt x="268" y="0"/>
                  </a:lnTo>
                  <a:cubicBezTo>
                    <a:pt x="4113" y="67"/>
                    <a:pt x="7221" y="3121"/>
                    <a:pt x="7369" y="696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4A7FA1-86F0-2ADB-F8C2-70E755B32D36}"/>
                </a:ext>
              </a:extLst>
            </p:cNvPr>
            <p:cNvSpPr/>
            <p:nvPr/>
          </p:nvSpPr>
          <p:spPr>
            <a:xfrm>
              <a:off x="4417909" y="5950309"/>
              <a:ext cx="14469" cy="586194"/>
            </a:xfrm>
            <a:custGeom>
              <a:avLst/>
              <a:gdLst>
                <a:gd name="connsiteX0" fmla="*/ 6967 w 14469"/>
                <a:gd name="connsiteY0" fmla="*/ 7234 h 586194"/>
                <a:gd name="connsiteX1" fmla="*/ 0 w 14469"/>
                <a:gd name="connsiteY1" fmla="*/ 1340 h 586194"/>
                <a:gd name="connsiteX2" fmla="*/ 0 w 14469"/>
                <a:gd name="connsiteY2" fmla="*/ 1340 h 586194"/>
                <a:gd name="connsiteX3" fmla="*/ 0 w 14469"/>
                <a:gd name="connsiteY3" fmla="*/ 586195 h 586194"/>
                <a:gd name="connsiteX4" fmla="*/ 14469 w 14469"/>
                <a:gd name="connsiteY4" fmla="*/ 586195 h 586194"/>
                <a:gd name="connsiteX5" fmla="*/ 14469 w 14469"/>
                <a:gd name="connsiteY5" fmla="*/ 0 h 586194"/>
                <a:gd name="connsiteX6" fmla="*/ 7235 w 14469"/>
                <a:gd name="connsiteY6" fmla="*/ 7239 h 586194"/>
                <a:gd name="connsiteX7" fmla="*/ 6967 w 14469"/>
                <a:gd name="connsiteY7" fmla="*/ 7234 h 5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586194">
                  <a:moveTo>
                    <a:pt x="6967" y="7234"/>
                  </a:moveTo>
                  <a:cubicBezTo>
                    <a:pt x="3497" y="7275"/>
                    <a:pt x="536" y="4763"/>
                    <a:pt x="0" y="1340"/>
                  </a:cubicBezTo>
                  <a:lnTo>
                    <a:pt x="0" y="1340"/>
                  </a:lnTo>
                  <a:lnTo>
                    <a:pt x="0" y="586195"/>
                  </a:lnTo>
                  <a:lnTo>
                    <a:pt x="14469" y="586195"/>
                  </a:lnTo>
                  <a:lnTo>
                    <a:pt x="14469" y="0"/>
                  </a:lnTo>
                  <a:cubicBezTo>
                    <a:pt x="14469" y="3995"/>
                    <a:pt x="11241" y="7236"/>
                    <a:pt x="7235" y="7239"/>
                  </a:cubicBezTo>
                  <a:cubicBezTo>
                    <a:pt x="7154" y="7239"/>
                    <a:pt x="7061" y="7236"/>
                    <a:pt x="696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2D27FE46-2400-79C4-F7DE-1E3497F5DEAE}"/>
                </a:ext>
              </a:extLst>
            </p:cNvPr>
            <p:cNvSpPr/>
            <p:nvPr/>
          </p:nvSpPr>
          <p:spPr>
            <a:xfrm>
              <a:off x="1769307" y="5645994"/>
              <a:ext cx="195741" cy="14700"/>
            </a:xfrm>
            <a:custGeom>
              <a:avLst/>
              <a:gdLst>
                <a:gd name="connsiteX0" fmla="*/ 7771 w 195741"/>
                <a:gd name="connsiteY0" fmla="*/ 9074 h 14700"/>
                <a:gd name="connsiteX1" fmla="*/ 6431 w 195741"/>
                <a:gd name="connsiteY1" fmla="*/ 14701 h 14700"/>
                <a:gd name="connsiteX2" fmla="*/ 188507 w 195741"/>
                <a:gd name="connsiteY2" fmla="*/ 14701 h 14700"/>
                <a:gd name="connsiteX3" fmla="*/ 188507 w 195741"/>
                <a:gd name="connsiteY3" fmla="*/ 7333 h 14700"/>
                <a:gd name="connsiteX4" fmla="*/ 195741 w 195741"/>
                <a:gd name="connsiteY4" fmla="*/ 99 h 14700"/>
                <a:gd name="connsiteX5" fmla="*/ 0 w 195741"/>
                <a:gd name="connsiteY5" fmla="*/ 99 h 14700"/>
                <a:gd name="connsiteX6" fmla="*/ 2278 w 195741"/>
                <a:gd name="connsiteY6" fmla="*/ 99 h 14700"/>
                <a:gd name="connsiteX7" fmla="*/ 7771 w 195741"/>
                <a:gd name="connsiteY7" fmla="*/ 9074 h 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741" h="14700">
                  <a:moveTo>
                    <a:pt x="7771" y="9074"/>
                  </a:moveTo>
                  <a:lnTo>
                    <a:pt x="6431" y="14701"/>
                  </a:lnTo>
                  <a:lnTo>
                    <a:pt x="188507" y="14701"/>
                  </a:lnTo>
                  <a:lnTo>
                    <a:pt x="188507" y="7333"/>
                  </a:lnTo>
                  <a:cubicBezTo>
                    <a:pt x="188507" y="3338"/>
                    <a:pt x="191749" y="99"/>
                    <a:pt x="195741" y="99"/>
                  </a:cubicBezTo>
                  <a:lnTo>
                    <a:pt x="0" y="99"/>
                  </a:lnTo>
                  <a:cubicBezTo>
                    <a:pt x="750" y="-33"/>
                    <a:pt x="1527" y="-33"/>
                    <a:pt x="2278" y="99"/>
                  </a:cubicBezTo>
                  <a:cubicBezTo>
                    <a:pt x="6257" y="1091"/>
                    <a:pt x="8695" y="5085"/>
                    <a:pt x="7771" y="907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5FA147CE-C5DE-3D5A-926C-CC9264E20580}"/>
                </a:ext>
              </a:extLst>
            </p:cNvPr>
            <p:cNvSpPr/>
            <p:nvPr/>
          </p:nvSpPr>
          <p:spPr>
            <a:xfrm>
              <a:off x="1761536" y="5646396"/>
              <a:ext cx="15307" cy="15638"/>
            </a:xfrm>
            <a:custGeom>
              <a:avLst/>
              <a:gdLst>
                <a:gd name="connsiteX0" fmla="*/ 6967 w 15307"/>
                <a:gd name="connsiteY0" fmla="*/ 7199 h 15638"/>
                <a:gd name="connsiteX1" fmla="*/ 6967 w 15307"/>
                <a:gd name="connsiteY1" fmla="*/ 7199 h 15638"/>
                <a:gd name="connsiteX2" fmla="*/ 6967 w 15307"/>
                <a:gd name="connsiteY2" fmla="*/ 7199 h 15638"/>
                <a:gd name="connsiteX3" fmla="*/ 8159 w 15307"/>
                <a:gd name="connsiteY3" fmla="*/ 5985 h 15638"/>
                <a:gd name="connsiteX4" fmla="*/ 8307 w 15307"/>
                <a:gd name="connsiteY4" fmla="*/ 5994 h 15638"/>
                <a:gd name="connsiteX5" fmla="*/ 9512 w 15307"/>
                <a:gd name="connsiteY5" fmla="*/ 7199 h 15638"/>
                <a:gd name="connsiteX6" fmla="*/ 9512 w 15307"/>
                <a:gd name="connsiteY6" fmla="*/ 8137 h 15638"/>
                <a:gd name="connsiteX7" fmla="*/ 13800 w 15307"/>
                <a:gd name="connsiteY7" fmla="*/ 14701 h 15638"/>
                <a:gd name="connsiteX8" fmla="*/ 13800 w 15307"/>
                <a:gd name="connsiteY8" fmla="*/ 15638 h 15638"/>
                <a:gd name="connsiteX9" fmla="*/ 13800 w 15307"/>
                <a:gd name="connsiteY9" fmla="*/ 14567 h 15638"/>
                <a:gd name="connsiteX10" fmla="*/ 15140 w 15307"/>
                <a:gd name="connsiteY10" fmla="*/ 8941 h 15638"/>
                <a:gd name="connsiteX11" fmla="*/ 9646 w 15307"/>
                <a:gd name="connsiteY11" fmla="*/ 99 h 15638"/>
                <a:gd name="connsiteX12" fmla="*/ 7369 w 15307"/>
                <a:gd name="connsiteY12" fmla="*/ 99 h 15638"/>
                <a:gd name="connsiteX13" fmla="*/ 5895 w 15307"/>
                <a:gd name="connsiteY13" fmla="*/ 99 h 15638"/>
                <a:gd name="connsiteX14" fmla="*/ 4689 w 15307"/>
                <a:gd name="connsiteY14" fmla="*/ 99 h 15638"/>
                <a:gd name="connsiteX15" fmla="*/ 3484 w 15307"/>
                <a:gd name="connsiteY15" fmla="*/ 903 h 15638"/>
                <a:gd name="connsiteX16" fmla="*/ 2546 w 15307"/>
                <a:gd name="connsiteY16" fmla="*/ 1707 h 15638"/>
                <a:gd name="connsiteX17" fmla="*/ 1742 w 15307"/>
                <a:gd name="connsiteY17" fmla="*/ 2912 h 15638"/>
                <a:gd name="connsiteX18" fmla="*/ 1742 w 15307"/>
                <a:gd name="connsiteY18" fmla="*/ 4252 h 15638"/>
                <a:gd name="connsiteX19" fmla="*/ 0 w 15307"/>
                <a:gd name="connsiteY19" fmla="*/ 11754 h 15638"/>
                <a:gd name="connsiteX20" fmla="*/ 0 w 15307"/>
                <a:gd name="connsiteY20" fmla="*/ 12557 h 15638"/>
                <a:gd name="connsiteX21" fmla="*/ 6967 w 15307"/>
                <a:gd name="connsiteY21" fmla="*/ 7199 h 1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307" h="15638">
                  <a:moveTo>
                    <a:pt x="6967" y="7199"/>
                  </a:moveTo>
                  <a:lnTo>
                    <a:pt x="6967" y="7199"/>
                  </a:lnTo>
                  <a:lnTo>
                    <a:pt x="6967" y="7199"/>
                  </a:lnTo>
                  <a:cubicBezTo>
                    <a:pt x="6967" y="6533"/>
                    <a:pt x="7503" y="5990"/>
                    <a:pt x="8159" y="5985"/>
                  </a:cubicBezTo>
                  <a:cubicBezTo>
                    <a:pt x="8213" y="5985"/>
                    <a:pt x="8253" y="5988"/>
                    <a:pt x="8307" y="5994"/>
                  </a:cubicBezTo>
                  <a:cubicBezTo>
                    <a:pt x="8976" y="5994"/>
                    <a:pt x="9512" y="6533"/>
                    <a:pt x="9512" y="7199"/>
                  </a:cubicBezTo>
                  <a:lnTo>
                    <a:pt x="9512" y="8137"/>
                  </a:lnTo>
                  <a:cubicBezTo>
                    <a:pt x="12085" y="9320"/>
                    <a:pt x="13746" y="11872"/>
                    <a:pt x="13800" y="14701"/>
                  </a:cubicBezTo>
                  <a:lnTo>
                    <a:pt x="13800" y="15638"/>
                  </a:lnTo>
                  <a:lnTo>
                    <a:pt x="13800" y="14567"/>
                  </a:lnTo>
                  <a:lnTo>
                    <a:pt x="15140" y="8941"/>
                  </a:lnTo>
                  <a:cubicBezTo>
                    <a:pt x="15984" y="4997"/>
                    <a:pt x="13559" y="1091"/>
                    <a:pt x="9646" y="99"/>
                  </a:cubicBezTo>
                  <a:cubicBezTo>
                    <a:pt x="8896" y="-33"/>
                    <a:pt x="8119" y="-33"/>
                    <a:pt x="7369" y="99"/>
                  </a:cubicBezTo>
                  <a:lnTo>
                    <a:pt x="5895" y="99"/>
                  </a:lnTo>
                  <a:lnTo>
                    <a:pt x="4689" y="99"/>
                  </a:lnTo>
                  <a:cubicBezTo>
                    <a:pt x="4234" y="272"/>
                    <a:pt x="3818" y="547"/>
                    <a:pt x="3484" y="903"/>
                  </a:cubicBezTo>
                  <a:lnTo>
                    <a:pt x="2546" y="1707"/>
                  </a:lnTo>
                  <a:lnTo>
                    <a:pt x="1742" y="2912"/>
                  </a:lnTo>
                  <a:cubicBezTo>
                    <a:pt x="1661" y="3356"/>
                    <a:pt x="1661" y="3809"/>
                    <a:pt x="1742" y="4252"/>
                  </a:cubicBezTo>
                  <a:lnTo>
                    <a:pt x="0" y="11754"/>
                  </a:lnTo>
                  <a:cubicBezTo>
                    <a:pt x="0" y="11754"/>
                    <a:pt x="0" y="11754"/>
                    <a:pt x="0" y="12557"/>
                  </a:cubicBezTo>
                  <a:cubicBezTo>
                    <a:pt x="804" y="9376"/>
                    <a:pt x="3685" y="7160"/>
                    <a:pt x="6967" y="719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082F3D0A-457C-6534-07C2-0821EA830316}"/>
                </a:ext>
              </a:extLst>
            </p:cNvPr>
            <p:cNvSpPr/>
            <p:nvPr/>
          </p:nvSpPr>
          <p:spPr>
            <a:xfrm>
              <a:off x="1223750" y="5624392"/>
              <a:ext cx="159567" cy="14601"/>
            </a:xfrm>
            <a:custGeom>
              <a:avLst/>
              <a:gdLst>
                <a:gd name="connsiteX0" fmla="*/ 7369 w 159567"/>
                <a:gd name="connsiteY0" fmla="*/ 7234 h 14601"/>
                <a:gd name="connsiteX1" fmla="*/ 7369 w 159567"/>
                <a:gd name="connsiteY1" fmla="*/ 14601 h 14601"/>
                <a:gd name="connsiteX2" fmla="*/ 159567 w 159567"/>
                <a:gd name="connsiteY2" fmla="*/ 14601 h 14601"/>
                <a:gd name="connsiteX3" fmla="*/ 159567 w 159567"/>
                <a:gd name="connsiteY3" fmla="*/ 0 h 14601"/>
                <a:gd name="connsiteX4" fmla="*/ 0 w 159567"/>
                <a:gd name="connsiteY4" fmla="*/ 0 h 14601"/>
                <a:gd name="connsiteX5" fmla="*/ 7369 w 159567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567" h="14601">
                  <a:moveTo>
                    <a:pt x="7369" y="7234"/>
                  </a:moveTo>
                  <a:lnTo>
                    <a:pt x="7369" y="14601"/>
                  </a:lnTo>
                  <a:lnTo>
                    <a:pt x="159567" y="14601"/>
                  </a:lnTo>
                  <a:lnTo>
                    <a:pt x="159567" y="0"/>
                  </a:ln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E7FFB845-3EE1-0CD1-2B7C-95AD6E1BA19D}"/>
                </a:ext>
              </a:extLst>
            </p:cNvPr>
            <p:cNvSpPr/>
            <p:nvPr/>
          </p:nvSpPr>
          <p:spPr>
            <a:xfrm>
              <a:off x="1761362" y="5653729"/>
              <a:ext cx="7140" cy="176153"/>
            </a:xfrm>
            <a:custGeom>
              <a:avLst/>
              <a:gdLst>
                <a:gd name="connsiteX0" fmla="*/ 7141 w 7140"/>
                <a:gd name="connsiteY0" fmla="*/ 160212 h 176153"/>
                <a:gd name="connsiteX1" fmla="*/ 7141 w 7140"/>
                <a:gd name="connsiteY1" fmla="*/ 160212 h 176153"/>
                <a:gd name="connsiteX2" fmla="*/ 7141 w 7140"/>
                <a:gd name="connsiteY2" fmla="*/ 157935 h 176153"/>
                <a:gd name="connsiteX3" fmla="*/ 7141 w 7140"/>
                <a:gd name="connsiteY3" fmla="*/ 0 h 176153"/>
                <a:gd name="connsiteX4" fmla="*/ 7141 w 7140"/>
                <a:gd name="connsiteY4" fmla="*/ 0 h 176153"/>
                <a:gd name="connsiteX5" fmla="*/ 40 w 7140"/>
                <a:gd name="connsiteY5" fmla="*/ 6430 h 176153"/>
                <a:gd name="connsiteX6" fmla="*/ 40 w 7140"/>
                <a:gd name="connsiteY6" fmla="*/ 7234 h 176153"/>
                <a:gd name="connsiteX7" fmla="*/ 40 w 7140"/>
                <a:gd name="connsiteY7" fmla="*/ 176153 h 176153"/>
                <a:gd name="connsiteX8" fmla="*/ 2318 w 7140"/>
                <a:gd name="connsiteY8" fmla="*/ 176153 h 17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0" h="176153">
                  <a:moveTo>
                    <a:pt x="7141" y="160212"/>
                  </a:moveTo>
                  <a:lnTo>
                    <a:pt x="7141" y="160212"/>
                  </a:lnTo>
                  <a:lnTo>
                    <a:pt x="7141" y="157935"/>
                  </a:lnTo>
                  <a:lnTo>
                    <a:pt x="7141" y="0"/>
                  </a:lnTo>
                  <a:lnTo>
                    <a:pt x="7141" y="0"/>
                  </a:lnTo>
                  <a:cubicBezTo>
                    <a:pt x="3470" y="-16"/>
                    <a:pt x="389" y="2773"/>
                    <a:pt x="40" y="6430"/>
                  </a:cubicBezTo>
                  <a:cubicBezTo>
                    <a:pt x="-13" y="6695"/>
                    <a:pt x="-13" y="6969"/>
                    <a:pt x="40" y="7234"/>
                  </a:cubicBezTo>
                  <a:lnTo>
                    <a:pt x="40" y="176153"/>
                  </a:lnTo>
                  <a:lnTo>
                    <a:pt x="2318" y="17615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74C8148E-1593-A467-7EAE-DFA58214E122}"/>
                </a:ext>
              </a:extLst>
            </p:cNvPr>
            <p:cNvSpPr/>
            <p:nvPr/>
          </p:nvSpPr>
          <p:spPr>
            <a:xfrm>
              <a:off x="1770379" y="5654265"/>
              <a:ext cx="4287" cy="148691"/>
            </a:xfrm>
            <a:custGeom>
              <a:avLst/>
              <a:gdLst>
                <a:gd name="connsiteX0" fmla="*/ 1608 w 4287"/>
                <a:gd name="connsiteY0" fmla="*/ 146281 h 148691"/>
                <a:gd name="connsiteX1" fmla="*/ 1608 w 4287"/>
                <a:gd name="connsiteY1" fmla="*/ 146281 h 148691"/>
                <a:gd name="connsiteX2" fmla="*/ 1608 w 4287"/>
                <a:gd name="connsiteY2" fmla="*/ 144941 h 148691"/>
                <a:gd name="connsiteX3" fmla="*/ 2412 w 4287"/>
                <a:gd name="connsiteY3" fmla="*/ 143869 h 148691"/>
                <a:gd name="connsiteX4" fmla="*/ 3483 w 4287"/>
                <a:gd name="connsiteY4" fmla="*/ 143066 h 148691"/>
                <a:gd name="connsiteX5" fmla="*/ 4287 w 4287"/>
                <a:gd name="connsiteY5" fmla="*/ 142396 h 148691"/>
                <a:gd name="connsiteX6" fmla="*/ 4287 w 4287"/>
                <a:gd name="connsiteY6" fmla="*/ 6564 h 148691"/>
                <a:gd name="connsiteX7" fmla="*/ 0 w 4287"/>
                <a:gd name="connsiteY7" fmla="*/ 0 h 148691"/>
                <a:gd name="connsiteX8" fmla="*/ 0 w 4287"/>
                <a:gd name="connsiteY8" fmla="*/ 148692 h 14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7" h="148691">
                  <a:moveTo>
                    <a:pt x="1608" y="146281"/>
                  </a:moveTo>
                  <a:cubicBezTo>
                    <a:pt x="1608" y="146281"/>
                    <a:pt x="1608" y="146281"/>
                    <a:pt x="1608" y="146281"/>
                  </a:cubicBezTo>
                  <a:cubicBezTo>
                    <a:pt x="1581" y="145835"/>
                    <a:pt x="1581" y="145387"/>
                    <a:pt x="1608" y="144941"/>
                  </a:cubicBezTo>
                  <a:lnTo>
                    <a:pt x="2412" y="143869"/>
                  </a:lnTo>
                  <a:lnTo>
                    <a:pt x="3483" y="143066"/>
                  </a:lnTo>
                  <a:lnTo>
                    <a:pt x="4287" y="142396"/>
                  </a:lnTo>
                  <a:lnTo>
                    <a:pt x="4287" y="6564"/>
                  </a:lnTo>
                  <a:cubicBezTo>
                    <a:pt x="4234" y="3735"/>
                    <a:pt x="2572" y="1183"/>
                    <a:pt x="0" y="0"/>
                  </a:cubicBezTo>
                  <a:lnTo>
                    <a:pt x="0" y="14869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6E4F45AE-A6E1-6EB1-AD1C-34A1BD519FE7}"/>
                </a:ext>
              </a:extLst>
            </p:cNvPr>
            <p:cNvSpPr/>
            <p:nvPr/>
          </p:nvSpPr>
          <p:spPr>
            <a:xfrm>
              <a:off x="1427530" y="5825461"/>
              <a:ext cx="2545" cy="11654"/>
            </a:xfrm>
            <a:custGeom>
              <a:avLst/>
              <a:gdLst>
                <a:gd name="connsiteX0" fmla="*/ 0 w 2545"/>
                <a:gd name="connsiteY0" fmla="*/ 0 h 11654"/>
                <a:gd name="connsiteX1" fmla="*/ 0 w 2545"/>
                <a:gd name="connsiteY1" fmla="*/ 11654 h 11654"/>
                <a:gd name="connsiteX2" fmla="*/ 2546 w 2545"/>
                <a:gd name="connsiteY2" fmla="*/ 6296 h 11654"/>
                <a:gd name="connsiteX3" fmla="*/ 2546 w 2545"/>
                <a:gd name="connsiteY3" fmla="*/ 0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5" h="11654">
                  <a:moveTo>
                    <a:pt x="0" y="0"/>
                  </a:moveTo>
                  <a:lnTo>
                    <a:pt x="0" y="11654"/>
                  </a:lnTo>
                  <a:cubicBezTo>
                    <a:pt x="54" y="9590"/>
                    <a:pt x="978" y="7646"/>
                    <a:pt x="2546" y="6296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8B4B7DAE-A586-738A-A5EB-7AD215EB8110}"/>
                </a:ext>
              </a:extLst>
            </p:cNvPr>
            <p:cNvSpPr/>
            <p:nvPr/>
          </p:nvSpPr>
          <p:spPr>
            <a:xfrm>
              <a:off x="1427530" y="5624392"/>
              <a:ext cx="14603" cy="205891"/>
            </a:xfrm>
            <a:custGeom>
              <a:avLst/>
              <a:gdLst>
                <a:gd name="connsiteX0" fmla="*/ 7235 w 14603"/>
                <a:gd name="connsiteY0" fmla="*/ 0 h 205891"/>
                <a:gd name="connsiteX1" fmla="*/ 5091 w 14603"/>
                <a:gd name="connsiteY1" fmla="*/ 0 h 205891"/>
                <a:gd name="connsiteX2" fmla="*/ 2546 w 14603"/>
                <a:gd name="connsiteY2" fmla="*/ 1473 h 205891"/>
                <a:gd name="connsiteX3" fmla="*/ 0 w 14603"/>
                <a:gd name="connsiteY3" fmla="*/ 6832 h 205891"/>
                <a:gd name="connsiteX4" fmla="*/ 0 w 14603"/>
                <a:gd name="connsiteY4" fmla="*/ 198524 h 205891"/>
                <a:gd name="connsiteX5" fmla="*/ 3885 w 14603"/>
                <a:gd name="connsiteY5" fmla="*/ 198524 h 205891"/>
                <a:gd name="connsiteX6" fmla="*/ 5091 w 14603"/>
                <a:gd name="connsiteY6" fmla="*/ 199729 h 205891"/>
                <a:gd name="connsiteX7" fmla="*/ 5091 w 14603"/>
                <a:gd name="connsiteY7" fmla="*/ 205891 h 205891"/>
                <a:gd name="connsiteX8" fmla="*/ 7235 w 14603"/>
                <a:gd name="connsiteY8" fmla="*/ 205891 h 205891"/>
                <a:gd name="connsiteX9" fmla="*/ 14604 w 14603"/>
                <a:gd name="connsiteY9" fmla="*/ 205891 h 205891"/>
                <a:gd name="connsiteX10" fmla="*/ 14604 w 14603"/>
                <a:gd name="connsiteY10" fmla="*/ 7234 h 205891"/>
                <a:gd name="connsiteX11" fmla="*/ 14604 w 14603"/>
                <a:gd name="connsiteY11" fmla="*/ 7234 h 205891"/>
                <a:gd name="connsiteX12" fmla="*/ 7235 w 14603"/>
                <a:gd name="connsiteY12" fmla="*/ 0 h 20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3" h="205891">
                  <a:moveTo>
                    <a:pt x="7235" y="0"/>
                  </a:moveTo>
                  <a:lnTo>
                    <a:pt x="5091" y="0"/>
                  </a:lnTo>
                  <a:cubicBezTo>
                    <a:pt x="4153" y="304"/>
                    <a:pt x="3282" y="806"/>
                    <a:pt x="2546" y="1473"/>
                  </a:cubicBezTo>
                  <a:cubicBezTo>
                    <a:pt x="978" y="2824"/>
                    <a:pt x="54" y="4767"/>
                    <a:pt x="0" y="6832"/>
                  </a:cubicBezTo>
                  <a:lnTo>
                    <a:pt x="0" y="198524"/>
                  </a:lnTo>
                  <a:lnTo>
                    <a:pt x="3885" y="198524"/>
                  </a:lnTo>
                  <a:cubicBezTo>
                    <a:pt x="4555" y="198524"/>
                    <a:pt x="5091" y="199064"/>
                    <a:pt x="5091" y="199729"/>
                  </a:cubicBezTo>
                  <a:lnTo>
                    <a:pt x="5091" y="205891"/>
                  </a:lnTo>
                  <a:lnTo>
                    <a:pt x="7235" y="205891"/>
                  </a:lnTo>
                  <a:lnTo>
                    <a:pt x="14604" y="205891"/>
                  </a:lnTo>
                  <a:lnTo>
                    <a:pt x="14604" y="7234"/>
                  </a:lnTo>
                  <a:cubicBezTo>
                    <a:pt x="14604" y="7234"/>
                    <a:pt x="14604" y="7234"/>
                    <a:pt x="14604" y="7234"/>
                  </a:cubicBezTo>
                  <a:cubicBezTo>
                    <a:pt x="14537" y="3218"/>
                    <a:pt x="11254" y="0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C6D65ED3-F422-5159-4691-209FEE98CF7D}"/>
                </a:ext>
              </a:extLst>
            </p:cNvPr>
            <p:cNvSpPr/>
            <p:nvPr/>
          </p:nvSpPr>
          <p:spPr>
            <a:xfrm>
              <a:off x="1776274" y="5822782"/>
              <a:ext cx="1339" cy="7635"/>
            </a:xfrm>
            <a:custGeom>
              <a:avLst/>
              <a:gdLst>
                <a:gd name="connsiteX0" fmla="*/ 1340 w 1339"/>
                <a:gd name="connsiteY0" fmla="*/ 7636 h 7635"/>
                <a:gd name="connsiteX1" fmla="*/ 1340 w 1339"/>
                <a:gd name="connsiteY1" fmla="*/ 0 h 7635"/>
                <a:gd name="connsiteX2" fmla="*/ 0 w 1339"/>
                <a:gd name="connsiteY2" fmla="*/ 0 h 7635"/>
                <a:gd name="connsiteX3" fmla="*/ 0 w 1339"/>
                <a:gd name="connsiteY3" fmla="*/ 696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7635">
                  <a:moveTo>
                    <a:pt x="1340" y="7636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153256CC-A6A8-E33E-14D4-1A0D71B98DA9}"/>
                </a:ext>
              </a:extLst>
            </p:cNvPr>
            <p:cNvSpPr/>
            <p:nvPr/>
          </p:nvSpPr>
          <p:spPr>
            <a:xfrm>
              <a:off x="1780293" y="5818094"/>
              <a:ext cx="1607" cy="5626"/>
            </a:xfrm>
            <a:custGeom>
              <a:avLst/>
              <a:gdLst>
                <a:gd name="connsiteX0" fmla="*/ 1608 w 1607"/>
                <a:gd name="connsiteY0" fmla="*/ 0 h 5626"/>
                <a:gd name="connsiteX1" fmla="*/ 0 w 1607"/>
                <a:gd name="connsiteY1" fmla="*/ 2813 h 5626"/>
                <a:gd name="connsiteX2" fmla="*/ 0 w 1607"/>
                <a:gd name="connsiteY2" fmla="*/ 5626 h 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7" h="5626">
                  <a:moveTo>
                    <a:pt x="1608" y="0"/>
                  </a:moveTo>
                  <a:cubicBezTo>
                    <a:pt x="1326" y="1060"/>
                    <a:pt x="764" y="2028"/>
                    <a:pt x="0" y="2813"/>
                  </a:cubicBezTo>
                  <a:lnTo>
                    <a:pt x="0" y="562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E57708D0-939C-945B-A5B7-112E82405FED}"/>
                </a:ext>
              </a:extLst>
            </p:cNvPr>
            <p:cNvSpPr/>
            <p:nvPr/>
          </p:nvSpPr>
          <p:spPr>
            <a:xfrm>
              <a:off x="1763680" y="5813941"/>
              <a:ext cx="4823" cy="15940"/>
            </a:xfrm>
            <a:custGeom>
              <a:avLst/>
              <a:gdLst>
                <a:gd name="connsiteX0" fmla="*/ 4823 w 4823"/>
                <a:gd name="connsiteY0" fmla="*/ 15941 h 15940"/>
                <a:gd name="connsiteX1" fmla="*/ 4823 w 4823"/>
                <a:gd name="connsiteY1" fmla="*/ 5760 h 15940"/>
                <a:gd name="connsiteX2" fmla="*/ 4823 w 4823"/>
                <a:gd name="connsiteY2" fmla="*/ 0 h 15940"/>
                <a:gd name="connsiteX3" fmla="*/ 0 w 4823"/>
                <a:gd name="connsiteY3" fmla="*/ 15941 h 15940"/>
                <a:gd name="connsiteX4" fmla="*/ 4823 w 4823"/>
                <a:gd name="connsiteY4" fmla="*/ 15941 h 1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" h="15940">
                  <a:moveTo>
                    <a:pt x="4823" y="15941"/>
                  </a:moveTo>
                  <a:lnTo>
                    <a:pt x="4823" y="5760"/>
                  </a:lnTo>
                  <a:cubicBezTo>
                    <a:pt x="4019" y="3922"/>
                    <a:pt x="4019" y="1838"/>
                    <a:pt x="4823" y="0"/>
                  </a:cubicBezTo>
                  <a:lnTo>
                    <a:pt x="0" y="15941"/>
                  </a:lnTo>
                  <a:lnTo>
                    <a:pt x="4823" y="1594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DFC79115-F331-15C0-D7C1-B332D34040D7}"/>
                </a:ext>
              </a:extLst>
            </p:cNvPr>
            <p:cNvSpPr/>
            <p:nvPr/>
          </p:nvSpPr>
          <p:spPr>
            <a:xfrm>
              <a:off x="1771183" y="5822380"/>
              <a:ext cx="2411" cy="7635"/>
            </a:xfrm>
            <a:custGeom>
              <a:avLst/>
              <a:gdLst>
                <a:gd name="connsiteX0" fmla="*/ 2412 w 2411"/>
                <a:gd name="connsiteY0" fmla="*/ 7502 h 7635"/>
                <a:gd name="connsiteX1" fmla="*/ 2412 w 2411"/>
                <a:gd name="connsiteY1" fmla="*/ 804 h 7635"/>
                <a:gd name="connsiteX2" fmla="*/ 1608 w 2411"/>
                <a:gd name="connsiteY2" fmla="*/ 804 h 7635"/>
                <a:gd name="connsiteX3" fmla="*/ 0 w 2411"/>
                <a:gd name="connsiteY3" fmla="*/ 0 h 7635"/>
                <a:gd name="connsiteX4" fmla="*/ 0 w 2411"/>
                <a:gd name="connsiteY4" fmla="*/ 7636 h 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" h="7635">
                  <a:moveTo>
                    <a:pt x="2412" y="7502"/>
                  </a:moveTo>
                  <a:lnTo>
                    <a:pt x="2412" y="804"/>
                  </a:lnTo>
                  <a:lnTo>
                    <a:pt x="1608" y="804"/>
                  </a:lnTo>
                  <a:cubicBezTo>
                    <a:pt x="1045" y="591"/>
                    <a:pt x="509" y="321"/>
                    <a:pt x="0" y="0"/>
                  </a:cubicBezTo>
                  <a:lnTo>
                    <a:pt x="0" y="763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DE1E93CC-F8FE-98C1-F91A-54262FB0858A}"/>
                </a:ext>
              </a:extLst>
            </p:cNvPr>
            <p:cNvSpPr/>
            <p:nvPr/>
          </p:nvSpPr>
          <p:spPr>
            <a:xfrm>
              <a:off x="417340" y="5557414"/>
              <a:ext cx="169079" cy="13663"/>
            </a:xfrm>
            <a:custGeom>
              <a:avLst/>
              <a:gdLst>
                <a:gd name="connsiteX0" fmla="*/ 7369 w 169079"/>
                <a:gd name="connsiteY0" fmla="*/ 6430 h 13663"/>
                <a:gd name="connsiteX1" fmla="*/ 7369 w 169079"/>
                <a:gd name="connsiteY1" fmla="*/ 10181 h 13663"/>
                <a:gd name="connsiteX2" fmla="*/ 12058 w 169079"/>
                <a:gd name="connsiteY2" fmla="*/ 13664 h 13663"/>
                <a:gd name="connsiteX3" fmla="*/ 163185 w 169079"/>
                <a:gd name="connsiteY3" fmla="*/ 13664 h 13663"/>
                <a:gd name="connsiteX4" fmla="*/ 163185 w 169079"/>
                <a:gd name="connsiteY4" fmla="*/ 6430 h 13663"/>
                <a:gd name="connsiteX5" fmla="*/ 163185 w 169079"/>
                <a:gd name="connsiteY5" fmla="*/ 5359 h 13663"/>
                <a:gd name="connsiteX6" fmla="*/ 163185 w 169079"/>
                <a:gd name="connsiteY6" fmla="*/ 3885 h 13663"/>
                <a:gd name="connsiteX7" fmla="*/ 163989 w 169079"/>
                <a:gd name="connsiteY7" fmla="*/ 2545 h 13663"/>
                <a:gd name="connsiteX8" fmla="*/ 163989 w 169079"/>
                <a:gd name="connsiteY8" fmla="*/ 1608 h 13663"/>
                <a:gd name="connsiteX9" fmla="*/ 163989 w 169079"/>
                <a:gd name="connsiteY9" fmla="*/ 1608 h 13663"/>
                <a:gd name="connsiteX10" fmla="*/ 165194 w 169079"/>
                <a:gd name="connsiteY10" fmla="*/ 670 h 13663"/>
                <a:gd name="connsiteX11" fmla="*/ 166266 w 169079"/>
                <a:gd name="connsiteY11" fmla="*/ 0 h 13663"/>
                <a:gd name="connsiteX12" fmla="*/ 167472 w 169079"/>
                <a:gd name="connsiteY12" fmla="*/ 0 h 13663"/>
                <a:gd name="connsiteX13" fmla="*/ 169080 w 169079"/>
                <a:gd name="connsiteY13" fmla="*/ 0 h 13663"/>
                <a:gd name="connsiteX14" fmla="*/ 0 w 169079"/>
                <a:gd name="connsiteY14" fmla="*/ 0 h 13663"/>
                <a:gd name="connsiteX15" fmla="*/ 7369 w 169079"/>
                <a:gd name="connsiteY15" fmla="*/ 6430 h 1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079" h="13663">
                  <a:moveTo>
                    <a:pt x="7369" y="6430"/>
                  </a:moveTo>
                  <a:lnTo>
                    <a:pt x="7369" y="10181"/>
                  </a:lnTo>
                  <a:lnTo>
                    <a:pt x="12058" y="13664"/>
                  </a:lnTo>
                  <a:lnTo>
                    <a:pt x="163185" y="13664"/>
                  </a:lnTo>
                  <a:lnTo>
                    <a:pt x="163185" y="6430"/>
                  </a:lnTo>
                  <a:cubicBezTo>
                    <a:pt x="163124" y="6075"/>
                    <a:pt x="163124" y="5713"/>
                    <a:pt x="163185" y="5359"/>
                  </a:cubicBezTo>
                  <a:cubicBezTo>
                    <a:pt x="163132" y="4868"/>
                    <a:pt x="163132" y="4375"/>
                    <a:pt x="163185" y="3885"/>
                  </a:cubicBezTo>
                  <a:lnTo>
                    <a:pt x="163989" y="2545"/>
                  </a:lnTo>
                  <a:cubicBezTo>
                    <a:pt x="163944" y="2235"/>
                    <a:pt x="163944" y="1919"/>
                    <a:pt x="163989" y="1608"/>
                  </a:cubicBezTo>
                  <a:lnTo>
                    <a:pt x="163989" y="1608"/>
                  </a:lnTo>
                  <a:lnTo>
                    <a:pt x="165194" y="670"/>
                  </a:lnTo>
                  <a:lnTo>
                    <a:pt x="166266" y="0"/>
                  </a:lnTo>
                  <a:lnTo>
                    <a:pt x="167472" y="0"/>
                  </a:lnTo>
                  <a:lnTo>
                    <a:pt x="169080" y="0"/>
                  </a:lnTo>
                  <a:lnTo>
                    <a:pt x="0" y="0"/>
                  </a:lnTo>
                  <a:cubicBezTo>
                    <a:pt x="3730" y="-31"/>
                    <a:pt x="6894" y="2732"/>
                    <a:pt x="7369" y="643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978733EE-D05C-149F-33BC-3D1647A927C0}"/>
                </a:ext>
              </a:extLst>
            </p:cNvPr>
            <p:cNvSpPr/>
            <p:nvPr/>
          </p:nvSpPr>
          <p:spPr>
            <a:xfrm>
              <a:off x="424708" y="5570810"/>
              <a:ext cx="401" cy="267"/>
            </a:xfrm>
            <a:custGeom>
              <a:avLst/>
              <a:gdLst>
                <a:gd name="connsiteX0" fmla="*/ 0 w 401"/>
                <a:gd name="connsiteY0" fmla="*/ 0 h 267"/>
                <a:gd name="connsiteX1" fmla="*/ 0 w 401"/>
                <a:gd name="connsiteY1" fmla="*/ 268 h 267"/>
                <a:gd name="connsiteX2" fmla="*/ 402 w 401"/>
                <a:gd name="connsiteY2" fmla="*/ 268 h 267"/>
                <a:gd name="connsiteX3" fmla="*/ 0 w 401"/>
                <a:gd name="connsiteY3" fmla="*/ 0 h 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" h="267">
                  <a:moveTo>
                    <a:pt x="0" y="0"/>
                  </a:moveTo>
                  <a:lnTo>
                    <a:pt x="0" y="268"/>
                  </a:lnTo>
                  <a:lnTo>
                    <a:pt x="402" y="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094CA57B-DF9A-798A-98A5-5E926F3660F0}"/>
                </a:ext>
              </a:extLst>
            </p:cNvPr>
            <p:cNvSpPr/>
            <p:nvPr/>
          </p:nvSpPr>
          <p:spPr>
            <a:xfrm>
              <a:off x="424708" y="5567595"/>
              <a:ext cx="33494" cy="24782"/>
            </a:xfrm>
            <a:custGeom>
              <a:avLst/>
              <a:gdLst>
                <a:gd name="connsiteX0" fmla="*/ 29207 w 33494"/>
                <a:gd name="connsiteY0" fmla="*/ 24782 h 24782"/>
                <a:gd name="connsiteX1" fmla="*/ 33494 w 33494"/>
                <a:gd name="connsiteY1" fmla="*/ 24782 h 24782"/>
                <a:gd name="connsiteX2" fmla="*/ 4689 w 33494"/>
                <a:gd name="connsiteY2" fmla="*/ 3483 h 24782"/>
                <a:gd name="connsiteX3" fmla="*/ 0 w 33494"/>
                <a:gd name="connsiteY3" fmla="*/ 0 h 24782"/>
                <a:gd name="connsiteX4" fmla="*/ 0 w 33494"/>
                <a:gd name="connsiteY4" fmla="*/ 3215 h 24782"/>
                <a:gd name="connsiteX5" fmla="*/ 402 w 33494"/>
                <a:gd name="connsiteY5" fmla="*/ 3483 h 24782"/>
                <a:gd name="connsiteX6" fmla="*/ 29207 w 33494"/>
                <a:gd name="connsiteY6" fmla="*/ 24782 h 2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" h="24782">
                  <a:moveTo>
                    <a:pt x="29207" y="24782"/>
                  </a:moveTo>
                  <a:lnTo>
                    <a:pt x="33494" y="24782"/>
                  </a:lnTo>
                  <a:lnTo>
                    <a:pt x="4689" y="3483"/>
                  </a:lnTo>
                  <a:lnTo>
                    <a:pt x="0" y="0"/>
                  </a:lnTo>
                  <a:lnTo>
                    <a:pt x="0" y="3215"/>
                  </a:lnTo>
                  <a:lnTo>
                    <a:pt x="402" y="3483"/>
                  </a:lnTo>
                  <a:lnTo>
                    <a:pt x="29207" y="2478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ED3E9407-6AC4-937A-3928-F6815FE022ED}"/>
                </a:ext>
              </a:extLst>
            </p:cNvPr>
            <p:cNvSpPr/>
            <p:nvPr/>
          </p:nvSpPr>
          <p:spPr>
            <a:xfrm>
              <a:off x="410105" y="5556610"/>
              <a:ext cx="14603" cy="35766"/>
            </a:xfrm>
            <a:custGeom>
              <a:avLst/>
              <a:gdLst>
                <a:gd name="connsiteX0" fmla="*/ 14604 w 14603"/>
                <a:gd name="connsiteY0" fmla="*/ 35766 h 35766"/>
                <a:gd name="connsiteX1" fmla="*/ 14604 w 14603"/>
                <a:gd name="connsiteY1" fmla="*/ 7234 h 35766"/>
                <a:gd name="connsiteX2" fmla="*/ 7235 w 14603"/>
                <a:gd name="connsiteY2" fmla="*/ 0 h 35766"/>
                <a:gd name="connsiteX3" fmla="*/ 0 w 14603"/>
                <a:gd name="connsiteY3" fmla="*/ 7234 h 35766"/>
                <a:gd name="connsiteX4" fmla="*/ 0 w 14603"/>
                <a:gd name="connsiteY4" fmla="*/ 35766 h 35766"/>
                <a:gd name="connsiteX5" fmla="*/ 14604 w 14603"/>
                <a:gd name="connsiteY5" fmla="*/ 35766 h 3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5766">
                  <a:moveTo>
                    <a:pt x="14604" y="35766"/>
                  </a:moveTo>
                  <a:lnTo>
                    <a:pt x="14604" y="7234"/>
                  </a:lnTo>
                  <a:cubicBezTo>
                    <a:pt x="14530" y="3218"/>
                    <a:pt x="11253" y="-1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35766"/>
                  </a:lnTo>
                  <a:lnTo>
                    <a:pt x="14604" y="357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247A4F28-5A59-262F-2454-BD491AA5CB82}"/>
                </a:ext>
              </a:extLst>
            </p:cNvPr>
            <p:cNvSpPr/>
            <p:nvPr/>
          </p:nvSpPr>
          <p:spPr>
            <a:xfrm>
              <a:off x="4274821" y="6550703"/>
              <a:ext cx="2545" cy="303009"/>
            </a:xfrm>
            <a:custGeom>
              <a:avLst/>
              <a:gdLst>
                <a:gd name="connsiteX0" fmla="*/ 1206 w 2545"/>
                <a:gd name="connsiteY0" fmla="*/ 0 h 303009"/>
                <a:gd name="connsiteX1" fmla="*/ 0 w 2545"/>
                <a:gd name="connsiteY1" fmla="*/ 0 h 303009"/>
                <a:gd name="connsiteX2" fmla="*/ 0 w 2545"/>
                <a:gd name="connsiteY2" fmla="*/ 303010 h 303009"/>
                <a:gd name="connsiteX3" fmla="*/ 2546 w 2545"/>
                <a:gd name="connsiteY3" fmla="*/ 303010 h 303009"/>
                <a:gd name="connsiteX4" fmla="*/ 2546 w 2545"/>
                <a:gd name="connsiteY4" fmla="*/ 0 h 30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303009">
                  <a:moveTo>
                    <a:pt x="1206" y="0"/>
                  </a:moveTo>
                  <a:lnTo>
                    <a:pt x="0" y="0"/>
                  </a:lnTo>
                  <a:lnTo>
                    <a:pt x="0" y="303010"/>
                  </a:lnTo>
                  <a:lnTo>
                    <a:pt x="2546" y="30301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89E8B295-13F4-E5D6-56CF-301FBD36B466}"/>
                </a:ext>
              </a:extLst>
            </p:cNvPr>
            <p:cNvSpPr/>
            <p:nvPr/>
          </p:nvSpPr>
          <p:spPr>
            <a:xfrm>
              <a:off x="4204751" y="6533423"/>
              <a:ext cx="71678" cy="15828"/>
            </a:xfrm>
            <a:custGeom>
              <a:avLst/>
              <a:gdLst>
                <a:gd name="connsiteX0" fmla="*/ 64041 w 71678"/>
                <a:gd name="connsiteY0" fmla="*/ 10047 h 15828"/>
                <a:gd name="connsiteX1" fmla="*/ 71276 w 71678"/>
                <a:gd name="connsiteY1" fmla="*/ 2679 h 15828"/>
                <a:gd name="connsiteX2" fmla="*/ 71276 w 71678"/>
                <a:gd name="connsiteY2" fmla="*/ 2679 h 15828"/>
                <a:gd name="connsiteX3" fmla="*/ 5359 w 71678"/>
                <a:gd name="connsiteY3" fmla="*/ 0 h 15828"/>
                <a:gd name="connsiteX4" fmla="*/ 5359 w 71678"/>
                <a:gd name="connsiteY4" fmla="*/ 6966 h 15828"/>
                <a:gd name="connsiteX5" fmla="*/ 5359 w 71678"/>
                <a:gd name="connsiteY5" fmla="*/ 6966 h 15828"/>
                <a:gd name="connsiteX6" fmla="*/ 5359 w 71678"/>
                <a:gd name="connsiteY6" fmla="*/ 8439 h 15828"/>
                <a:gd name="connsiteX7" fmla="*/ 5359 w 71678"/>
                <a:gd name="connsiteY7" fmla="*/ 9645 h 15828"/>
                <a:gd name="connsiteX8" fmla="*/ 4421 w 71678"/>
                <a:gd name="connsiteY8" fmla="*/ 10984 h 15828"/>
                <a:gd name="connsiteX9" fmla="*/ 3751 w 71678"/>
                <a:gd name="connsiteY9" fmla="*/ 11922 h 15828"/>
                <a:gd name="connsiteX10" fmla="*/ 2278 w 71678"/>
                <a:gd name="connsiteY10" fmla="*/ 12860 h 15828"/>
                <a:gd name="connsiteX11" fmla="*/ 1474 w 71678"/>
                <a:gd name="connsiteY11" fmla="*/ 12860 h 15828"/>
                <a:gd name="connsiteX12" fmla="*/ 0 w 71678"/>
                <a:gd name="connsiteY12" fmla="*/ 12860 h 15828"/>
                <a:gd name="connsiteX13" fmla="*/ 0 w 71678"/>
                <a:gd name="connsiteY13" fmla="*/ 12860 h 15828"/>
                <a:gd name="connsiteX14" fmla="*/ 70472 w 71678"/>
                <a:gd name="connsiteY14" fmla="*/ 15807 h 15828"/>
                <a:gd name="connsiteX15" fmla="*/ 71678 w 71678"/>
                <a:gd name="connsiteY15" fmla="*/ 15807 h 15828"/>
                <a:gd name="connsiteX16" fmla="*/ 64041 w 71678"/>
                <a:gd name="connsiteY16" fmla="*/ 10047 h 1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678" h="15828">
                  <a:moveTo>
                    <a:pt x="64041" y="10047"/>
                  </a:moveTo>
                  <a:cubicBezTo>
                    <a:pt x="64041" y="6028"/>
                    <a:pt x="67257" y="2746"/>
                    <a:pt x="71276" y="2679"/>
                  </a:cubicBezTo>
                  <a:lnTo>
                    <a:pt x="71276" y="2679"/>
                  </a:lnTo>
                  <a:lnTo>
                    <a:pt x="5359" y="0"/>
                  </a:lnTo>
                  <a:lnTo>
                    <a:pt x="5359" y="6966"/>
                  </a:lnTo>
                  <a:lnTo>
                    <a:pt x="5359" y="6966"/>
                  </a:lnTo>
                  <a:cubicBezTo>
                    <a:pt x="5413" y="7461"/>
                    <a:pt x="5413" y="7944"/>
                    <a:pt x="5359" y="8439"/>
                  </a:cubicBezTo>
                  <a:cubicBezTo>
                    <a:pt x="5359" y="8439"/>
                    <a:pt x="5359" y="9243"/>
                    <a:pt x="5359" y="9645"/>
                  </a:cubicBezTo>
                  <a:cubicBezTo>
                    <a:pt x="5091" y="10127"/>
                    <a:pt x="4783" y="10569"/>
                    <a:pt x="4421" y="10984"/>
                  </a:cubicBezTo>
                  <a:lnTo>
                    <a:pt x="3751" y="11922"/>
                  </a:lnTo>
                  <a:cubicBezTo>
                    <a:pt x="3309" y="12311"/>
                    <a:pt x="2813" y="12632"/>
                    <a:pt x="2278" y="12860"/>
                  </a:cubicBezTo>
                  <a:lnTo>
                    <a:pt x="1474" y="12860"/>
                  </a:lnTo>
                  <a:lnTo>
                    <a:pt x="0" y="12860"/>
                  </a:lnTo>
                  <a:lnTo>
                    <a:pt x="0" y="12860"/>
                  </a:lnTo>
                  <a:lnTo>
                    <a:pt x="70472" y="15807"/>
                  </a:lnTo>
                  <a:lnTo>
                    <a:pt x="71678" y="15807"/>
                  </a:lnTo>
                  <a:cubicBezTo>
                    <a:pt x="68047" y="16088"/>
                    <a:pt x="64778" y="13610"/>
                    <a:pt x="64041" y="100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B1CA65F3-464F-122D-C775-717880A30B23}"/>
                </a:ext>
              </a:extLst>
            </p:cNvPr>
            <p:cNvSpPr/>
            <p:nvPr/>
          </p:nvSpPr>
          <p:spPr>
            <a:xfrm>
              <a:off x="2229654" y="6539049"/>
              <a:ext cx="94722" cy="2545"/>
            </a:xfrm>
            <a:custGeom>
              <a:avLst/>
              <a:gdLst>
                <a:gd name="connsiteX0" fmla="*/ 93784 w 94722"/>
                <a:gd name="connsiteY0" fmla="*/ 0 h 2545"/>
                <a:gd name="connsiteX1" fmla="*/ 0 w 94722"/>
                <a:gd name="connsiteY1" fmla="*/ 0 h 2545"/>
                <a:gd name="connsiteX2" fmla="*/ 0 w 94722"/>
                <a:gd name="connsiteY2" fmla="*/ 2545 h 2545"/>
                <a:gd name="connsiteX3" fmla="*/ 94722 w 94722"/>
                <a:gd name="connsiteY3" fmla="*/ 2545 h 2545"/>
                <a:gd name="connsiteX4" fmla="*/ 94722 w 94722"/>
                <a:gd name="connsiteY4" fmla="*/ 1339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22" h="2545">
                  <a:moveTo>
                    <a:pt x="93784" y="0"/>
                  </a:moveTo>
                  <a:lnTo>
                    <a:pt x="0" y="0"/>
                  </a:lnTo>
                  <a:lnTo>
                    <a:pt x="0" y="2545"/>
                  </a:lnTo>
                  <a:lnTo>
                    <a:pt x="94722" y="2545"/>
                  </a:lnTo>
                  <a:cubicBezTo>
                    <a:pt x="94655" y="2143"/>
                    <a:pt x="94655" y="1742"/>
                    <a:pt x="94722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7D98E1DA-26C7-DF2E-E26E-F9216F664732}"/>
                </a:ext>
              </a:extLst>
            </p:cNvPr>
            <p:cNvSpPr/>
            <p:nvPr/>
          </p:nvSpPr>
          <p:spPr>
            <a:xfrm>
              <a:off x="590974" y="5558352"/>
              <a:ext cx="41131" cy="34025"/>
            </a:xfrm>
            <a:custGeom>
              <a:avLst/>
              <a:gdLst>
                <a:gd name="connsiteX0" fmla="*/ 4153 w 41131"/>
                <a:gd name="connsiteY0" fmla="*/ 21433 h 34025"/>
                <a:gd name="connsiteX1" fmla="*/ 18757 w 41131"/>
                <a:gd name="connsiteY1" fmla="*/ 34025 h 34025"/>
                <a:gd name="connsiteX2" fmla="*/ 41131 w 41131"/>
                <a:gd name="connsiteY2" fmla="*/ 34025 h 34025"/>
                <a:gd name="connsiteX3" fmla="*/ 938 w 41131"/>
                <a:gd name="connsiteY3" fmla="*/ 0 h 34025"/>
                <a:gd name="connsiteX4" fmla="*/ 0 w 41131"/>
                <a:gd name="connsiteY4" fmla="*/ 0 h 34025"/>
                <a:gd name="connsiteX5" fmla="*/ 3483 w 41131"/>
                <a:gd name="connsiteY5" fmla="*/ 6028 h 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31" h="34025">
                  <a:moveTo>
                    <a:pt x="4153" y="21433"/>
                  </a:moveTo>
                  <a:lnTo>
                    <a:pt x="18757" y="34025"/>
                  </a:lnTo>
                  <a:lnTo>
                    <a:pt x="41131" y="34025"/>
                  </a:lnTo>
                  <a:lnTo>
                    <a:pt x="938" y="0"/>
                  </a:lnTo>
                  <a:lnTo>
                    <a:pt x="0" y="0"/>
                  </a:lnTo>
                  <a:cubicBezTo>
                    <a:pt x="2097" y="1299"/>
                    <a:pt x="3404" y="3562"/>
                    <a:pt x="3483" y="60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CAB09970-200B-B030-9D3A-DF066600899A}"/>
                </a:ext>
              </a:extLst>
            </p:cNvPr>
            <p:cNvSpPr/>
            <p:nvPr/>
          </p:nvSpPr>
          <p:spPr>
            <a:xfrm>
              <a:off x="582351" y="5558486"/>
              <a:ext cx="49" cy="1071"/>
            </a:xfrm>
            <a:custGeom>
              <a:avLst/>
              <a:gdLst>
                <a:gd name="connsiteX0" fmla="*/ 49 w 49"/>
                <a:gd name="connsiteY0" fmla="*/ 134 h 1071"/>
                <a:gd name="connsiteX1" fmla="*/ 49 w 49"/>
                <a:gd name="connsiteY1" fmla="*/ 1072 h 1071"/>
                <a:gd name="connsiteX2" fmla="*/ 49 w 49"/>
                <a:gd name="connsiteY2" fmla="*/ 0 h 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" h="1071">
                  <a:moveTo>
                    <a:pt x="49" y="134"/>
                  </a:moveTo>
                  <a:cubicBezTo>
                    <a:pt x="5" y="445"/>
                    <a:pt x="5" y="761"/>
                    <a:pt x="49" y="1072"/>
                  </a:cubicBezTo>
                  <a:cubicBezTo>
                    <a:pt x="-16" y="718"/>
                    <a:pt x="-16" y="354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EEBC0F07-F9E9-B792-7963-9FE56E068DA8}"/>
                </a:ext>
              </a:extLst>
            </p:cNvPr>
            <p:cNvSpPr/>
            <p:nvPr/>
          </p:nvSpPr>
          <p:spPr>
            <a:xfrm>
              <a:off x="1216248" y="5624392"/>
              <a:ext cx="14642" cy="213928"/>
            </a:xfrm>
            <a:custGeom>
              <a:avLst/>
              <a:gdLst>
                <a:gd name="connsiteX0" fmla="*/ 2948 w 14642"/>
                <a:gd name="connsiteY0" fmla="*/ 191558 h 213928"/>
                <a:gd name="connsiteX1" fmla="*/ 5627 w 14642"/>
                <a:gd name="connsiteY1" fmla="*/ 195979 h 213928"/>
                <a:gd name="connsiteX2" fmla="*/ 5627 w 14642"/>
                <a:gd name="connsiteY2" fmla="*/ 195979 h 213928"/>
                <a:gd name="connsiteX3" fmla="*/ 13666 w 14642"/>
                <a:gd name="connsiteY3" fmla="*/ 209374 h 213928"/>
                <a:gd name="connsiteX4" fmla="*/ 14604 w 14642"/>
                <a:gd name="connsiteY4" fmla="*/ 213929 h 213928"/>
                <a:gd name="connsiteX5" fmla="*/ 14604 w 14642"/>
                <a:gd name="connsiteY5" fmla="*/ 213125 h 213928"/>
                <a:gd name="connsiteX6" fmla="*/ 14604 w 14642"/>
                <a:gd name="connsiteY6" fmla="*/ 7234 h 213928"/>
                <a:gd name="connsiteX7" fmla="*/ 7235 w 14642"/>
                <a:gd name="connsiteY7" fmla="*/ 0 h 213928"/>
                <a:gd name="connsiteX8" fmla="*/ 0 w 14642"/>
                <a:gd name="connsiteY8" fmla="*/ 7234 h 213928"/>
                <a:gd name="connsiteX9" fmla="*/ 0 w 14642"/>
                <a:gd name="connsiteY9" fmla="*/ 187137 h 213928"/>
                <a:gd name="connsiteX10" fmla="*/ 2814 w 14642"/>
                <a:gd name="connsiteY10" fmla="*/ 191558 h 21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2" h="213928">
                  <a:moveTo>
                    <a:pt x="2948" y="191558"/>
                  </a:moveTo>
                  <a:lnTo>
                    <a:pt x="5627" y="195979"/>
                  </a:lnTo>
                  <a:lnTo>
                    <a:pt x="5627" y="195979"/>
                  </a:lnTo>
                  <a:lnTo>
                    <a:pt x="13666" y="209374"/>
                  </a:lnTo>
                  <a:cubicBezTo>
                    <a:pt x="14436" y="210761"/>
                    <a:pt x="14763" y="212351"/>
                    <a:pt x="14604" y="213929"/>
                  </a:cubicBezTo>
                  <a:cubicBezTo>
                    <a:pt x="14604" y="213929"/>
                    <a:pt x="14604" y="213929"/>
                    <a:pt x="14604" y="213125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7137"/>
                  </a:lnTo>
                  <a:lnTo>
                    <a:pt x="2814" y="19155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2437B9AF-BCA9-52FE-16A8-1F1EE1ABAAFE}"/>
                </a:ext>
              </a:extLst>
            </p:cNvPr>
            <p:cNvSpPr/>
            <p:nvPr/>
          </p:nvSpPr>
          <p:spPr>
            <a:xfrm>
              <a:off x="1225090" y="5843412"/>
              <a:ext cx="2143" cy="100"/>
            </a:xfrm>
            <a:custGeom>
              <a:avLst/>
              <a:gdLst>
                <a:gd name="connsiteX0" fmla="*/ 2144 w 2143"/>
                <a:gd name="connsiteY0" fmla="*/ 0 h 100"/>
                <a:gd name="connsiteX1" fmla="*/ 0 w 2143"/>
                <a:gd name="connsiteY1" fmla="*/ 0 h 100"/>
                <a:gd name="connsiteX2" fmla="*/ 0 w 2143"/>
                <a:gd name="connsiteY2" fmla="*/ 0 h 100"/>
                <a:gd name="connsiteX3" fmla="*/ 2144 w 2143"/>
                <a:gd name="connsiteY3" fmla="*/ 0 h 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" h="100">
                  <a:moveTo>
                    <a:pt x="2144" y="0"/>
                  </a:moveTo>
                  <a:cubicBezTo>
                    <a:pt x="1435" y="134"/>
                    <a:pt x="709" y="134"/>
                    <a:pt x="0" y="0"/>
                  </a:cubicBezTo>
                  <a:lnTo>
                    <a:pt x="0" y="0"/>
                  </a:lnTo>
                  <a:cubicBezTo>
                    <a:pt x="709" y="131"/>
                    <a:pt x="1435" y="131"/>
                    <a:pt x="2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ABD7873C-1D1A-A1E9-9A13-4B9BE5DB259D}"/>
                </a:ext>
              </a:extLst>
            </p:cNvPr>
            <p:cNvSpPr/>
            <p:nvPr/>
          </p:nvSpPr>
          <p:spPr>
            <a:xfrm>
              <a:off x="1220669" y="5844081"/>
              <a:ext cx="1875" cy="57"/>
            </a:xfrm>
            <a:custGeom>
              <a:avLst/>
              <a:gdLst>
                <a:gd name="connsiteX0" fmla="*/ 1876 w 1875"/>
                <a:gd name="connsiteY0" fmla="*/ 0 h 57"/>
                <a:gd name="connsiteX1" fmla="*/ 0 w 1875"/>
                <a:gd name="connsiteY1" fmla="*/ 0 h 57"/>
                <a:gd name="connsiteX2" fmla="*/ 1876 w 1875"/>
                <a:gd name="connsiteY2" fmla="*/ 0 h 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" h="57">
                  <a:moveTo>
                    <a:pt x="1876" y="0"/>
                  </a:moveTo>
                  <a:cubicBezTo>
                    <a:pt x="1253" y="76"/>
                    <a:pt x="623" y="76"/>
                    <a:pt x="0" y="0"/>
                  </a:cubicBezTo>
                  <a:lnTo>
                    <a:pt x="187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1B9EE406-72F3-86C3-D4B3-2F2898C63665}"/>
                </a:ext>
              </a:extLst>
            </p:cNvPr>
            <p:cNvSpPr/>
            <p:nvPr/>
          </p:nvSpPr>
          <p:spPr>
            <a:xfrm>
              <a:off x="1768637" y="5652114"/>
              <a:ext cx="2545" cy="159549"/>
            </a:xfrm>
            <a:custGeom>
              <a:avLst/>
              <a:gdLst>
                <a:gd name="connsiteX0" fmla="*/ 2546 w 2545"/>
                <a:gd name="connsiteY0" fmla="*/ 2151 h 159549"/>
                <a:gd name="connsiteX1" fmla="*/ 2546 w 2545"/>
                <a:gd name="connsiteY1" fmla="*/ 1213 h 159549"/>
                <a:gd name="connsiteX2" fmla="*/ 1340 w 2545"/>
                <a:gd name="connsiteY2" fmla="*/ 8 h 159549"/>
                <a:gd name="connsiteX3" fmla="*/ 13 w 2545"/>
                <a:gd name="connsiteY3" fmla="*/ 1071 h 159549"/>
                <a:gd name="connsiteX4" fmla="*/ 0 w 2545"/>
                <a:gd name="connsiteY4" fmla="*/ 1213 h 159549"/>
                <a:gd name="connsiteX5" fmla="*/ 0 w 2545"/>
                <a:gd name="connsiteY5" fmla="*/ 159550 h 159549"/>
                <a:gd name="connsiteX6" fmla="*/ 2546 w 2545"/>
                <a:gd name="connsiteY6" fmla="*/ 150843 h 1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159549">
                  <a:moveTo>
                    <a:pt x="2546" y="2151"/>
                  </a:move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1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lnTo>
                    <a:pt x="0" y="159550"/>
                  </a:lnTo>
                  <a:lnTo>
                    <a:pt x="2546" y="15084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2DF3E4C2-5050-6B2A-B69B-0CBB0D9F4AFA}"/>
                </a:ext>
              </a:extLst>
            </p:cNvPr>
            <p:cNvSpPr/>
            <p:nvPr/>
          </p:nvSpPr>
          <p:spPr>
            <a:xfrm>
              <a:off x="1768637" y="5819701"/>
              <a:ext cx="2545" cy="10180"/>
            </a:xfrm>
            <a:custGeom>
              <a:avLst/>
              <a:gdLst>
                <a:gd name="connsiteX0" fmla="*/ 2546 w 2545"/>
                <a:gd name="connsiteY0" fmla="*/ 10181 h 10180"/>
                <a:gd name="connsiteX1" fmla="*/ 2546 w 2545"/>
                <a:gd name="connsiteY1" fmla="*/ 2545 h 10180"/>
                <a:gd name="connsiteX2" fmla="*/ 0 w 2545"/>
                <a:gd name="connsiteY2" fmla="*/ 0 h 10180"/>
                <a:gd name="connsiteX3" fmla="*/ 0 w 2545"/>
                <a:gd name="connsiteY3" fmla="*/ 10181 h 10180"/>
                <a:gd name="connsiteX4" fmla="*/ 2546 w 2545"/>
                <a:gd name="connsiteY4" fmla="*/ 10181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10180">
                  <a:moveTo>
                    <a:pt x="2546" y="10181"/>
                  </a:moveTo>
                  <a:lnTo>
                    <a:pt x="2546" y="2545"/>
                  </a:lnTo>
                  <a:cubicBezTo>
                    <a:pt x="1487" y="1945"/>
                    <a:pt x="603" y="1065"/>
                    <a:pt x="0" y="0"/>
                  </a:cubicBezTo>
                  <a:lnTo>
                    <a:pt x="0" y="10181"/>
                  </a:lnTo>
                  <a:lnTo>
                    <a:pt x="2546" y="1018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E983969B-50B3-DA7E-B8E1-AFEC9A0FF0E0}"/>
                </a:ext>
              </a:extLst>
            </p:cNvPr>
            <p:cNvSpPr/>
            <p:nvPr/>
          </p:nvSpPr>
          <p:spPr>
            <a:xfrm>
              <a:off x="1397921" y="5822908"/>
              <a:ext cx="33494" cy="2553"/>
            </a:xfrm>
            <a:custGeom>
              <a:avLst/>
              <a:gdLst>
                <a:gd name="connsiteX0" fmla="*/ 0 w 33494"/>
                <a:gd name="connsiteY0" fmla="*/ 1214 h 2553"/>
                <a:gd name="connsiteX1" fmla="*/ 0 w 33494"/>
                <a:gd name="connsiteY1" fmla="*/ 2553 h 2553"/>
                <a:gd name="connsiteX2" fmla="*/ 32155 w 33494"/>
                <a:gd name="connsiteY2" fmla="*/ 2553 h 2553"/>
                <a:gd name="connsiteX3" fmla="*/ 32155 w 33494"/>
                <a:gd name="connsiteY3" fmla="*/ 1214 h 2553"/>
                <a:gd name="connsiteX4" fmla="*/ 33347 w 33494"/>
                <a:gd name="connsiteY4" fmla="*/ 0 h 2553"/>
                <a:gd name="connsiteX5" fmla="*/ 33494 w 33494"/>
                <a:gd name="connsiteY5" fmla="*/ 8 h 2553"/>
                <a:gd name="connsiteX6" fmla="*/ 0 w 33494"/>
                <a:gd name="connsiteY6" fmla="*/ 8 h 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4" h="2553">
                  <a:moveTo>
                    <a:pt x="0" y="1214"/>
                  </a:moveTo>
                  <a:lnTo>
                    <a:pt x="0" y="2553"/>
                  </a:lnTo>
                  <a:lnTo>
                    <a:pt x="32155" y="2553"/>
                  </a:lnTo>
                  <a:lnTo>
                    <a:pt x="32155" y="1214"/>
                  </a:lnTo>
                  <a:cubicBezTo>
                    <a:pt x="32155" y="548"/>
                    <a:pt x="32691" y="5"/>
                    <a:pt x="33347" y="0"/>
                  </a:cubicBezTo>
                  <a:cubicBezTo>
                    <a:pt x="33401" y="0"/>
                    <a:pt x="33441" y="3"/>
                    <a:pt x="33494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E551F8C3-8235-313F-F5E0-D566558509CD}"/>
                </a:ext>
              </a:extLst>
            </p:cNvPr>
            <p:cNvSpPr/>
            <p:nvPr/>
          </p:nvSpPr>
          <p:spPr>
            <a:xfrm>
              <a:off x="1383318" y="5824658"/>
              <a:ext cx="14603" cy="308100"/>
            </a:xfrm>
            <a:custGeom>
              <a:avLst/>
              <a:gdLst>
                <a:gd name="connsiteX0" fmla="*/ 14604 w 14603"/>
                <a:gd name="connsiteY0" fmla="*/ 308100 h 308100"/>
                <a:gd name="connsiteX1" fmla="*/ 14604 w 14603"/>
                <a:gd name="connsiteY1" fmla="*/ 0 h 308100"/>
                <a:gd name="connsiteX2" fmla="*/ 7235 w 14603"/>
                <a:gd name="connsiteY2" fmla="*/ 7368 h 308100"/>
                <a:gd name="connsiteX3" fmla="*/ 0 w 14603"/>
                <a:gd name="connsiteY3" fmla="*/ 135 h 308100"/>
                <a:gd name="connsiteX4" fmla="*/ 0 w 14603"/>
                <a:gd name="connsiteY4" fmla="*/ 0 h 308100"/>
                <a:gd name="connsiteX5" fmla="*/ 0 w 14603"/>
                <a:gd name="connsiteY5" fmla="*/ 308100 h 308100"/>
                <a:gd name="connsiteX6" fmla="*/ 14604 w 14603"/>
                <a:gd name="connsiteY6" fmla="*/ 308100 h 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08100">
                  <a:moveTo>
                    <a:pt x="14604" y="308100"/>
                  </a:moveTo>
                  <a:lnTo>
                    <a:pt x="14604" y="0"/>
                  </a:lnTo>
                  <a:cubicBezTo>
                    <a:pt x="14604" y="4070"/>
                    <a:pt x="11308" y="7368"/>
                    <a:pt x="7235" y="7368"/>
                  </a:cubicBezTo>
                  <a:cubicBezTo>
                    <a:pt x="3242" y="7369"/>
                    <a:pt x="0" y="4130"/>
                    <a:pt x="0" y="135"/>
                  </a:cubicBezTo>
                  <a:cubicBezTo>
                    <a:pt x="0" y="90"/>
                    <a:pt x="0" y="46"/>
                    <a:pt x="0" y="0"/>
                  </a:cubicBezTo>
                  <a:lnTo>
                    <a:pt x="0" y="308100"/>
                  </a:lnTo>
                  <a:lnTo>
                    <a:pt x="14604" y="308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5A623DC2-EC8A-B7C3-BD1F-4AC63EFF2C7B}"/>
                </a:ext>
              </a:extLst>
            </p:cNvPr>
            <p:cNvSpPr/>
            <p:nvPr/>
          </p:nvSpPr>
          <p:spPr>
            <a:xfrm>
              <a:off x="4164424" y="6540120"/>
              <a:ext cx="6967" cy="1205"/>
            </a:xfrm>
            <a:custGeom>
              <a:avLst/>
              <a:gdLst>
                <a:gd name="connsiteX0" fmla="*/ 0 w 6967"/>
                <a:gd name="connsiteY0" fmla="*/ 268 h 1205"/>
                <a:gd name="connsiteX1" fmla="*/ 0 w 6967"/>
                <a:gd name="connsiteY1" fmla="*/ 1206 h 1205"/>
                <a:gd name="connsiteX2" fmla="*/ 0 w 6967"/>
                <a:gd name="connsiteY2" fmla="*/ 1206 h 1205"/>
                <a:gd name="connsiteX3" fmla="*/ 6967 w 6967"/>
                <a:gd name="connsiteY3" fmla="*/ 1206 h 1205"/>
                <a:gd name="connsiteX4" fmla="*/ 6967 w 6967"/>
                <a:gd name="connsiteY4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7" h="1205">
                  <a:moveTo>
                    <a:pt x="0" y="268"/>
                  </a:moveTo>
                  <a:cubicBezTo>
                    <a:pt x="0" y="268"/>
                    <a:pt x="0" y="938"/>
                    <a:pt x="0" y="1206"/>
                  </a:cubicBezTo>
                  <a:lnTo>
                    <a:pt x="0" y="1206"/>
                  </a:lnTo>
                  <a:lnTo>
                    <a:pt x="6967" y="1206"/>
                  </a:lnTo>
                  <a:cubicBezTo>
                    <a:pt x="6967" y="1206"/>
                    <a:pt x="6967" y="402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0C2ED52E-9568-4976-C4FE-1D6BA50F8263}"/>
                </a:ext>
              </a:extLst>
            </p:cNvPr>
            <p:cNvSpPr/>
            <p:nvPr/>
          </p:nvSpPr>
          <p:spPr>
            <a:xfrm>
              <a:off x="3429557" y="6539049"/>
              <a:ext cx="75965" cy="2545"/>
            </a:xfrm>
            <a:custGeom>
              <a:avLst/>
              <a:gdLst>
                <a:gd name="connsiteX0" fmla="*/ 45418 w 75965"/>
                <a:gd name="connsiteY0" fmla="*/ 0 h 2545"/>
                <a:gd name="connsiteX1" fmla="*/ 24518 w 75965"/>
                <a:gd name="connsiteY1" fmla="*/ 0 h 2545"/>
                <a:gd name="connsiteX2" fmla="*/ 23459 w 75965"/>
                <a:gd name="connsiteY2" fmla="*/ 1339 h 2545"/>
                <a:gd name="connsiteX3" fmla="*/ 23178 w 75965"/>
                <a:gd name="connsiteY3" fmla="*/ 1339 h 2545"/>
                <a:gd name="connsiteX4" fmla="*/ 938 w 75965"/>
                <a:gd name="connsiteY4" fmla="*/ 1339 h 2545"/>
                <a:gd name="connsiteX5" fmla="*/ 0 w 75965"/>
                <a:gd name="connsiteY5" fmla="*/ 2545 h 2545"/>
                <a:gd name="connsiteX6" fmla="*/ 75965 w 75965"/>
                <a:gd name="connsiteY6" fmla="*/ 2545 h 2545"/>
                <a:gd name="connsiteX7" fmla="*/ 75965 w 75965"/>
                <a:gd name="connsiteY7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65" h="2545">
                  <a:moveTo>
                    <a:pt x="45418" y="0"/>
                  </a:moveTo>
                  <a:lnTo>
                    <a:pt x="24518" y="0"/>
                  </a:lnTo>
                  <a:cubicBezTo>
                    <a:pt x="24598" y="656"/>
                    <a:pt x="24129" y="1259"/>
                    <a:pt x="23459" y="1339"/>
                  </a:cubicBezTo>
                  <a:cubicBezTo>
                    <a:pt x="23366" y="1353"/>
                    <a:pt x="23272" y="1353"/>
                    <a:pt x="23178" y="1339"/>
                  </a:cubicBezTo>
                  <a:lnTo>
                    <a:pt x="938" y="1339"/>
                  </a:lnTo>
                  <a:lnTo>
                    <a:pt x="0" y="2545"/>
                  </a:lnTo>
                  <a:lnTo>
                    <a:pt x="75965" y="2545"/>
                  </a:lnTo>
                  <a:lnTo>
                    <a:pt x="7596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66DF3EF-F399-9C63-5E7C-70520BDC3F95}"/>
                </a:ext>
              </a:extLst>
            </p:cNvPr>
            <p:cNvSpPr/>
            <p:nvPr/>
          </p:nvSpPr>
          <p:spPr>
            <a:xfrm>
              <a:off x="1777614" y="5842072"/>
              <a:ext cx="2679" cy="621023"/>
            </a:xfrm>
            <a:custGeom>
              <a:avLst/>
              <a:gdLst>
                <a:gd name="connsiteX0" fmla="*/ 0 w 2679"/>
                <a:gd name="connsiteY0" fmla="*/ 621023 h 621023"/>
                <a:gd name="connsiteX1" fmla="*/ 2680 w 2679"/>
                <a:gd name="connsiteY1" fmla="*/ 621023 h 621023"/>
                <a:gd name="connsiteX2" fmla="*/ 2680 w 2679"/>
                <a:gd name="connsiteY2" fmla="*/ 0 h 621023"/>
                <a:gd name="connsiteX3" fmla="*/ 0 w 2679"/>
                <a:gd name="connsiteY3" fmla="*/ 1875 h 62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" h="621023">
                  <a:moveTo>
                    <a:pt x="0" y="621023"/>
                  </a:moveTo>
                  <a:lnTo>
                    <a:pt x="2680" y="621023"/>
                  </a:ln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56B16B8C-A918-A8A4-F7DF-EBB515ECCEE6}"/>
                </a:ext>
              </a:extLst>
            </p:cNvPr>
            <p:cNvSpPr/>
            <p:nvPr/>
          </p:nvSpPr>
          <p:spPr>
            <a:xfrm>
              <a:off x="1777614" y="5820907"/>
              <a:ext cx="2679" cy="11386"/>
            </a:xfrm>
            <a:custGeom>
              <a:avLst/>
              <a:gdLst>
                <a:gd name="connsiteX0" fmla="*/ 2680 w 2679"/>
                <a:gd name="connsiteY0" fmla="*/ 11386 h 11386"/>
                <a:gd name="connsiteX1" fmla="*/ 2680 w 2679"/>
                <a:gd name="connsiteY1" fmla="*/ 0 h 11386"/>
                <a:gd name="connsiteX2" fmla="*/ 0 w 2679"/>
                <a:gd name="connsiteY2" fmla="*/ 1875 h 11386"/>
                <a:gd name="connsiteX3" fmla="*/ 0 w 2679"/>
                <a:gd name="connsiteY3" fmla="*/ 9511 h 11386"/>
                <a:gd name="connsiteX4" fmla="*/ 2680 w 2679"/>
                <a:gd name="connsiteY4" fmla="*/ 11386 h 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1386">
                  <a:moveTo>
                    <a:pt x="2680" y="11386"/>
                  </a:moveTo>
                  <a:lnTo>
                    <a:pt x="2680" y="0"/>
                  </a:lnTo>
                  <a:cubicBezTo>
                    <a:pt x="1929" y="814"/>
                    <a:pt x="1018" y="1455"/>
                    <a:pt x="0" y="1875"/>
                  </a:cubicBezTo>
                  <a:lnTo>
                    <a:pt x="0" y="9511"/>
                  </a:lnTo>
                  <a:cubicBezTo>
                    <a:pt x="1018" y="9932"/>
                    <a:pt x="1929" y="10572"/>
                    <a:pt x="2680" y="1138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EDA48B73-1677-A4B2-B5C8-39311DD08AFF}"/>
                </a:ext>
              </a:extLst>
            </p:cNvPr>
            <p:cNvSpPr/>
            <p:nvPr/>
          </p:nvSpPr>
          <p:spPr>
            <a:xfrm>
              <a:off x="1773594" y="5822916"/>
              <a:ext cx="2679" cy="6965"/>
            </a:xfrm>
            <a:custGeom>
              <a:avLst/>
              <a:gdLst>
                <a:gd name="connsiteX0" fmla="*/ 1340 w 2679"/>
                <a:gd name="connsiteY0" fmla="*/ 6966 h 6965"/>
                <a:gd name="connsiteX1" fmla="*/ 2680 w 2679"/>
                <a:gd name="connsiteY1" fmla="*/ 6966 h 6965"/>
                <a:gd name="connsiteX2" fmla="*/ 2680 w 2679"/>
                <a:gd name="connsiteY2" fmla="*/ 0 h 6965"/>
                <a:gd name="connsiteX3" fmla="*/ 0 w 2679"/>
                <a:gd name="connsiteY3" fmla="*/ 0 h 6965"/>
                <a:gd name="connsiteX4" fmla="*/ 0 w 2679"/>
                <a:gd name="connsiteY4" fmla="*/ 6698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6965">
                  <a:moveTo>
                    <a:pt x="1340" y="6966"/>
                  </a:moveTo>
                  <a:lnTo>
                    <a:pt x="2680" y="6966"/>
                  </a:lnTo>
                  <a:lnTo>
                    <a:pt x="2680" y="0"/>
                  </a:lnTo>
                  <a:lnTo>
                    <a:pt x="0" y="0"/>
                  </a:lnTo>
                  <a:lnTo>
                    <a:pt x="0" y="669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2AD470C0-1CE0-8649-DC22-18B33025ECCE}"/>
                </a:ext>
              </a:extLst>
            </p:cNvPr>
            <p:cNvSpPr/>
            <p:nvPr/>
          </p:nvSpPr>
          <p:spPr>
            <a:xfrm>
              <a:off x="1774666" y="5796125"/>
              <a:ext cx="1205" cy="803"/>
            </a:xfrm>
            <a:custGeom>
              <a:avLst/>
              <a:gdLst>
                <a:gd name="connsiteX0" fmla="*/ 804 w 1205"/>
                <a:gd name="connsiteY0" fmla="*/ 134 h 803"/>
                <a:gd name="connsiteX1" fmla="*/ 0 w 1205"/>
                <a:gd name="connsiteY1" fmla="*/ 804 h 803"/>
                <a:gd name="connsiteX2" fmla="*/ 1206 w 1205"/>
                <a:gd name="connsiteY2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" h="803">
                  <a:moveTo>
                    <a:pt x="804" y="134"/>
                  </a:moveTo>
                  <a:lnTo>
                    <a:pt x="0" y="804"/>
                  </a:lnTo>
                  <a:cubicBezTo>
                    <a:pt x="0" y="804"/>
                    <a:pt x="0" y="134"/>
                    <a:pt x="12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F51DF0FE-C710-4819-28E7-95201FFB8136}"/>
                </a:ext>
              </a:extLst>
            </p:cNvPr>
            <p:cNvSpPr/>
            <p:nvPr/>
          </p:nvSpPr>
          <p:spPr>
            <a:xfrm>
              <a:off x="1767734" y="5800411"/>
              <a:ext cx="16444" cy="22638"/>
            </a:xfrm>
            <a:custGeom>
              <a:avLst/>
              <a:gdLst>
                <a:gd name="connsiteX0" fmla="*/ 769 w 16444"/>
                <a:gd name="connsiteY0" fmla="*/ 19290 h 22638"/>
                <a:gd name="connsiteX1" fmla="*/ 3315 w 16444"/>
                <a:gd name="connsiteY1" fmla="*/ 21835 h 22638"/>
                <a:gd name="connsiteX2" fmla="*/ 4923 w 16444"/>
                <a:gd name="connsiteY2" fmla="*/ 22639 h 22638"/>
                <a:gd name="connsiteX3" fmla="*/ 8406 w 16444"/>
                <a:gd name="connsiteY3" fmla="*/ 22639 h 22638"/>
                <a:gd name="connsiteX4" fmla="*/ 9746 w 16444"/>
                <a:gd name="connsiteY4" fmla="*/ 22639 h 22638"/>
                <a:gd name="connsiteX5" fmla="*/ 12425 w 16444"/>
                <a:gd name="connsiteY5" fmla="*/ 20763 h 22638"/>
                <a:gd name="connsiteX6" fmla="*/ 14033 w 16444"/>
                <a:gd name="connsiteY6" fmla="*/ 17950 h 22638"/>
                <a:gd name="connsiteX7" fmla="*/ 14033 w 16444"/>
                <a:gd name="connsiteY7" fmla="*/ 17950 h 22638"/>
                <a:gd name="connsiteX8" fmla="*/ 16445 w 16444"/>
                <a:gd name="connsiteY8" fmla="*/ 9779 h 22638"/>
                <a:gd name="connsiteX9" fmla="*/ 11086 w 16444"/>
                <a:gd name="connsiteY9" fmla="*/ 9779 h 22638"/>
                <a:gd name="connsiteX10" fmla="*/ 3851 w 16444"/>
                <a:gd name="connsiteY10" fmla="*/ 2545 h 22638"/>
                <a:gd name="connsiteX11" fmla="*/ 3851 w 16444"/>
                <a:gd name="connsiteY11" fmla="*/ 0 h 22638"/>
                <a:gd name="connsiteX12" fmla="*/ 3851 w 16444"/>
                <a:gd name="connsiteY12" fmla="*/ 0 h 22638"/>
                <a:gd name="connsiteX13" fmla="*/ 3047 w 16444"/>
                <a:gd name="connsiteY13" fmla="*/ 2411 h 22638"/>
                <a:gd name="connsiteX14" fmla="*/ 501 w 16444"/>
                <a:gd name="connsiteY14" fmla="*/ 11118 h 22638"/>
                <a:gd name="connsiteX15" fmla="*/ 501 w 16444"/>
                <a:gd name="connsiteY15" fmla="*/ 13396 h 22638"/>
                <a:gd name="connsiteX16" fmla="*/ 501 w 16444"/>
                <a:gd name="connsiteY16" fmla="*/ 13396 h 22638"/>
                <a:gd name="connsiteX17" fmla="*/ 769 w 16444"/>
                <a:gd name="connsiteY17" fmla="*/ 19290 h 2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44" h="22638">
                  <a:moveTo>
                    <a:pt x="769" y="19290"/>
                  </a:moveTo>
                  <a:cubicBezTo>
                    <a:pt x="1372" y="20355"/>
                    <a:pt x="2256" y="21235"/>
                    <a:pt x="3315" y="21835"/>
                  </a:cubicBezTo>
                  <a:cubicBezTo>
                    <a:pt x="3824" y="22156"/>
                    <a:pt x="4360" y="22426"/>
                    <a:pt x="4923" y="22639"/>
                  </a:cubicBezTo>
                  <a:lnTo>
                    <a:pt x="8406" y="22639"/>
                  </a:lnTo>
                  <a:lnTo>
                    <a:pt x="9746" y="22639"/>
                  </a:lnTo>
                  <a:cubicBezTo>
                    <a:pt x="10764" y="22218"/>
                    <a:pt x="11675" y="21578"/>
                    <a:pt x="12425" y="20763"/>
                  </a:cubicBezTo>
                  <a:cubicBezTo>
                    <a:pt x="13189" y="19978"/>
                    <a:pt x="13752" y="19010"/>
                    <a:pt x="14033" y="17950"/>
                  </a:cubicBezTo>
                  <a:lnTo>
                    <a:pt x="14033" y="17950"/>
                  </a:lnTo>
                  <a:lnTo>
                    <a:pt x="16445" y="9779"/>
                  </a:lnTo>
                  <a:lnTo>
                    <a:pt x="11086" y="9779"/>
                  </a:lnTo>
                  <a:cubicBezTo>
                    <a:pt x="7093" y="9779"/>
                    <a:pt x="3851" y="6540"/>
                    <a:pt x="3851" y="2545"/>
                  </a:cubicBezTo>
                  <a:cubicBezTo>
                    <a:pt x="3717" y="1703"/>
                    <a:pt x="3717" y="843"/>
                    <a:pt x="3851" y="0"/>
                  </a:cubicBezTo>
                  <a:cubicBezTo>
                    <a:pt x="3851" y="0"/>
                    <a:pt x="3851" y="0"/>
                    <a:pt x="3851" y="0"/>
                  </a:cubicBezTo>
                  <a:lnTo>
                    <a:pt x="3047" y="2411"/>
                  </a:lnTo>
                  <a:lnTo>
                    <a:pt x="501" y="11118"/>
                  </a:lnTo>
                  <a:lnTo>
                    <a:pt x="501" y="13396"/>
                  </a:lnTo>
                  <a:lnTo>
                    <a:pt x="501" y="13396"/>
                  </a:lnTo>
                  <a:cubicBezTo>
                    <a:pt x="-249" y="15309"/>
                    <a:pt x="-155" y="17452"/>
                    <a:pt x="769" y="1929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03017904-E5CA-0EF3-341C-A03831261613}"/>
                </a:ext>
              </a:extLst>
            </p:cNvPr>
            <p:cNvSpPr/>
            <p:nvPr/>
          </p:nvSpPr>
          <p:spPr>
            <a:xfrm>
              <a:off x="2332013" y="6851570"/>
              <a:ext cx="4823" cy="2143"/>
            </a:xfrm>
            <a:custGeom>
              <a:avLst/>
              <a:gdLst>
                <a:gd name="connsiteX0" fmla="*/ 0 w 4823"/>
                <a:gd name="connsiteY0" fmla="*/ 0 h 2143"/>
                <a:gd name="connsiteX1" fmla="*/ 0 w 4823"/>
                <a:gd name="connsiteY1" fmla="*/ 2143 h 2143"/>
                <a:gd name="connsiteX2" fmla="*/ 4823 w 4823"/>
                <a:gd name="connsiteY2" fmla="*/ 2143 h 2143"/>
                <a:gd name="connsiteX3" fmla="*/ 2278 w 4823"/>
                <a:gd name="connsiteY3" fmla="*/ 804 h 2143"/>
                <a:gd name="connsiteX4" fmla="*/ 0 w 4823"/>
                <a:gd name="connsiteY4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" h="2143">
                  <a:moveTo>
                    <a:pt x="0" y="0"/>
                  </a:moveTo>
                  <a:lnTo>
                    <a:pt x="0" y="2143"/>
                  </a:lnTo>
                  <a:lnTo>
                    <a:pt x="4823" y="2143"/>
                  </a:lnTo>
                  <a:lnTo>
                    <a:pt x="2278" y="804"/>
                  </a:lnTo>
                  <a:cubicBezTo>
                    <a:pt x="1581" y="402"/>
                    <a:pt x="804" y="1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DA3CB975-82A7-5E7F-DE6C-EEB9D6986577}"/>
                </a:ext>
              </a:extLst>
            </p:cNvPr>
            <p:cNvSpPr/>
            <p:nvPr/>
          </p:nvSpPr>
          <p:spPr>
            <a:xfrm>
              <a:off x="2325582" y="6851570"/>
              <a:ext cx="3751" cy="2143"/>
            </a:xfrm>
            <a:custGeom>
              <a:avLst/>
              <a:gdLst>
                <a:gd name="connsiteX0" fmla="*/ 0 w 3751"/>
                <a:gd name="connsiteY0" fmla="*/ 2143 h 2143"/>
                <a:gd name="connsiteX1" fmla="*/ 3751 w 3751"/>
                <a:gd name="connsiteY1" fmla="*/ 2143 h 2143"/>
                <a:gd name="connsiteX2" fmla="*/ 3751 w 3751"/>
                <a:gd name="connsiteY2" fmla="*/ 0 h 2143"/>
                <a:gd name="connsiteX3" fmla="*/ 0 w 3751"/>
                <a:gd name="connsiteY3" fmla="*/ 2143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" h="2143">
                  <a:moveTo>
                    <a:pt x="0" y="2143"/>
                  </a:moveTo>
                  <a:lnTo>
                    <a:pt x="3751" y="2143"/>
                  </a:lnTo>
                  <a:lnTo>
                    <a:pt x="3751" y="0"/>
                  </a:lnTo>
                  <a:cubicBezTo>
                    <a:pt x="2304" y="308"/>
                    <a:pt x="992" y="1058"/>
                    <a:pt x="0" y="21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AB230E81-0ED1-BA29-F8B3-2CE10AC8229D}"/>
                </a:ext>
              </a:extLst>
            </p:cNvPr>
            <p:cNvSpPr/>
            <p:nvPr/>
          </p:nvSpPr>
          <p:spPr>
            <a:xfrm>
              <a:off x="2329333" y="6547354"/>
              <a:ext cx="2679" cy="306358"/>
            </a:xfrm>
            <a:custGeom>
              <a:avLst/>
              <a:gdLst>
                <a:gd name="connsiteX0" fmla="*/ 2680 w 2679"/>
                <a:gd name="connsiteY0" fmla="*/ 0 h 306358"/>
                <a:gd name="connsiteX1" fmla="*/ 1340 w 2679"/>
                <a:gd name="connsiteY1" fmla="*/ 0 h 306358"/>
                <a:gd name="connsiteX2" fmla="*/ 0 w 2679"/>
                <a:gd name="connsiteY2" fmla="*/ 0 h 306358"/>
                <a:gd name="connsiteX3" fmla="*/ 0 w 2679"/>
                <a:gd name="connsiteY3" fmla="*/ 306359 h 306358"/>
                <a:gd name="connsiteX4" fmla="*/ 2680 w 2679"/>
                <a:gd name="connsiteY4" fmla="*/ 306359 h 306358"/>
                <a:gd name="connsiteX5" fmla="*/ 2680 w 2679"/>
                <a:gd name="connsiteY5" fmla="*/ 0 h 30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306358">
                  <a:moveTo>
                    <a:pt x="2680" y="0"/>
                  </a:moveTo>
                  <a:lnTo>
                    <a:pt x="1340" y="0"/>
                  </a:lnTo>
                  <a:lnTo>
                    <a:pt x="0" y="0"/>
                  </a:lnTo>
                  <a:lnTo>
                    <a:pt x="0" y="306359"/>
                  </a:lnTo>
                  <a:lnTo>
                    <a:pt x="2680" y="306359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64158CE-9AEB-D2DF-7970-123CB4D82260}"/>
                </a:ext>
              </a:extLst>
            </p:cNvPr>
            <p:cNvSpPr/>
            <p:nvPr/>
          </p:nvSpPr>
          <p:spPr>
            <a:xfrm>
              <a:off x="708071" y="6262294"/>
              <a:ext cx="258710" cy="1205"/>
            </a:xfrm>
            <a:custGeom>
              <a:avLst/>
              <a:gdLst>
                <a:gd name="connsiteX0" fmla="*/ 0 w 258710"/>
                <a:gd name="connsiteY0" fmla="*/ 0 h 1205"/>
                <a:gd name="connsiteX1" fmla="*/ 258711 w 258710"/>
                <a:gd name="connsiteY1" fmla="*/ 0 h 1205"/>
                <a:gd name="connsiteX2" fmla="*/ 258711 w 258710"/>
                <a:gd name="connsiteY2" fmla="*/ 1206 h 1205"/>
                <a:gd name="connsiteX3" fmla="*/ 0 w 258710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710" h="1205">
                  <a:moveTo>
                    <a:pt x="0" y="0"/>
                  </a:moveTo>
                  <a:lnTo>
                    <a:pt x="258711" y="0"/>
                  </a:lnTo>
                  <a:lnTo>
                    <a:pt x="258711" y="1206"/>
                  </a:lnTo>
                  <a:lnTo>
                    <a:pt x="0" y="120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B7F4F809-85B4-1A49-B815-224BE3486DBC}"/>
                </a:ext>
              </a:extLst>
            </p:cNvPr>
            <p:cNvSpPr/>
            <p:nvPr/>
          </p:nvSpPr>
          <p:spPr>
            <a:xfrm>
              <a:off x="1430076" y="5842608"/>
              <a:ext cx="2545" cy="290150"/>
            </a:xfrm>
            <a:custGeom>
              <a:avLst/>
              <a:gdLst>
                <a:gd name="connsiteX0" fmla="*/ 1340 w 2545"/>
                <a:gd name="connsiteY0" fmla="*/ 290150 h 290150"/>
                <a:gd name="connsiteX1" fmla="*/ 2546 w 2545"/>
                <a:gd name="connsiteY1" fmla="*/ 290150 h 290150"/>
                <a:gd name="connsiteX2" fmla="*/ 2546 w 2545"/>
                <a:gd name="connsiteY2" fmla="*/ 1340 h 290150"/>
                <a:gd name="connsiteX3" fmla="*/ 0 w 2545"/>
                <a:gd name="connsiteY3" fmla="*/ 0 h 290150"/>
                <a:gd name="connsiteX4" fmla="*/ 0 w 2545"/>
                <a:gd name="connsiteY4" fmla="*/ 290150 h 2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90150">
                  <a:moveTo>
                    <a:pt x="1340" y="290150"/>
                  </a:moveTo>
                  <a:lnTo>
                    <a:pt x="2546" y="290150"/>
                  </a:lnTo>
                  <a:lnTo>
                    <a:pt x="2546" y="1340"/>
                  </a:lnTo>
                  <a:cubicBezTo>
                    <a:pt x="1608" y="1082"/>
                    <a:pt x="737" y="626"/>
                    <a:pt x="0" y="0"/>
                  </a:cubicBezTo>
                  <a:lnTo>
                    <a:pt x="0" y="2901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BC4D5A5B-F87E-BDA5-D285-C646DAAFFB01}"/>
                </a:ext>
              </a:extLst>
            </p:cNvPr>
            <p:cNvSpPr/>
            <p:nvPr/>
          </p:nvSpPr>
          <p:spPr>
            <a:xfrm>
              <a:off x="1430076" y="5822909"/>
              <a:ext cx="2545" cy="8848"/>
            </a:xfrm>
            <a:custGeom>
              <a:avLst/>
              <a:gdLst>
                <a:gd name="connsiteX0" fmla="*/ 0 w 2545"/>
                <a:gd name="connsiteY0" fmla="*/ 1213 h 8848"/>
                <a:gd name="connsiteX1" fmla="*/ 0 w 2545"/>
                <a:gd name="connsiteY1" fmla="*/ 8849 h 8848"/>
                <a:gd name="connsiteX2" fmla="*/ 2546 w 2545"/>
                <a:gd name="connsiteY2" fmla="*/ 7375 h 8848"/>
                <a:gd name="connsiteX3" fmla="*/ 2546 w 2545"/>
                <a:gd name="connsiteY3" fmla="*/ 1213 h 8848"/>
                <a:gd name="connsiteX4" fmla="*/ 1340 w 2545"/>
                <a:gd name="connsiteY4" fmla="*/ 8 h 8848"/>
                <a:gd name="connsiteX5" fmla="*/ 13 w 2545"/>
                <a:gd name="connsiteY5" fmla="*/ 1071 h 8848"/>
                <a:gd name="connsiteX6" fmla="*/ 0 w 2545"/>
                <a:gd name="connsiteY6" fmla="*/ 1213 h 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5" h="8848">
                  <a:moveTo>
                    <a:pt x="0" y="1213"/>
                  </a:moveTo>
                  <a:lnTo>
                    <a:pt x="0" y="8849"/>
                  </a:lnTo>
                  <a:cubicBezTo>
                    <a:pt x="737" y="8182"/>
                    <a:pt x="1608" y="7679"/>
                    <a:pt x="2546" y="7375"/>
                  </a:cubicBezTo>
                  <a:lnTo>
                    <a:pt x="2546" y="1213"/>
                  </a:lnTo>
                  <a:cubicBezTo>
                    <a:pt x="2546" y="547"/>
                    <a:pt x="2010" y="8"/>
                    <a:pt x="1340" y="8"/>
                  </a:cubicBezTo>
                  <a:cubicBezTo>
                    <a:pt x="683" y="-66"/>
                    <a:pt x="80" y="409"/>
                    <a:pt x="13" y="1071"/>
                  </a:cubicBezTo>
                  <a:cubicBezTo>
                    <a:pt x="0" y="1119"/>
                    <a:pt x="0" y="1166"/>
                    <a:pt x="0" y="12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3CB21534-BC2F-25E4-AF12-BD6477A7980F}"/>
                </a:ext>
              </a:extLst>
            </p:cNvPr>
            <p:cNvSpPr/>
            <p:nvPr/>
          </p:nvSpPr>
          <p:spPr>
            <a:xfrm>
              <a:off x="1773594" y="5844215"/>
              <a:ext cx="2679" cy="618879"/>
            </a:xfrm>
            <a:custGeom>
              <a:avLst/>
              <a:gdLst>
                <a:gd name="connsiteX0" fmla="*/ 2680 w 2679"/>
                <a:gd name="connsiteY0" fmla="*/ 618880 h 618879"/>
                <a:gd name="connsiteX1" fmla="*/ 2680 w 2679"/>
                <a:gd name="connsiteY1" fmla="*/ 0 h 618879"/>
                <a:gd name="connsiteX2" fmla="*/ 1340 w 2679"/>
                <a:gd name="connsiteY2" fmla="*/ 0 h 618879"/>
                <a:gd name="connsiteX3" fmla="*/ 0 w 2679"/>
                <a:gd name="connsiteY3" fmla="*/ 0 h 618879"/>
                <a:gd name="connsiteX4" fmla="*/ 0 w 2679"/>
                <a:gd name="connsiteY4" fmla="*/ 618612 h 618879"/>
                <a:gd name="connsiteX5" fmla="*/ 2680 w 2679"/>
                <a:gd name="connsiteY5" fmla="*/ 618612 h 61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618879">
                  <a:moveTo>
                    <a:pt x="2680" y="618880"/>
                  </a:move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618612"/>
                  </a:lnTo>
                  <a:lnTo>
                    <a:pt x="2680" y="6186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BC26FCD-BBBC-C47A-76B7-5CE8244B582B}"/>
                </a:ext>
              </a:extLst>
            </p:cNvPr>
            <p:cNvSpPr/>
            <p:nvPr/>
          </p:nvSpPr>
          <p:spPr>
            <a:xfrm>
              <a:off x="3416025" y="6498728"/>
              <a:ext cx="14603" cy="36436"/>
            </a:xfrm>
            <a:custGeom>
              <a:avLst/>
              <a:gdLst>
                <a:gd name="connsiteX0" fmla="*/ 7771 w 14603"/>
                <a:gd name="connsiteY0" fmla="*/ 31346 h 36436"/>
                <a:gd name="connsiteX1" fmla="*/ 14604 w 14603"/>
                <a:gd name="connsiteY1" fmla="*/ 36436 h 36436"/>
                <a:gd name="connsiteX2" fmla="*/ 14604 w 14603"/>
                <a:gd name="connsiteY2" fmla="*/ 7234 h 36436"/>
                <a:gd name="connsiteX3" fmla="*/ 7369 w 14603"/>
                <a:gd name="connsiteY3" fmla="*/ 7234 h 36436"/>
                <a:gd name="connsiteX4" fmla="*/ 0 w 14603"/>
                <a:gd name="connsiteY4" fmla="*/ 0 h 36436"/>
                <a:gd name="connsiteX5" fmla="*/ 0 w 14603"/>
                <a:gd name="connsiteY5" fmla="*/ 31346 h 36436"/>
                <a:gd name="connsiteX6" fmla="*/ 7771 w 14603"/>
                <a:gd name="connsiteY6" fmla="*/ 31346 h 3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6436">
                  <a:moveTo>
                    <a:pt x="7771" y="31346"/>
                  </a:moveTo>
                  <a:cubicBezTo>
                    <a:pt x="10906" y="31386"/>
                    <a:pt x="13679" y="33436"/>
                    <a:pt x="14604" y="36436"/>
                  </a:cubicBezTo>
                  <a:lnTo>
                    <a:pt x="14604" y="7234"/>
                  </a:lnTo>
                  <a:lnTo>
                    <a:pt x="7369" y="7234"/>
                  </a:lnTo>
                  <a:cubicBezTo>
                    <a:pt x="3349" y="7234"/>
                    <a:pt x="67" y="4019"/>
                    <a:pt x="0" y="0"/>
                  </a:cubicBezTo>
                  <a:lnTo>
                    <a:pt x="0" y="31346"/>
                  </a:lnTo>
                  <a:lnTo>
                    <a:pt x="7771" y="3134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58FEF88C-2AA3-C468-1967-666B4C9418BD}"/>
                </a:ext>
              </a:extLst>
            </p:cNvPr>
            <p:cNvSpPr/>
            <p:nvPr/>
          </p:nvSpPr>
          <p:spPr>
            <a:xfrm>
              <a:off x="1957814" y="5646950"/>
              <a:ext cx="14603" cy="148371"/>
            </a:xfrm>
            <a:custGeom>
              <a:avLst/>
              <a:gdLst>
                <a:gd name="connsiteX0" fmla="*/ 0 w 14603"/>
                <a:gd name="connsiteY0" fmla="*/ 6377 h 148371"/>
                <a:gd name="connsiteX1" fmla="*/ 0 w 14603"/>
                <a:gd name="connsiteY1" fmla="*/ 148371 h 148371"/>
                <a:gd name="connsiteX2" fmla="*/ 14604 w 14603"/>
                <a:gd name="connsiteY2" fmla="*/ 148371 h 148371"/>
                <a:gd name="connsiteX3" fmla="*/ 14604 w 14603"/>
                <a:gd name="connsiteY3" fmla="*/ 6377 h 148371"/>
                <a:gd name="connsiteX4" fmla="*/ 6310 w 14603"/>
                <a:gd name="connsiteY4" fmla="*/ 68 h 148371"/>
                <a:gd name="connsiteX5" fmla="*/ 0 w 14603"/>
                <a:gd name="connsiteY5" fmla="*/ 6377 h 14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148371">
                  <a:moveTo>
                    <a:pt x="0" y="6377"/>
                  </a:moveTo>
                  <a:lnTo>
                    <a:pt x="0" y="148371"/>
                  </a:lnTo>
                  <a:lnTo>
                    <a:pt x="14604" y="148371"/>
                  </a:lnTo>
                  <a:lnTo>
                    <a:pt x="14604" y="6377"/>
                  </a:lnTo>
                  <a:cubicBezTo>
                    <a:pt x="14054" y="2345"/>
                    <a:pt x="10343" y="-480"/>
                    <a:pt x="6310" y="68"/>
                  </a:cubicBezTo>
                  <a:cubicBezTo>
                    <a:pt x="3028" y="514"/>
                    <a:pt x="442" y="3095"/>
                    <a:pt x="0" y="63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F5F2572-BA93-41FD-443A-396DD8AADEA4}"/>
                </a:ext>
              </a:extLst>
            </p:cNvPr>
            <p:cNvSpPr/>
            <p:nvPr/>
          </p:nvSpPr>
          <p:spPr>
            <a:xfrm>
              <a:off x="3575191" y="5887651"/>
              <a:ext cx="496654" cy="14701"/>
            </a:xfrm>
            <a:custGeom>
              <a:avLst/>
              <a:gdLst>
                <a:gd name="connsiteX0" fmla="*/ 8172 w 496654"/>
                <a:gd name="connsiteY0" fmla="*/ 5860 h 14701"/>
                <a:gd name="connsiteX1" fmla="*/ 3309 w 496654"/>
                <a:gd name="connsiteY1" fmla="*/ 14641 h 14701"/>
                <a:gd name="connsiteX2" fmla="*/ 3081 w 496654"/>
                <a:gd name="connsiteY2" fmla="*/ 14701 h 14701"/>
                <a:gd name="connsiteX3" fmla="*/ 489286 w 496654"/>
                <a:gd name="connsiteY3" fmla="*/ 14701 h 14701"/>
                <a:gd name="connsiteX4" fmla="*/ 489286 w 496654"/>
                <a:gd name="connsiteY4" fmla="*/ 7468 h 14701"/>
                <a:gd name="connsiteX5" fmla="*/ 496655 w 496654"/>
                <a:gd name="connsiteY5" fmla="*/ 100 h 14701"/>
                <a:gd name="connsiteX6" fmla="*/ 938 w 496654"/>
                <a:gd name="connsiteY6" fmla="*/ 100 h 14701"/>
                <a:gd name="connsiteX7" fmla="*/ 0 w 496654"/>
                <a:gd name="connsiteY7" fmla="*/ 100 h 14701"/>
                <a:gd name="connsiteX8" fmla="*/ 8172 w 496654"/>
                <a:gd name="connsiteY8" fmla="*/ 5860 h 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54" h="14701">
                  <a:moveTo>
                    <a:pt x="8172" y="5860"/>
                  </a:moveTo>
                  <a:cubicBezTo>
                    <a:pt x="9258" y="9630"/>
                    <a:pt x="7074" y="13561"/>
                    <a:pt x="3309" y="14641"/>
                  </a:cubicBezTo>
                  <a:cubicBezTo>
                    <a:pt x="3229" y="14662"/>
                    <a:pt x="3162" y="14683"/>
                    <a:pt x="3081" y="14701"/>
                  </a:cubicBezTo>
                  <a:lnTo>
                    <a:pt x="489286" y="14701"/>
                  </a:lnTo>
                  <a:lnTo>
                    <a:pt x="489286" y="7468"/>
                  </a:lnTo>
                  <a:cubicBezTo>
                    <a:pt x="489286" y="3398"/>
                    <a:pt x="492582" y="100"/>
                    <a:pt x="496655" y="100"/>
                  </a:cubicBezTo>
                  <a:lnTo>
                    <a:pt x="938" y="100"/>
                  </a:lnTo>
                  <a:lnTo>
                    <a:pt x="0" y="100"/>
                  </a:lnTo>
                  <a:cubicBezTo>
                    <a:pt x="3845" y="-548"/>
                    <a:pt x="7489" y="2022"/>
                    <a:pt x="8172" y="586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1B593B0-13E7-F2E6-E612-2417C628CB44}"/>
                </a:ext>
              </a:extLst>
            </p:cNvPr>
            <p:cNvSpPr/>
            <p:nvPr/>
          </p:nvSpPr>
          <p:spPr>
            <a:xfrm>
              <a:off x="3510881" y="5888746"/>
              <a:ext cx="72755" cy="29680"/>
            </a:xfrm>
            <a:custGeom>
              <a:avLst/>
              <a:gdLst>
                <a:gd name="connsiteX0" fmla="*/ 9111 w 72755"/>
                <a:gd name="connsiteY0" fmla="*/ 24189 h 29680"/>
                <a:gd name="connsiteX1" fmla="*/ 9111 w 72755"/>
                <a:gd name="connsiteY1" fmla="*/ 29681 h 29680"/>
                <a:gd name="connsiteX2" fmla="*/ 64175 w 72755"/>
                <a:gd name="connsiteY2" fmla="*/ 14946 h 29680"/>
                <a:gd name="connsiteX3" fmla="*/ 64175 w 72755"/>
                <a:gd name="connsiteY3" fmla="*/ 7042 h 29680"/>
                <a:gd name="connsiteX4" fmla="*/ 65234 w 72755"/>
                <a:gd name="connsiteY4" fmla="*/ 5703 h 29680"/>
                <a:gd name="connsiteX5" fmla="*/ 65515 w 72755"/>
                <a:gd name="connsiteY5" fmla="*/ 5703 h 29680"/>
                <a:gd name="connsiteX6" fmla="*/ 66734 w 72755"/>
                <a:gd name="connsiteY6" fmla="*/ 6900 h 29680"/>
                <a:gd name="connsiteX7" fmla="*/ 66721 w 72755"/>
                <a:gd name="connsiteY7" fmla="*/ 7042 h 29680"/>
                <a:gd name="connsiteX8" fmla="*/ 66721 w 72755"/>
                <a:gd name="connsiteY8" fmla="*/ 14142 h 29680"/>
                <a:gd name="connsiteX9" fmla="*/ 67391 w 72755"/>
                <a:gd name="connsiteY9" fmla="*/ 14142 h 29680"/>
                <a:gd name="connsiteX10" fmla="*/ 72535 w 72755"/>
                <a:gd name="connsiteY10" fmla="*/ 5523 h 29680"/>
                <a:gd name="connsiteX11" fmla="*/ 72482 w 72755"/>
                <a:gd name="connsiteY11" fmla="*/ 5301 h 29680"/>
                <a:gd name="connsiteX12" fmla="*/ 64577 w 72755"/>
                <a:gd name="connsiteY12" fmla="*/ 77 h 29680"/>
                <a:gd name="connsiteX13" fmla="*/ 63639 w 72755"/>
                <a:gd name="connsiteY13" fmla="*/ 77 h 29680"/>
                <a:gd name="connsiteX14" fmla="*/ 0 w 72755"/>
                <a:gd name="connsiteY14" fmla="*/ 17223 h 29680"/>
                <a:gd name="connsiteX15" fmla="*/ 0 w 72755"/>
                <a:gd name="connsiteY15" fmla="*/ 17223 h 29680"/>
                <a:gd name="connsiteX16" fmla="*/ 2412 w 72755"/>
                <a:gd name="connsiteY16" fmla="*/ 17223 h 29680"/>
                <a:gd name="connsiteX17" fmla="*/ 9111 w 72755"/>
                <a:gd name="connsiteY17" fmla="*/ 24189 h 2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755" h="29680">
                  <a:moveTo>
                    <a:pt x="9111" y="24189"/>
                  </a:moveTo>
                  <a:lnTo>
                    <a:pt x="9111" y="29681"/>
                  </a:lnTo>
                  <a:lnTo>
                    <a:pt x="64175" y="14946"/>
                  </a:lnTo>
                  <a:lnTo>
                    <a:pt x="64175" y="7042"/>
                  </a:lnTo>
                  <a:cubicBezTo>
                    <a:pt x="64095" y="6381"/>
                    <a:pt x="64564" y="5782"/>
                    <a:pt x="65234" y="5703"/>
                  </a:cubicBezTo>
                  <a:cubicBezTo>
                    <a:pt x="65328" y="5692"/>
                    <a:pt x="65422" y="5692"/>
                    <a:pt x="65515" y="5703"/>
                  </a:cubicBezTo>
                  <a:cubicBezTo>
                    <a:pt x="66185" y="5699"/>
                    <a:pt x="66721" y="6235"/>
                    <a:pt x="66734" y="6900"/>
                  </a:cubicBezTo>
                  <a:cubicBezTo>
                    <a:pt x="66734" y="6949"/>
                    <a:pt x="66721" y="6995"/>
                    <a:pt x="66721" y="7042"/>
                  </a:cubicBezTo>
                  <a:lnTo>
                    <a:pt x="66721" y="14142"/>
                  </a:lnTo>
                  <a:lnTo>
                    <a:pt x="67391" y="14142"/>
                  </a:lnTo>
                  <a:cubicBezTo>
                    <a:pt x="71196" y="13184"/>
                    <a:pt x="73500" y="9325"/>
                    <a:pt x="72535" y="5523"/>
                  </a:cubicBezTo>
                  <a:cubicBezTo>
                    <a:pt x="72522" y="5448"/>
                    <a:pt x="72509" y="5375"/>
                    <a:pt x="72482" y="5301"/>
                  </a:cubicBezTo>
                  <a:cubicBezTo>
                    <a:pt x="71571" y="1799"/>
                    <a:pt x="68154" y="-451"/>
                    <a:pt x="64577" y="77"/>
                  </a:cubicBezTo>
                  <a:lnTo>
                    <a:pt x="63639" y="77"/>
                  </a:lnTo>
                  <a:lnTo>
                    <a:pt x="0" y="17223"/>
                  </a:lnTo>
                  <a:cubicBezTo>
                    <a:pt x="0" y="17223"/>
                    <a:pt x="0" y="17223"/>
                    <a:pt x="0" y="17223"/>
                  </a:cubicBezTo>
                  <a:cubicBezTo>
                    <a:pt x="804" y="17097"/>
                    <a:pt x="1608" y="17097"/>
                    <a:pt x="2412" y="17223"/>
                  </a:cubicBezTo>
                  <a:cubicBezTo>
                    <a:pt x="6069" y="17552"/>
                    <a:pt x="8923" y="20522"/>
                    <a:pt x="9111" y="2418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3CC4E437-CDBA-4228-1177-99B81D2D9943}"/>
                </a:ext>
              </a:extLst>
            </p:cNvPr>
            <p:cNvSpPr/>
            <p:nvPr/>
          </p:nvSpPr>
          <p:spPr>
            <a:xfrm>
              <a:off x="3574644" y="5894440"/>
              <a:ext cx="2564" cy="959272"/>
            </a:xfrm>
            <a:custGeom>
              <a:avLst/>
              <a:gdLst>
                <a:gd name="connsiteX0" fmla="*/ 2556 w 2564"/>
                <a:gd name="connsiteY0" fmla="*/ 8448 h 959272"/>
                <a:gd name="connsiteX1" fmla="*/ 2556 w 2564"/>
                <a:gd name="connsiteY1" fmla="*/ 1348 h 959272"/>
                <a:gd name="connsiteX2" fmla="*/ 1497 w 2564"/>
                <a:gd name="connsiteY2" fmla="*/ 17 h 959272"/>
                <a:gd name="connsiteX3" fmla="*/ 1350 w 2564"/>
                <a:gd name="connsiteY3" fmla="*/ 9 h 959272"/>
                <a:gd name="connsiteX4" fmla="*/ 10 w 2564"/>
                <a:gd name="connsiteY4" fmla="*/ 1063 h 959272"/>
                <a:gd name="connsiteX5" fmla="*/ 10 w 2564"/>
                <a:gd name="connsiteY5" fmla="*/ 1348 h 959272"/>
                <a:gd name="connsiteX6" fmla="*/ 10 w 2564"/>
                <a:gd name="connsiteY6" fmla="*/ 959272 h 959272"/>
                <a:gd name="connsiteX7" fmla="*/ 2556 w 2564"/>
                <a:gd name="connsiteY7" fmla="*/ 959272 h 959272"/>
                <a:gd name="connsiteX8" fmla="*/ 2556 w 2564"/>
                <a:gd name="connsiteY8" fmla="*/ 8180 h 95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4" h="959272">
                  <a:moveTo>
                    <a:pt x="2556" y="8448"/>
                  </a:moveTo>
                  <a:lnTo>
                    <a:pt x="2556" y="1348"/>
                  </a:lnTo>
                  <a:cubicBezTo>
                    <a:pt x="2636" y="686"/>
                    <a:pt x="2154" y="90"/>
                    <a:pt x="1497" y="17"/>
                  </a:cubicBezTo>
                  <a:cubicBezTo>
                    <a:pt x="1444" y="11"/>
                    <a:pt x="1404" y="9"/>
                    <a:pt x="1350" y="9"/>
                  </a:cubicBezTo>
                  <a:cubicBezTo>
                    <a:pt x="693" y="-70"/>
                    <a:pt x="91" y="403"/>
                    <a:pt x="10" y="1063"/>
                  </a:cubicBezTo>
                  <a:cubicBezTo>
                    <a:pt x="-3" y="1158"/>
                    <a:pt x="-3" y="1253"/>
                    <a:pt x="10" y="1348"/>
                  </a:cubicBezTo>
                  <a:lnTo>
                    <a:pt x="10" y="959272"/>
                  </a:lnTo>
                  <a:lnTo>
                    <a:pt x="2556" y="959272"/>
                  </a:lnTo>
                  <a:lnTo>
                    <a:pt x="2556" y="81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0096382-762D-9CB6-C15B-408E65942A89}"/>
                </a:ext>
              </a:extLst>
            </p:cNvPr>
            <p:cNvSpPr/>
            <p:nvPr/>
          </p:nvSpPr>
          <p:spPr>
            <a:xfrm>
              <a:off x="1222009" y="5844215"/>
              <a:ext cx="2545" cy="288140"/>
            </a:xfrm>
            <a:custGeom>
              <a:avLst/>
              <a:gdLst>
                <a:gd name="connsiteX0" fmla="*/ 536 w 2545"/>
                <a:gd name="connsiteY0" fmla="*/ 282113 h 288140"/>
                <a:gd name="connsiteX1" fmla="*/ 536 w 2545"/>
                <a:gd name="connsiteY1" fmla="*/ 282917 h 288140"/>
                <a:gd name="connsiteX2" fmla="*/ 536 w 2545"/>
                <a:gd name="connsiteY2" fmla="*/ 284390 h 288140"/>
                <a:gd name="connsiteX3" fmla="*/ 536 w 2545"/>
                <a:gd name="connsiteY3" fmla="*/ 284390 h 288140"/>
                <a:gd name="connsiteX4" fmla="*/ 536 w 2545"/>
                <a:gd name="connsiteY4" fmla="*/ 288141 h 288140"/>
                <a:gd name="connsiteX5" fmla="*/ 2546 w 2545"/>
                <a:gd name="connsiteY5" fmla="*/ 288141 h 288140"/>
                <a:gd name="connsiteX6" fmla="*/ 2546 w 2545"/>
                <a:gd name="connsiteY6" fmla="*/ 0 h 288140"/>
                <a:gd name="connsiteX7" fmla="*/ 2546 w 2545"/>
                <a:gd name="connsiteY7" fmla="*/ 0 h 288140"/>
                <a:gd name="connsiteX8" fmla="*/ 1206 w 2545"/>
                <a:gd name="connsiteY8" fmla="*/ 0 h 288140"/>
                <a:gd name="connsiteX9" fmla="*/ 0 w 2545"/>
                <a:gd name="connsiteY9" fmla="*/ 0 h 288140"/>
                <a:gd name="connsiteX10" fmla="*/ 0 w 2545"/>
                <a:gd name="connsiteY10" fmla="*/ 0 h 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" h="288140">
                  <a:moveTo>
                    <a:pt x="536" y="282113"/>
                  </a:moveTo>
                  <a:cubicBezTo>
                    <a:pt x="473" y="282381"/>
                    <a:pt x="473" y="282649"/>
                    <a:pt x="536" y="282917"/>
                  </a:cubicBezTo>
                  <a:cubicBezTo>
                    <a:pt x="599" y="283412"/>
                    <a:pt x="599" y="283894"/>
                    <a:pt x="536" y="284390"/>
                  </a:cubicBezTo>
                  <a:cubicBezTo>
                    <a:pt x="536" y="284390"/>
                    <a:pt x="536" y="284390"/>
                    <a:pt x="536" y="284390"/>
                  </a:cubicBezTo>
                  <a:lnTo>
                    <a:pt x="536" y="288141"/>
                  </a:lnTo>
                  <a:lnTo>
                    <a:pt x="2546" y="288141"/>
                  </a:lnTo>
                  <a:lnTo>
                    <a:pt x="2546" y="0"/>
                  </a:lnTo>
                  <a:lnTo>
                    <a:pt x="2546" y="0"/>
                  </a:lnTo>
                  <a:cubicBezTo>
                    <a:pt x="2102" y="78"/>
                    <a:pt x="1649" y="78"/>
                    <a:pt x="1206" y="0"/>
                  </a:cubicBezTo>
                  <a:cubicBezTo>
                    <a:pt x="805" y="56"/>
                    <a:pt x="401" y="56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1772567-2B54-C54F-B1C2-CB90F7705EED}"/>
                </a:ext>
              </a:extLst>
            </p:cNvPr>
            <p:cNvSpPr/>
            <p:nvPr/>
          </p:nvSpPr>
          <p:spPr>
            <a:xfrm>
              <a:off x="1214238" y="5835776"/>
              <a:ext cx="2545" cy="284256"/>
            </a:xfrm>
            <a:custGeom>
              <a:avLst/>
              <a:gdLst>
                <a:gd name="connsiteX0" fmla="*/ 1206 w 2545"/>
                <a:gd name="connsiteY0" fmla="*/ 284256 h 284256"/>
                <a:gd name="connsiteX1" fmla="*/ 2546 w 2545"/>
                <a:gd name="connsiteY1" fmla="*/ 284256 h 284256"/>
                <a:gd name="connsiteX2" fmla="*/ 2546 w 2545"/>
                <a:gd name="connsiteY2" fmla="*/ 284256 h 284256"/>
                <a:gd name="connsiteX3" fmla="*/ 2546 w 2545"/>
                <a:gd name="connsiteY3" fmla="*/ 4153 h 284256"/>
                <a:gd name="connsiteX4" fmla="*/ 0 w 2545"/>
                <a:gd name="connsiteY4" fmla="*/ 0 h 284256"/>
                <a:gd name="connsiteX5" fmla="*/ 0 w 2545"/>
                <a:gd name="connsiteY5" fmla="*/ 283854 h 28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284256">
                  <a:moveTo>
                    <a:pt x="1206" y="284256"/>
                  </a:moveTo>
                  <a:cubicBezTo>
                    <a:pt x="1649" y="284189"/>
                    <a:pt x="2102" y="284189"/>
                    <a:pt x="2546" y="284256"/>
                  </a:cubicBezTo>
                  <a:lnTo>
                    <a:pt x="2546" y="284256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28385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62341B32-7321-CACD-A6A6-78939500DF0C}"/>
                </a:ext>
              </a:extLst>
            </p:cNvPr>
            <p:cNvSpPr/>
            <p:nvPr/>
          </p:nvSpPr>
          <p:spPr>
            <a:xfrm>
              <a:off x="1188112" y="5794116"/>
              <a:ext cx="2545" cy="312788"/>
            </a:xfrm>
            <a:custGeom>
              <a:avLst/>
              <a:gdLst>
                <a:gd name="connsiteX0" fmla="*/ 1742 w 2545"/>
                <a:gd name="connsiteY0" fmla="*/ 312789 h 312788"/>
                <a:gd name="connsiteX1" fmla="*/ 2546 w 2545"/>
                <a:gd name="connsiteY1" fmla="*/ 312789 h 312788"/>
                <a:gd name="connsiteX2" fmla="*/ 2546 w 2545"/>
                <a:gd name="connsiteY2" fmla="*/ 312789 h 312788"/>
                <a:gd name="connsiteX3" fmla="*/ 2546 w 2545"/>
                <a:gd name="connsiteY3" fmla="*/ 4153 h 312788"/>
                <a:gd name="connsiteX4" fmla="*/ 0 w 2545"/>
                <a:gd name="connsiteY4" fmla="*/ 0 h 312788"/>
                <a:gd name="connsiteX5" fmla="*/ 0 w 2545"/>
                <a:gd name="connsiteY5" fmla="*/ 312789 h 3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312788">
                  <a:moveTo>
                    <a:pt x="1742" y="312789"/>
                  </a:moveTo>
                  <a:lnTo>
                    <a:pt x="2546" y="312789"/>
                  </a:lnTo>
                  <a:lnTo>
                    <a:pt x="2546" y="312789"/>
                  </a:lnTo>
                  <a:lnTo>
                    <a:pt x="2546" y="4153"/>
                  </a:lnTo>
                  <a:lnTo>
                    <a:pt x="0" y="0"/>
                  </a:lnTo>
                  <a:lnTo>
                    <a:pt x="0" y="31278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9EFD76C8-86A7-2F32-C376-B289970C86FE}"/>
                </a:ext>
              </a:extLst>
            </p:cNvPr>
            <p:cNvSpPr/>
            <p:nvPr/>
          </p:nvSpPr>
          <p:spPr>
            <a:xfrm>
              <a:off x="285774" y="6106904"/>
              <a:ext cx="23044" cy="2545"/>
            </a:xfrm>
            <a:custGeom>
              <a:avLst/>
              <a:gdLst>
                <a:gd name="connsiteX0" fmla="*/ 23044 w 23044"/>
                <a:gd name="connsiteY0" fmla="*/ 0 h 2545"/>
                <a:gd name="connsiteX1" fmla="*/ 0 w 23044"/>
                <a:gd name="connsiteY1" fmla="*/ 0 h 2545"/>
                <a:gd name="connsiteX2" fmla="*/ 10718 w 23044"/>
                <a:gd name="connsiteY2" fmla="*/ 2545 h 2545"/>
                <a:gd name="connsiteX3" fmla="*/ 20900 w 23044"/>
                <a:gd name="connsiteY3" fmla="*/ 2545 h 2545"/>
                <a:gd name="connsiteX4" fmla="*/ 23044 w 23044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4" h="2545">
                  <a:moveTo>
                    <a:pt x="23044" y="0"/>
                  </a:moveTo>
                  <a:lnTo>
                    <a:pt x="0" y="0"/>
                  </a:lnTo>
                  <a:lnTo>
                    <a:pt x="10718" y="2545"/>
                  </a:lnTo>
                  <a:lnTo>
                    <a:pt x="20900" y="2545"/>
                  </a:lnTo>
                  <a:cubicBezTo>
                    <a:pt x="21384" y="1527"/>
                    <a:pt x="22122" y="656"/>
                    <a:pt x="230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8476F49-40D9-1650-6697-F90A84563732}"/>
                </a:ext>
              </a:extLst>
            </p:cNvPr>
            <p:cNvSpPr/>
            <p:nvPr/>
          </p:nvSpPr>
          <p:spPr>
            <a:xfrm>
              <a:off x="317928" y="6106904"/>
              <a:ext cx="40461" cy="2545"/>
            </a:xfrm>
            <a:custGeom>
              <a:avLst/>
              <a:gdLst>
                <a:gd name="connsiteX0" fmla="*/ 40193 w 40461"/>
                <a:gd name="connsiteY0" fmla="*/ 0 h 2545"/>
                <a:gd name="connsiteX1" fmla="*/ 0 w 40461"/>
                <a:gd name="connsiteY1" fmla="*/ 0 h 2545"/>
                <a:gd name="connsiteX2" fmla="*/ 2144 w 40461"/>
                <a:gd name="connsiteY2" fmla="*/ 2545 h 2545"/>
                <a:gd name="connsiteX3" fmla="*/ 40461 w 40461"/>
                <a:gd name="connsiteY3" fmla="*/ 2545 h 2545"/>
                <a:gd name="connsiteX4" fmla="*/ 40461 w 40461"/>
                <a:gd name="connsiteY4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1" h="2545">
                  <a:moveTo>
                    <a:pt x="40193" y="0"/>
                  </a:moveTo>
                  <a:lnTo>
                    <a:pt x="0" y="0"/>
                  </a:lnTo>
                  <a:cubicBezTo>
                    <a:pt x="955" y="616"/>
                    <a:pt x="1702" y="1500"/>
                    <a:pt x="2144" y="2545"/>
                  </a:cubicBezTo>
                  <a:lnTo>
                    <a:pt x="40461" y="2545"/>
                  </a:lnTo>
                  <a:lnTo>
                    <a:pt x="4046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EF0E1167-602A-293E-652F-76E4F77BFAC7}"/>
                </a:ext>
              </a:extLst>
            </p:cNvPr>
            <p:cNvSpPr/>
            <p:nvPr/>
          </p:nvSpPr>
          <p:spPr>
            <a:xfrm>
              <a:off x="1006171" y="6107148"/>
              <a:ext cx="184353" cy="2703"/>
            </a:xfrm>
            <a:custGeom>
              <a:avLst/>
              <a:gdLst>
                <a:gd name="connsiteX0" fmla="*/ 0 w 184353"/>
                <a:gd name="connsiteY0" fmla="*/ 2302 h 2703"/>
                <a:gd name="connsiteX1" fmla="*/ 183147 w 184353"/>
                <a:gd name="connsiteY1" fmla="*/ 2302 h 2703"/>
                <a:gd name="connsiteX2" fmla="*/ 183147 w 184353"/>
                <a:gd name="connsiteY2" fmla="*/ 2302 h 2703"/>
                <a:gd name="connsiteX3" fmla="*/ 182678 w 184353"/>
                <a:gd name="connsiteY3" fmla="*/ 627 h 2703"/>
                <a:gd name="connsiteX4" fmla="*/ 184353 w 184353"/>
                <a:gd name="connsiteY4" fmla="*/ 158 h 2703"/>
                <a:gd name="connsiteX5" fmla="*/ 0 w 184353"/>
                <a:gd name="connsiteY5" fmla="*/ 158 h 2703"/>
                <a:gd name="connsiteX6" fmla="*/ 0 w 184353"/>
                <a:gd name="connsiteY6" fmla="*/ 2704 h 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53" h="2703">
                  <a:moveTo>
                    <a:pt x="0" y="2302"/>
                  </a:moveTo>
                  <a:lnTo>
                    <a:pt x="183147" y="2302"/>
                  </a:lnTo>
                  <a:lnTo>
                    <a:pt x="183147" y="2302"/>
                  </a:lnTo>
                  <a:cubicBezTo>
                    <a:pt x="182555" y="1967"/>
                    <a:pt x="182345" y="1217"/>
                    <a:pt x="182678" y="627"/>
                  </a:cubicBezTo>
                  <a:cubicBezTo>
                    <a:pt x="183011" y="38"/>
                    <a:pt x="183761" y="-176"/>
                    <a:pt x="184353" y="158"/>
                  </a:cubicBezTo>
                  <a:lnTo>
                    <a:pt x="0" y="158"/>
                  </a:lnTo>
                  <a:lnTo>
                    <a:pt x="0" y="27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9498ED9C-8A96-1B6E-15EB-E88912C8E95B}"/>
                </a:ext>
              </a:extLst>
            </p:cNvPr>
            <p:cNvSpPr/>
            <p:nvPr/>
          </p:nvSpPr>
          <p:spPr>
            <a:xfrm>
              <a:off x="252767" y="5782327"/>
              <a:ext cx="14651" cy="325514"/>
            </a:xfrm>
            <a:custGeom>
              <a:avLst/>
              <a:gdLst>
                <a:gd name="connsiteX0" fmla="*/ 9159 w 14651"/>
                <a:gd name="connsiteY0" fmla="*/ 318817 h 325514"/>
                <a:gd name="connsiteX1" fmla="*/ 14652 w 14651"/>
                <a:gd name="connsiteY1" fmla="*/ 320157 h 325514"/>
                <a:gd name="connsiteX2" fmla="*/ 14652 w 14651"/>
                <a:gd name="connsiteY2" fmla="*/ 7234 h 325514"/>
                <a:gd name="connsiteX3" fmla="*/ 7417 w 14651"/>
                <a:gd name="connsiteY3" fmla="*/ 7234 h 325514"/>
                <a:gd name="connsiteX4" fmla="*/ 48 w 14651"/>
                <a:gd name="connsiteY4" fmla="*/ 0 h 325514"/>
                <a:gd name="connsiteX5" fmla="*/ 48 w 14651"/>
                <a:gd name="connsiteY5" fmla="*/ 325515 h 325514"/>
                <a:gd name="connsiteX6" fmla="*/ 48 w 14651"/>
                <a:gd name="connsiteY6" fmla="*/ 325515 h 325514"/>
                <a:gd name="connsiteX7" fmla="*/ 48 w 14651"/>
                <a:gd name="connsiteY7" fmla="*/ 323238 h 325514"/>
                <a:gd name="connsiteX8" fmla="*/ 9159 w 14651"/>
                <a:gd name="connsiteY8" fmla="*/ 318817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1" h="325514">
                  <a:moveTo>
                    <a:pt x="9159" y="318817"/>
                  </a:moveTo>
                  <a:lnTo>
                    <a:pt x="14652" y="320157"/>
                  </a:lnTo>
                  <a:lnTo>
                    <a:pt x="14652" y="7234"/>
                  </a:lnTo>
                  <a:lnTo>
                    <a:pt x="7417" y="7234"/>
                  </a:lnTo>
                  <a:cubicBezTo>
                    <a:pt x="3399" y="7234"/>
                    <a:pt x="122" y="4016"/>
                    <a:pt x="48" y="0"/>
                  </a:cubicBezTo>
                  <a:lnTo>
                    <a:pt x="48" y="325515"/>
                  </a:lnTo>
                  <a:cubicBezTo>
                    <a:pt x="48" y="325515"/>
                    <a:pt x="48" y="325515"/>
                    <a:pt x="48" y="325515"/>
                  </a:cubicBezTo>
                  <a:cubicBezTo>
                    <a:pt x="-16" y="324751"/>
                    <a:pt x="-16" y="324001"/>
                    <a:pt x="48" y="323238"/>
                  </a:cubicBezTo>
                  <a:cubicBezTo>
                    <a:pt x="1376" y="319527"/>
                    <a:pt x="5425" y="317571"/>
                    <a:pt x="9159" y="3188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A62CA874-FCE8-C513-6931-91072023E973}"/>
                </a:ext>
              </a:extLst>
            </p:cNvPr>
            <p:cNvSpPr/>
            <p:nvPr/>
          </p:nvSpPr>
          <p:spPr>
            <a:xfrm>
              <a:off x="1205797" y="6119764"/>
              <a:ext cx="6028" cy="1875"/>
            </a:xfrm>
            <a:custGeom>
              <a:avLst/>
              <a:gdLst>
                <a:gd name="connsiteX0" fmla="*/ 6029 w 6028"/>
                <a:gd name="connsiteY0" fmla="*/ 0 h 1875"/>
                <a:gd name="connsiteX1" fmla="*/ 6029 w 6028"/>
                <a:gd name="connsiteY1" fmla="*/ 0 h 1875"/>
                <a:gd name="connsiteX2" fmla="*/ 0 w 6028"/>
                <a:gd name="connsiteY2" fmla="*/ 0 h 1875"/>
                <a:gd name="connsiteX3" fmla="*/ 2278 w 6028"/>
                <a:gd name="connsiteY3" fmla="*/ 1875 h 1875"/>
                <a:gd name="connsiteX4" fmla="*/ 6029 w 6028"/>
                <a:gd name="connsiteY4" fmla="*/ 0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8" h="1875">
                  <a:moveTo>
                    <a:pt x="6029" y="0"/>
                  </a:moveTo>
                  <a:lnTo>
                    <a:pt x="6029" y="0"/>
                  </a:lnTo>
                  <a:lnTo>
                    <a:pt x="0" y="0"/>
                  </a:lnTo>
                  <a:lnTo>
                    <a:pt x="2278" y="1875"/>
                  </a:lnTo>
                  <a:cubicBezTo>
                    <a:pt x="3347" y="938"/>
                    <a:pt x="4638" y="295"/>
                    <a:pt x="60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633E2A54-7476-4455-61E8-477F61D624BF}"/>
                </a:ext>
              </a:extLst>
            </p:cNvPr>
            <p:cNvSpPr/>
            <p:nvPr/>
          </p:nvSpPr>
          <p:spPr>
            <a:xfrm>
              <a:off x="1006171" y="6119496"/>
              <a:ext cx="199626" cy="8707"/>
            </a:xfrm>
            <a:custGeom>
              <a:avLst/>
              <a:gdLst>
                <a:gd name="connsiteX0" fmla="*/ 0 w 199626"/>
                <a:gd name="connsiteY0" fmla="*/ 7368 h 8707"/>
                <a:gd name="connsiteX1" fmla="*/ 0 w 199626"/>
                <a:gd name="connsiteY1" fmla="*/ 8707 h 8707"/>
                <a:gd name="connsiteX2" fmla="*/ 199627 w 199626"/>
                <a:gd name="connsiteY2" fmla="*/ 8707 h 8707"/>
                <a:gd name="connsiteX3" fmla="*/ 199627 w 199626"/>
                <a:gd name="connsiteY3" fmla="*/ 3885 h 8707"/>
                <a:gd name="connsiteX4" fmla="*/ 194803 w 199626"/>
                <a:gd name="connsiteY4" fmla="*/ 0 h 8707"/>
                <a:gd name="connsiteX5" fmla="*/ 0 w 199626"/>
                <a:gd name="connsiteY5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626" h="8707">
                  <a:moveTo>
                    <a:pt x="0" y="7368"/>
                  </a:moveTo>
                  <a:lnTo>
                    <a:pt x="0" y="8707"/>
                  </a:lnTo>
                  <a:lnTo>
                    <a:pt x="199627" y="8707"/>
                  </a:lnTo>
                  <a:cubicBezTo>
                    <a:pt x="199040" y="7153"/>
                    <a:pt x="199040" y="5439"/>
                    <a:pt x="199627" y="3885"/>
                  </a:cubicBezTo>
                  <a:lnTo>
                    <a:pt x="1948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C5591AF-0998-055D-9826-EA0E72149847}"/>
                </a:ext>
              </a:extLst>
            </p:cNvPr>
            <p:cNvSpPr/>
            <p:nvPr/>
          </p:nvSpPr>
          <p:spPr>
            <a:xfrm>
              <a:off x="1211826" y="5831623"/>
              <a:ext cx="2545" cy="288140"/>
            </a:xfrm>
            <a:custGeom>
              <a:avLst/>
              <a:gdLst>
                <a:gd name="connsiteX0" fmla="*/ 2546 w 2545"/>
                <a:gd name="connsiteY0" fmla="*/ 288141 h 288140"/>
                <a:gd name="connsiteX1" fmla="*/ 2546 w 2545"/>
                <a:gd name="connsiteY1" fmla="*/ 4153 h 288140"/>
                <a:gd name="connsiteX2" fmla="*/ 0 w 2545"/>
                <a:gd name="connsiteY2" fmla="*/ 0 h 288140"/>
                <a:gd name="connsiteX3" fmla="*/ 0 w 2545"/>
                <a:gd name="connsiteY3" fmla="*/ 288141 h 288140"/>
                <a:gd name="connsiteX4" fmla="*/ 2546 w 2545"/>
                <a:gd name="connsiteY4" fmla="*/ 288141 h 28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" h="288140">
                  <a:moveTo>
                    <a:pt x="2546" y="288141"/>
                  </a:moveTo>
                  <a:lnTo>
                    <a:pt x="2546" y="4153"/>
                  </a:lnTo>
                  <a:lnTo>
                    <a:pt x="0" y="0"/>
                  </a:lnTo>
                  <a:lnTo>
                    <a:pt x="0" y="288141"/>
                  </a:lnTo>
                  <a:cubicBezTo>
                    <a:pt x="843" y="288007"/>
                    <a:pt x="1702" y="288007"/>
                    <a:pt x="2546" y="2881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E791F681-F6CA-48DB-1D77-836320F6F772}"/>
                </a:ext>
              </a:extLst>
            </p:cNvPr>
            <p:cNvSpPr/>
            <p:nvPr/>
          </p:nvSpPr>
          <p:spPr>
            <a:xfrm>
              <a:off x="1209147" y="5819165"/>
              <a:ext cx="19466" cy="23542"/>
            </a:xfrm>
            <a:custGeom>
              <a:avLst/>
              <a:gdLst>
                <a:gd name="connsiteX0" fmla="*/ 10048 w 19466"/>
                <a:gd name="connsiteY0" fmla="*/ 11252 h 23542"/>
                <a:gd name="connsiteX1" fmla="*/ 6163 w 19466"/>
                <a:gd name="connsiteY1" fmla="*/ 12324 h 23542"/>
                <a:gd name="connsiteX2" fmla="*/ 0 w 19466"/>
                <a:gd name="connsiteY2" fmla="*/ 8841 h 23542"/>
                <a:gd name="connsiteX3" fmla="*/ 2278 w 19466"/>
                <a:gd name="connsiteY3" fmla="*/ 12458 h 23542"/>
                <a:gd name="connsiteX4" fmla="*/ 4823 w 19466"/>
                <a:gd name="connsiteY4" fmla="*/ 16611 h 23542"/>
                <a:gd name="connsiteX5" fmla="*/ 4823 w 19466"/>
                <a:gd name="connsiteY5" fmla="*/ 16611 h 23542"/>
                <a:gd name="connsiteX6" fmla="*/ 7369 w 19466"/>
                <a:gd name="connsiteY6" fmla="*/ 20763 h 23542"/>
                <a:gd name="connsiteX7" fmla="*/ 7369 w 19466"/>
                <a:gd name="connsiteY7" fmla="*/ 21701 h 23542"/>
                <a:gd name="connsiteX8" fmla="*/ 7369 w 19466"/>
                <a:gd name="connsiteY8" fmla="*/ 21701 h 23542"/>
                <a:gd name="connsiteX9" fmla="*/ 9244 w 19466"/>
                <a:gd name="connsiteY9" fmla="*/ 23442 h 23542"/>
                <a:gd name="connsiteX10" fmla="*/ 10048 w 19466"/>
                <a:gd name="connsiteY10" fmla="*/ 23442 h 23542"/>
                <a:gd name="connsiteX11" fmla="*/ 11924 w 19466"/>
                <a:gd name="connsiteY11" fmla="*/ 23442 h 23542"/>
                <a:gd name="connsiteX12" fmla="*/ 13130 w 19466"/>
                <a:gd name="connsiteY12" fmla="*/ 23442 h 23542"/>
                <a:gd name="connsiteX13" fmla="*/ 14470 w 19466"/>
                <a:gd name="connsiteY13" fmla="*/ 23442 h 23542"/>
                <a:gd name="connsiteX14" fmla="*/ 16613 w 19466"/>
                <a:gd name="connsiteY14" fmla="*/ 23442 h 23542"/>
                <a:gd name="connsiteX15" fmla="*/ 16613 w 19466"/>
                <a:gd name="connsiteY15" fmla="*/ 23442 h 23542"/>
                <a:gd name="connsiteX16" fmla="*/ 16613 w 19466"/>
                <a:gd name="connsiteY16" fmla="*/ 22773 h 23542"/>
                <a:gd name="connsiteX17" fmla="*/ 17685 w 19466"/>
                <a:gd name="connsiteY17" fmla="*/ 21835 h 23542"/>
                <a:gd name="connsiteX18" fmla="*/ 18489 w 19466"/>
                <a:gd name="connsiteY18" fmla="*/ 20629 h 23542"/>
                <a:gd name="connsiteX19" fmla="*/ 19427 w 19466"/>
                <a:gd name="connsiteY19" fmla="*/ 17950 h 23542"/>
                <a:gd name="connsiteX20" fmla="*/ 18489 w 19466"/>
                <a:gd name="connsiteY20" fmla="*/ 13396 h 23542"/>
                <a:gd name="connsiteX21" fmla="*/ 10450 w 19466"/>
                <a:gd name="connsiteY21" fmla="*/ 0 h 23542"/>
                <a:gd name="connsiteX22" fmla="*/ 10450 w 19466"/>
                <a:gd name="connsiteY22" fmla="*/ 0 h 23542"/>
                <a:gd name="connsiteX23" fmla="*/ 10957 w 19466"/>
                <a:gd name="connsiteY23" fmla="*/ 10407 h 23542"/>
                <a:gd name="connsiteX24" fmla="*/ 10048 w 19466"/>
                <a:gd name="connsiteY24" fmla="*/ 11252 h 2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466" h="23542">
                  <a:moveTo>
                    <a:pt x="10048" y="11252"/>
                  </a:moveTo>
                  <a:cubicBezTo>
                    <a:pt x="8865" y="11934"/>
                    <a:pt x="7528" y="12303"/>
                    <a:pt x="6163" y="12324"/>
                  </a:cubicBezTo>
                  <a:cubicBezTo>
                    <a:pt x="3641" y="12316"/>
                    <a:pt x="1308" y="10997"/>
                    <a:pt x="0" y="8841"/>
                  </a:cubicBezTo>
                  <a:lnTo>
                    <a:pt x="2278" y="12458"/>
                  </a:lnTo>
                  <a:lnTo>
                    <a:pt x="4823" y="16611"/>
                  </a:lnTo>
                  <a:lnTo>
                    <a:pt x="4823" y="16611"/>
                  </a:lnTo>
                  <a:lnTo>
                    <a:pt x="7369" y="20763"/>
                  </a:lnTo>
                  <a:lnTo>
                    <a:pt x="7369" y="21701"/>
                  </a:lnTo>
                  <a:cubicBezTo>
                    <a:pt x="7369" y="21701"/>
                    <a:pt x="7369" y="21701"/>
                    <a:pt x="7369" y="21701"/>
                  </a:cubicBezTo>
                  <a:cubicBezTo>
                    <a:pt x="7927" y="22349"/>
                    <a:pt x="8557" y="22933"/>
                    <a:pt x="9244" y="23442"/>
                  </a:cubicBezTo>
                  <a:lnTo>
                    <a:pt x="10048" y="23442"/>
                  </a:lnTo>
                  <a:cubicBezTo>
                    <a:pt x="10671" y="23519"/>
                    <a:pt x="11301" y="23519"/>
                    <a:pt x="11924" y="23442"/>
                  </a:cubicBezTo>
                  <a:cubicBezTo>
                    <a:pt x="12325" y="23499"/>
                    <a:pt x="12729" y="23499"/>
                    <a:pt x="13130" y="23442"/>
                  </a:cubicBezTo>
                  <a:cubicBezTo>
                    <a:pt x="13573" y="23520"/>
                    <a:pt x="14026" y="23520"/>
                    <a:pt x="14470" y="23442"/>
                  </a:cubicBezTo>
                  <a:cubicBezTo>
                    <a:pt x="15178" y="23576"/>
                    <a:pt x="15905" y="23576"/>
                    <a:pt x="16613" y="23442"/>
                  </a:cubicBezTo>
                  <a:lnTo>
                    <a:pt x="16613" y="23442"/>
                  </a:lnTo>
                  <a:lnTo>
                    <a:pt x="16613" y="22773"/>
                  </a:lnTo>
                  <a:cubicBezTo>
                    <a:pt x="17029" y="22534"/>
                    <a:pt x="17393" y="22215"/>
                    <a:pt x="17685" y="21835"/>
                  </a:cubicBezTo>
                  <a:cubicBezTo>
                    <a:pt x="18041" y="21500"/>
                    <a:pt x="18316" y="21088"/>
                    <a:pt x="18489" y="20629"/>
                  </a:cubicBezTo>
                  <a:cubicBezTo>
                    <a:pt x="18935" y="19789"/>
                    <a:pt x="19253" y="18885"/>
                    <a:pt x="19427" y="17950"/>
                  </a:cubicBezTo>
                  <a:cubicBezTo>
                    <a:pt x="19586" y="16372"/>
                    <a:pt x="19259" y="14782"/>
                    <a:pt x="18489" y="13396"/>
                  </a:cubicBezTo>
                  <a:lnTo>
                    <a:pt x="10450" y="0"/>
                  </a:lnTo>
                  <a:lnTo>
                    <a:pt x="10450" y="0"/>
                  </a:lnTo>
                  <a:cubicBezTo>
                    <a:pt x="13465" y="2734"/>
                    <a:pt x="13691" y="7393"/>
                    <a:pt x="10957" y="10407"/>
                  </a:cubicBezTo>
                  <a:cubicBezTo>
                    <a:pt x="10678" y="10714"/>
                    <a:pt x="10374" y="10997"/>
                    <a:pt x="10048" y="112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B999637D-EBC4-F25A-BB90-4F86A6205FB8}"/>
                </a:ext>
              </a:extLst>
            </p:cNvPr>
            <p:cNvSpPr/>
            <p:nvPr/>
          </p:nvSpPr>
          <p:spPr>
            <a:xfrm>
              <a:off x="253571" y="6100916"/>
              <a:ext cx="52433" cy="25679"/>
            </a:xfrm>
            <a:custGeom>
              <a:avLst/>
              <a:gdLst>
                <a:gd name="connsiteX0" fmla="*/ 52433 w 52433"/>
                <a:gd name="connsiteY0" fmla="*/ 11614 h 25679"/>
                <a:gd name="connsiteX1" fmla="*/ 42787 w 52433"/>
                <a:gd name="connsiteY1" fmla="*/ 9203 h 25679"/>
                <a:gd name="connsiteX2" fmla="*/ 32069 w 52433"/>
                <a:gd name="connsiteY2" fmla="*/ 6658 h 25679"/>
                <a:gd name="connsiteX3" fmla="*/ 14384 w 52433"/>
                <a:gd name="connsiteY3" fmla="*/ 1568 h 25679"/>
                <a:gd name="connsiteX4" fmla="*/ 8891 w 52433"/>
                <a:gd name="connsiteY4" fmla="*/ 228 h 25679"/>
                <a:gd name="connsiteX5" fmla="*/ 84 w 52433"/>
                <a:gd name="connsiteY5" fmla="*/ 5439 h 25679"/>
                <a:gd name="connsiteX6" fmla="*/ 48 w 52433"/>
                <a:gd name="connsiteY6" fmla="*/ 5586 h 25679"/>
                <a:gd name="connsiteX7" fmla="*/ 48 w 52433"/>
                <a:gd name="connsiteY7" fmla="*/ 7864 h 25679"/>
                <a:gd name="connsiteX8" fmla="*/ 48 w 52433"/>
                <a:gd name="connsiteY8" fmla="*/ 9337 h 25679"/>
                <a:gd name="connsiteX9" fmla="*/ 48 w 52433"/>
                <a:gd name="connsiteY9" fmla="*/ 10543 h 25679"/>
                <a:gd name="connsiteX10" fmla="*/ 852 w 52433"/>
                <a:gd name="connsiteY10" fmla="*/ 11748 h 25679"/>
                <a:gd name="connsiteX11" fmla="*/ 1790 w 52433"/>
                <a:gd name="connsiteY11" fmla="*/ 12686 h 25679"/>
                <a:gd name="connsiteX12" fmla="*/ 2862 w 52433"/>
                <a:gd name="connsiteY12" fmla="*/ 13490 h 25679"/>
                <a:gd name="connsiteX13" fmla="*/ 4202 w 52433"/>
                <a:gd name="connsiteY13" fmla="*/ 14160 h 25679"/>
                <a:gd name="connsiteX14" fmla="*/ 4202 w 52433"/>
                <a:gd name="connsiteY14" fmla="*/ 14160 h 25679"/>
                <a:gd name="connsiteX15" fmla="*/ 51764 w 52433"/>
                <a:gd name="connsiteY15" fmla="*/ 25680 h 25679"/>
                <a:gd name="connsiteX16" fmla="*/ 51764 w 52433"/>
                <a:gd name="connsiteY16" fmla="*/ 11480 h 2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33" h="25679">
                  <a:moveTo>
                    <a:pt x="52433" y="11614"/>
                  </a:moveTo>
                  <a:lnTo>
                    <a:pt x="42787" y="9203"/>
                  </a:lnTo>
                  <a:lnTo>
                    <a:pt x="32069" y="6658"/>
                  </a:lnTo>
                  <a:lnTo>
                    <a:pt x="14384" y="1568"/>
                  </a:lnTo>
                  <a:lnTo>
                    <a:pt x="8891" y="228"/>
                  </a:lnTo>
                  <a:cubicBezTo>
                    <a:pt x="5020" y="-763"/>
                    <a:pt x="1079" y="1568"/>
                    <a:pt x="84" y="5439"/>
                  </a:cubicBezTo>
                  <a:cubicBezTo>
                    <a:pt x="72" y="5493"/>
                    <a:pt x="60" y="5533"/>
                    <a:pt x="48" y="5586"/>
                  </a:cubicBezTo>
                  <a:cubicBezTo>
                    <a:pt x="-16" y="6350"/>
                    <a:pt x="-16" y="7100"/>
                    <a:pt x="48" y="7864"/>
                  </a:cubicBezTo>
                  <a:cubicBezTo>
                    <a:pt x="-12" y="8359"/>
                    <a:pt x="-12" y="8842"/>
                    <a:pt x="48" y="9337"/>
                  </a:cubicBezTo>
                  <a:cubicBezTo>
                    <a:pt x="-8" y="9739"/>
                    <a:pt x="-8" y="10141"/>
                    <a:pt x="48" y="10543"/>
                  </a:cubicBezTo>
                  <a:lnTo>
                    <a:pt x="852" y="11748"/>
                  </a:lnTo>
                  <a:lnTo>
                    <a:pt x="1790" y="12686"/>
                  </a:lnTo>
                  <a:lnTo>
                    <a:pt x="2862" y="13490"/>
                  </a:lnTo>
                  <a:lnTo>
                    <a:pt x="4202" y="14160"/>
                  </a:lnTo>
                  <a:lnTo>
                    <a:pt x="4202" y="14160"/>
                  </a:lnTo>
                  <a:lnTo>
                    <a:pt x="51764" y="25680"/>
                  </a:lnTo>
                  <a:lnTo>
                    <a:pt x="51764" y="114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59C040A4-1D03-2B7E-BA3A-C4713DFAAB4D}"/>
                </a:ext>
              </a:extLst>
            </p:cNvPr>
            <p:cNvSpPr/>
            <p:nvPr/>
          </p:nvSpPr>
          <p:spPr>
            <a:xfrm>
              <a:off x="1205623" y="6123381"/>
              <a:ext cx="3523" cy="4822"/>
            </a:xfrm>
            <a:custGeom>
              <a:avLst/>
              <a:gdLst>
                <a:gd name="connsiteX0" fmla="*/ 174 w 3523"/>
                <a:gd name="connsiteY0" fmla="*/ 4822 h 4822"/>
                <a:gd name="connsiteX1" fmla="*/ 2720 w 3523"/>
                <a:gd name="connsiteY1" fmla="*/ 4822 h 4822"/>
                <a:gd name="connsiteX2" fmla="*/ 3524 w 3523"/>
                <a:gd name="connsiteY2" fmla="*/ 2143 h 4822"/>
                <a:gd name="connsiteX3" fmla="*/ 844 w 3523"/>
                <a:gd name="connsiteY3" fmla="*/ 0 h 4822"/>
                <a:gd name="connsiteX4" fmla="*/ 174 w 3523"/>
                <a:gd name="connsiteY4" fmla="*/ 4822 h 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3" h="4822">
                  <a:moveTo>
                    <a:pt x="174" y="4822"/>
                  </a:moveTo>
                  <a:lnTo>
                    <a:pt x="2720" y="4822"/>
                  </a:lnTo>
                  <a:cubicBezTo>
                    <a:pt x="2844" y="3898"/>
                    <a:pt x="3115" y="2987"/>
                    <a:pt x="3524" y="2143"/>
                  </a:cubicBezTo>
                  <a:lnTo>
                    <a:pt x="844" y="0"/>
                  </a:lnTo>
                  <a:cubicBezTo>
                    <a:pt x="36" y="1473"/>
                    <a:pt x="-202" y="3188"/>
                    <a:pt x="174" y="482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0ECD83FD-52C2-6C51-7A85-7816D1473C7E}"/>
                </a:ext>
              </a:extLst>
            </p:cNvPr>
            <p:cNvSpPr/>
            <p:nvPr/>
          </p:nvSpPr>
          <p:spPr>
            <a:xfrm>
              <a:off x="1209549" y="6121405"/>
              <a:ext cx="10986" cy="3851"/>
            </a:xfrm>
            <a:custGeom>
              <a:avLst/>
              <a:gdLst>
                <a:gd name="connsiteX0" fmla="*/ 10986 w 10986"/>
                <a:gd name="connsiteY0" fmla="*/ 2244 h 3851"/>
                <a:gd name="connsiteX1" fmla="*/ 10986 w 10986"/>
                <a:gd name="connsiteY1" fmla="*/ 2244 h 3851"/>
                <a:gd name="connsiteX2" fmla="*/ 8307 w 10986"/>
                <a:gd name="connsiteY2" fmla="*/ 100 h 3851"/>
                <a:gd name="connsiteX3" fmla="*/ 8307 w 10986"/>
                <a:gd name="connsiteY3" fmla="*/ 100 h 3851"/>
                <a:gd name="connsiteX4" fmla="*/ 8307 w 10986"/>
                <a:gd name="connsiteY4" fmla="*/ 100 h 3851"/>
                <a:gd name="connsiteX5" fmla="*/ 6967 w 10986"/>
                <a:gd name="connsiteY5" fmla="*/ 100 h 3851"/>
                <a:gd name="connsiteX6" fmla="*/ 6029 w 10986"/>
                <a:gd name="connsiteY6" fmla="*/ 100 h 3851"/>
                <a:gd name="connsiteX7" fmla="*/ 6029 w 10986"/>
                <a:gd name="connsiteY7" fmla="*/ 100 h 3851"/>
                <a:gd name="connsiteX8" fmla="*/ 3483 w 10986"/>
                <a:gd name="connsiteY8" fmla="*/ 100 h 3851"/>
                <a:gd name="connsiteX9" fmla="*/ 0 w 10986"/>
                <a:gd name="connsiteY9" fmla="*/ 1708 h 3851"/>
                <a:gd name="connsiteX10" fmla="*/ 2680 w 10986"/>
                <a:gd name="connsiteY10" fmla="*/ 3851 h 3851"/>
                <a:gd name="connsiteX11" fmla="*/ 7369 w 10986"/>
                <a:gd name="connsiteY11" fmla="*/ 1976 h 3851"/>
                <a:gd name="connsiteX12" fmla="*/ 10986 w 10986"/>
                <a:gd name="connsiteY12" fmla="*/ 2244 h 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6" h="3851">
                  <a:moveTo>
                    <a:pt x="10986" y="2244"/>
                  </a:moveTo>
                  <a:cubicBezTo>
                    <a:pt x="10986" y="2244"/>
                    <a:pt x="10986" y="2244"/>
                    <a:pt x="10986" y="2244"/>
                  </a:cubicBezTo>
                  <a:lnTo>
                    <a:pt x="8307" y="100"/>
                  </a:lnTo>
                  <a:lnTo>
                    <a:pt x="8307" y="100"/>
                  </a:lnTo>
                  <a:lnTo>
                    <a:pt x="8307" y="100"/>
                  </a:lnTo>
                  <a:cubicBezTo>
                    <a:pt x="7863" y="33"/>
                    <a:pt x="7410" y="33"/>
                    <a:pt x="6967" y="100"/>
                  </a:cubicBezTo>
                  <a:lnTo>
                    <a:pt x="6029" y="100"/>
                  </a:lnTo>
                  <a:lnTo>
                    <a:pt x="6029" y="100"/>
                  </a:lnTo>
                  <a:cubicBezTo>
                    <a:pt x="5186" y="-33"/>
                    <a:pt x="4327" y="-33"/>
                    <a:pt x="3483" y="100"/>
                  </a:cubicBezTo>
                  <a:cubicBezTo>
                    <a:pt x="2213" y="355"/>
                    <a:pt x="1020" y="904"/>
                    <a:pt x="0" y="1708"/>
                  </a:cubicBezTo>
                  <a:lnTo>
                    <a:pt x="2680" y="3851"/>
                  </a:lnTo>
                  <a:cubicBezTo>
                    <a:pt x="3985" y="2713"/>
                    <a:pt x="5638" y="2056"/>
                    <a:pt x="7369" y="1976"/>
                  </a:cubicBezTo>
                  <a:cubicBezTo>
                    <a:pt x="8577" y="1735"/>
                    <a:pt x="9827" y="1829"/>
                    <a:pt x="10986" y="224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7B851B69-A1F0-00AB-C9FD-4A0028924CC1}"/>
                </a:ext>
              </a:extLst>
            </p:cNvPr>
            <p:cNvSpPr/>
            <p:nvPr/>
          </p:nvSpPr>
          <p:spPr>
            <a:xfrm>
              <a:off x="1189050" y="6107684"/>
              <a:ext cx="21704" cy="17572"/>
            </a:xfrm>
            <a:custGeom>
              <a:avLst/>
              <a:gdLst>
                <a:gd name="connsiteX0" fmla="*/ 0 w 21704"/>
                <a:gd name="connsiteY0" fmla="*/ 1498 h 17572"/>
                <a:gd name="connsiteX1" fmla="*/ 0 w 21704"/>
                <a:gd name="connsiteY1" fmla="*/ 1498 h 17572"/>
                <a:gd name="connsiteX2" fmla="*/ 12594 w 21704"/>
                <a:gd name="connsiteY2" fmla="*/ 11545 h 17572"/>
                <a:gd name="connsiteX3" fmla="*/ 17417 w 21704"/>
                <a:gd name="connsiteY3" fmla="*/ 15430 h 17572"/>
                <a:gd name="connsiteX4" fmla="*/ 20097 w 21704"/>
                <a:gd name="connsiteY4" fmla="*/ 17573 h 17572"/>
                <a:gd name="connsiteX5" fmla="*/ 21704 w 21704"/>
                <a:gd name="connsiteY5" fmla="*/ 15564 h 17572"/>
                <a:gd name="connsiteX6" fmla="*/ 19025 w 21704"/>
                <a:gd name="connsiteY6" fmla="*/ 13420 h 17572"/>
                <a:gd name="connsiteX7" fmla="*/ 16747 w 21704"/>
                <a:gd name="connsiteY7" fmla="*/ 11545 h 17572"/>
                <a:gd name="connsiteX8" fmla="*/ 2010 w 21704"/>
                <a:gd name="connsiteY8" fmla="*/ 158 h 17572"/>
                <a:gd name="connsiteX9" fmla="*/ 2010 w 21704"/>
                <a:gd name="connsiteY9" fmla="*/ 158 h 17572"/>
                <a:gd name="connsiteX10" fmla="*/ 2010 w 21704"/>
                <a:gd name="connsiteY10" fmla="*/ 158 h 17572"/>
                <a:gd name="connsiteX11" fmla="*/ 335 w 21704"/>
                <a:gd name="connsiteY11" fmla="*/ 627 h 17572"/>
                <a:gd name="connsiteX12" fmla="*/ 804 w 21704"/>
                <a:gd name="connsiteY12" fmla="*/ 2302 h 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04" h="17572">
                  <a:moveTo>
                    <a:pt x="0" y="1498"/>
                  </a:moveTo>
                  <a:lnTo>
                    <a:pt x="0" y="1498"/>
                  </a:lnTo>
                  <a:lnTo>
                    <a:pt x="12594" y="11545"/>
                  </a:lnTo>
                  <a:lnTo>
                    <a:pt x="17417" y="15430"/>
                  </a:lnTo>
                  <a:lnTo>
                    <a:pt x="20097" y="17573"/>
                  </a:lnTo>
                  <a:cubicBezTo>
                    <a:pt x="20515" y="16823"/>
                    <a:pt x="21059" y="16140"/>
                    <a:pt x="21704" y="15564"/>
                  </a:cubicBezTo>
                  <a:lnTo>
                    <a:pt x="19025" y="13420"/>
                  </a:lnTo>
                  <a:lnTo>
                    <a:pt x="16747" y="11545"/>
                  </a:lnTo>
                  <a:lnTo>
                    <a:pt x="2010" y="158"/>
                  </a:lnTo>
                  <a:lnTo>
                    <a:pt x="2010" y="158"/>
                  </a:lnTo>
                  <a:lnTo>
                    <a:pt x="2010" y="158"/>
                  </a:lnTo>
                  <a:cubicBezTo>
                    <a:pt x="1417" y="-176"/>
                    <a:pt x="668" y="38"/>
                    <a:pt x="335" y="627"/>
                  </a:cubicBezTo>
                  <a:cubicBezTo>
                    <a:pt x="1" y="1217"/>
                    <a:pt x="212" y="1967"/>
                    <a:pt x="804" y="230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0203CDB3-8269-BFBD-FC03-44E8262895CA}"/>
                </a:ext>
              </a:extLst>
            </p:cNvPr>
            <p:cNvSpPr/>
            <p:nvPr/>
          </p:nvSpPr>
          <p:spPr>
            <a:xfrm>
              <a:off x="1185835" y="5778443"/>
              <a:ext cx="33494" cy="45277"/>
            </a:xfrm>
            <a:custGeom>
              <a:avLst/>
              <a:gdLst>
                <a:gd name="connsiteX0" fmla="*/ 4019 w 33494"/>
                <a:gd name="connsiteY0" fmla="*/ 11118 h 45277"/>
                <a:gd name="connsiteX1" fmla="*/ 0 w 33494"/>
                <a:gd name="connsiteY1" fmla="*/ 11118 h 45277"/>
                <a:gd name="connsiteX2" fmla="*/ 2680 w 33494"/>
                <a:gd name="connsiteY2" fmla="*/ 15673 h 45277"/>
                <a:gd name="connsiteX3" fmla="*/ 5225 w 33494"/>
                <a:gd name="connsiteY3" fmla="*/ 19826 h 45277"/>
                <a:gd name="connsiteX4" fmla="*/ 21034 w 33494"/>
                <a:gd name="connsiteY4" fmla="*/ 45277 h 45277"/>
                <a:gd name="connsiteX5" fmla="*/ 23323 w 33494"/>
                <a:gd name="connsiteY5" fmla="*/ 35307 h 45277"/>
                <a:gd name="connsiteX6" fmla="*/ 23446 w 33494"/>
                <a:gd name="connsiteY6" fmla="*/ 35231 h 45277"/>
                <a:gd name="connsiteX7" fmla="*/ 33494 w 33494"/>
                <a:gd name="connsiteY7" fmla="*/ 37508 h 45277"/>
                <a:gd name="connsiteX8" fmla="*/ 33494 w 33494"/>
                <a:gd name="connsiteY8" fmla="*/ 37508 h 45277"/>
                <a:gd name="connsiteX9" fmla="*/ 30681 w 33494"/>
                <a:gd name="connsiteY9" fmla="*/ 33087 h 45277"/>
                <a:gd name="connsiteX10" fmla="*/ 10182 w 33494"/>
                <a:gd name="connsiteY10" fmla="*/ 0 h 45277"/>
                <a:gd name="connsiteX11" fmla="*/ 10182 w 33494"/>
                <a:gd name="connsiteY11" fmla="*/ 0 h 45277"/>
                <a:gd name="connsiteX12" fmla="*/ 11790 w 33494"/>
                <a:gd name="connsiteY12" fmla="*/ 4420 h 45277"/>
                <a:gd name="connsiteX13" fmla="*/ 4060 w 33494"/>
                <a:gd name="connsiteY13" fmla="*/ 11121 h 45277"/>
                <a:gd name="connsiteX14" fmla="*/ 4019 w 33494"/>
                <a:gd name="connsiteY14" fmla="*/ 11118 h 4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94" h="45277">
                  <a:moveTo>
                    <a:pt x="4019" y="11118"/>
                  </a:moveTo>
                  <a:lnTo>
                    <a:pt x="0" y="11118"/>
                  </a:lnTo>
                  <a:lnTo>
                    <a:pt x="2680" y="15673"/>
                  </a:lnTo>
                  <a:lnTo>
                    <a:pt x="5225" y="19826"/>
                  </a:lnTo>
                  <a:lnTo>
                    <a:pt x="21034" y="45277"/>
                  </a:lnTo>
                  <a:cubicBezTo>
                    <a:pt x="18912" y="41892"/>
                    <a:pt x="19937" y="37427"/>
                    <a:pt x="23323" y="35307"/>
                  </a:cubicBezTo>
                  <a:cubicBezTo>
                    <a:pt x="23363" y="35280"/>
                    <a:pt x="23404" y="35256"/>
                    <a:pt x="23446" y="35231"/>
                  </a:cubicBezTo>
                  <a:cubicBezTo>
                    <a:pt x="26858" y="33133"/>
                    <a:pt x="31320" y="34144"/>
                    <a:pt x="33494" y="37508"/>
                  </a:cubicBezTo>
                  <a:lnTo>
                    <a:pt x="33494" y="37508"/>
                  </a:lnTo>
                  <a:lnTo>
                    <a:pt x="30681" y="33087"/>
                  </a:lnTo>
                  <a:lnTo>
                    <a:pt x="10182" y="0"/>
                  </a:lnTo>
                  <a:cubicBezTo>
                    <a:pt x="10182" y="0"/>
                    <a:pt x="10182" y="0"/>
                    <a:pt x="10182" y="0"/>
                  </a:cubicBezTo>
                  <a:cubicBezTo>
                    <a:pt x="11204" y="1248"/>
                    <a:pt x="11773" y="2808"/>
                    <a:pt x="11790" y="4420"/>
                  </a:cubicBezTo>
                  <a:cubicBezTo>
                    <a:pt x="11506" y="8406"/>
                    <a:pt x="8044" y="11405"/>
                    <a:pt x="4060" y="11121"/>
                  </a:cubicBezTo>
                  <a:cubicBezTo>
                    <a:pt x="4046" y="11121"/>
                    <a:pt x="4033" y="11120"/>
                    <a:pt x="4019" y="1111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60B98162-763D-B7B0-69E5-928E5873CA16}"/>
                </a:ext>
              </a:extLst>
            </p:cNvPr>
            <p:cNvSpPr/>
            <p:nvPr/>
          </p:nvSpPr>
          <p:spPr>
            <a:xfrm>
              <a:off x="1205764" y="5812581"/>
              <a:ext cx="17300" cy="18908"/>
            </a:xfrm>
            <a:custGeom>
              <a:avLst/>
              <a:gdLst>
                <a:gd name="connsiteX0" fmla="*/ 3785 w 17300"/>
                <a:gd name="connsiteY0" fmla="*/ 15426 h 18908"/>
                <a:gd name="connsiteX1" fmla="*/ 3785 w 17300"/>
                <a:gd name="connsiteY1" fmla="*/ 15426 h 18908"/>
                <a:gd name="connsiteX2" fmla="*/ 9948 w 17300"/>
                <a:gd name="connsiteY2" fmla="*/ 18909 h 18908"/>
                <a:gd name="connsiteX3" fmla="*/ 13833 w 17300"/>
                <a:gd name="connsiteY3" fmla="*/ 17837 h 18908"/>
                <a:gd name="connsiteX4" fmla="*/ 16245 w 17300"/>
                <a:gd name="connsiteY4" fmla="*/ 7790 h 18908"/>
                <a:gd name="connsiteX5" fmla="*/ 16245 w 17300"/>
                <a:gd name="connsiteY5" fmla="*/ 7790 h 18908"/>
                <a:gd name="connsiteX6" fmla="*/ 13565 w 17300"/>
                <a:gd name="connsiteY6" fmla="*/ 3370 h 18908"/>
                <a:gd name="connsiteX7" fmla="*/ 3517 w 17300"/>
                <a:gd name="connsiteY7" fmla="*/ 1093 h 18908"/>
                <a:gd name="connsiteX8" fmla="*/ 1029 w 17300"/>
                <a:gd name="connsiteY8" fmla="*/ 11016 h 18908"/>
                <a:gd name="connsiteX9" fmla="*/ 1106 w 17300"/>
                <a:gd name="connsiteY9" fmla="*/ 11139 h 18908"/>
                <a:gd name="connsiteX10" fmla="*/ 1106 w 17300"/>
                <a:gd name="connsiteY10" fmla="*/ 11139 h 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00" h="18908">
                  <a:moveTo>
                    <a:pt x="3785" y="15426"/>
                  </a:moveTo>
                  <a:lnTo>
                    <a:pt x="3785" y="15426"/>
                  </a:lnTo>
                  <a:cubicBezTo>
                    <a:pt x="5093" y="17581"/>
                    <a:pt x="7427" y="18901"/>
                    <a:pt x="9948" y="18909"/>
                  </a:cubicBezTo>
                  <a:cubicBezTo>
                    <a:pt x="11313" y="18887"/>
                    <a:pt x="12650" y="18519"/>
                    <a:pt x="13833" y="17837"/>
                  </a:cubicBezTo>
                  <a:cubicBezTo>
                    <a:pt x="17244" y="15707"/>
                    <a:pt x="18318" y="11236"/>
                    <a:pt x="16245" y="7790"/>
                  </a:cubicBezTo>
                  <a:lnTo>
                    <a:pt x="16245" y="7790"/>
                  </a:lnTo>
                  <a:lnTo>
                    <a:pt x="13565" y="3370"/>
                  </a:lnTo>
                  <a:cubicBezTo>
                    <a:pt x="11391" y="6"/>
                    <a:pt x="6930" y="-1005"/>
                    <a:pt x="3517" y="1093"/>
                  </a:cubicBezTo>
                  <a:cubicBezTo>
                    <a:pt x="90" y="3146"/>
                    <a:pt x="-1023" y="7588"/>
                    <a:pt x="1029" y="11016"/>
                  </a:cubicBezTo>
                  <a:cubicBezTo>
                    <a:pt x="1055" y="11058"/>
                    <a:pt x="1080" y="11098"/>
                    <a:pt x="1106" y="11139"/>
                  </a:cubicBezTo>
                  <a:lnTo>
                    <a:pt x="1106" y="1113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DBCA408-1036-3B2B-A5EB-25239D613365}"/>
                </a:ext>
              </a:extLst>
            </p:cNvPr>
            <p:cNvSpPr/>
            <p:nvPr/>
          </p:nvSpPr>
          <p:spPr>
            <a:xfrm>
              <a:off x="4164424" y="6540254"/>
              <a:ext cx="6296" cy="13395"/>
            </a:xfrm>
            <a:custGeom>
              <a:avLst/>
              <a:gdLst>
                <a:gd name="connsiteX0" fmla="*/ 6297 w 6296"/>
                <a:gd name="connsiteY0" fmla="*/ 0 h 13395"/>
                <a:gd name="connsiteX1" fmla="*/ 0 w 6296"/>
                <a:gd name="connsiteY1" fmla="*/ 0 h 13395"/>
                <a:gd name="connsiteX2" fmla="*/ 0 w 6296"/>
                <a:gd name="connsiteY2" fmla="*/ 0 h 13395"/>
                <a:gd name="connsiteX3" fmla="*/ 6297 w 6296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" h="13395">
                  <a:moveTo>
                    <a:pt x="62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CFB60A84-545E-21C0-7C2C-95800A82142F}"/>
                </a:ext>
              </a:extLst>
            </p:cNvPr>
            <p:cNvSpPr/>
            <p:nvPr/>
          </p:nvSpPr>
          <p:spPr>
            <a:xfrm>
              <a:off x="3430361" y="6537830"/>
              <a:ext cx="23713" cy="1542"/>
            </a:xfrm>
            <a:custGeom>
              <a:avLst/>
              <a:gdLst>
                <a:gd name="connsiteX0" fmla="*/ 23714 w 23713"/>
                <a:gd name="connsiteY0" fmla="*/ 1219 h 1542"/>
                <a:gd name="connsiteX1" fmla="*/ 23714 w 23713"/>
                <a:gd name="connsiteY1" fmla="*/ 1219 h 1542"/>
                <a:gd name="connsiteX2" fmla="*/ 22522 w 23713"/>
                <a:gd name="connsiteY2" fmla="*/ 0 h 1542"/>
                <a:gd name="connsiteX3" fmla="*/ 22374 w 23713"/>
                <a:gd name="connsiteY3" fmla="*/ 13 h 1542"/>
                <a:gd name="connsiteX4" fmla="*/ 12058 w 23713"/>
                <a:gd name="connsiteY4" fmla="*/ 13 h 1542"/>
                <a:gd name="connsiteX5" fmla="*/ 12058 w 23713"/>
                <a:gd name="connsiteY5" fmla="*/ 13 h 1542"/>
                <a:gd name="connsiteX6" fmla="*/ 10999 w 23713"/>
                <a:gd name="connsiteY6" fmla="*/ 1340 h 1542"/>
                <a:gd name="connsiteX7" fmla="*/ 10852 w 23713"/>
                <a:gd name="connsiteY7" fmla="*/ 1353 h 1542"/>
                <a:gd name="connsiteX8" fmla="*/ 0 w 23713"/>
                <a:gd name="connsiteY8" fmla="*/ 1353 h 1542"/>
                <a:gd name="connsiteX9" fmla="*/ 0 w 23713"/>
                <a:gd name="connsiteY9" fmla="*/ 1353 h 1542"/>
                <a:gd name="connsiteX10" fmla="*/ 22240 w 23713"/>
                <a:gd name="connsiteY10" fmla="*/ 1353 h 1542"/>
                <a:gd name="connsiteX11" fmla="*/ 23714 w 23713"/>
                <a:gd name="connsiteY11" fmla="*/ 1219 h 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13" h="1542">
                  <a:moveTo>
                    <a:pt x="23714" y="1219"/>
                  </a:moveTo>
                  <a:lnTo>
                    <a:pt x="23714" y="1219"/>
                  </a:lnTo>
                  <a:cubicBezTo>
                    <a:pt x="23714" y="549"/>
                    <a:pt x="23178" y="13"/>
                    <a:pt x="22522" y="0"/>
                  </a:cubicBezTo>
                  <a:cubicBezTo>
                    <a:pt x="22468" y="0"/>
                    <a:pt x="22428" y="13"/>
                    <a:pt x="22374" y="13"/>
                  </a:cubicBezTo>
                  <a:lnTo>
                    <a:pt x="12058" y="13"/>
                  </a:lnTo>
                  <a:lnTo>
                    <a:pt x="12058" y="13"/>
                  </a:lnTo>
                  <a:cubicBezTo>
                    <a:pt x="12138" y="670"/>
                    <a:pt x="11656" y="1273"/>
                    <a:pt x="10999" y="1340"/>
                  </a:cubicBezTo>
                  <a:cubicBezTo>
                    <a:pt x="10946" y="1353"/>
                    <a:pt x="10906" y="1353"/>
                    <a:pt x="10852" y="1353"/>
                  </a:cubicBezTo>
                  <a:lnTo>
                    <a:pt x="0" y="1353"/>
                  </a:lnTo>
                  <a:cubicBezTo>
                    <a:pt x="0" y="1353"/>
                    <a:pt x="0" y="1353"/>
                    <a:pt x="0" y="1353"/>
                  </a:cubicBezTo>
                  <a:lnTo>
                    <a:pt x="22240" y="1353"/>
                  </a:lnTo>
                  <a:cubicBezTo>
                    <a:pt x="22709" y="1648"/>
                    <a:pt x="23312" y="1594"/>
                    <a:pt x="23714" y="121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A366AE3-E250-6358-5D76-CCD0D1F9B3AF}"/>
                </a:ext>
              </a:extLst>
            </p:cNvPr>
            <p:cNvSpPr/>
            <p:nvPr/>
          </p:nvSpPr>
          <p:spPr>
            <a:xfrm>
              <a:off x="1991308" y="5845957"/>
              <a:ext cx="339365" cy="14601"/>
            </a:xfrm>
            <a:custGeom>
              <a:avLst/>
              <a:gdLst>
                <a:gd name="connsiteX0" fmla="*/ 0 w 339365"/>
                <a:gd name="connsiteY0" fmla="*/ 14601 h 14601"/>
                <a:gd name="connsiteX1" fmla="*/ 332130 w 339365"/>
                <a:gd name="connsiteY1" fmla="*/ 14601 h 14601"/>
                <a:gd name="connsiteX2" fmla="*/ 332130 w 339365"/>
                <a:gd name="connsiteY2" fmla="*/ 7368 h 14601"/>
                <a:gd name="connsiteX3" fmla="*/ 339365 w 339365"/>
                <a:gd name="connsiteY3" fmla="*/ 0 h 14601"/>
                <a:gd name="connsiteX4" fmla="*/ 0 w 339365"/>
                <a:gd name="connsiteY4" fmla="*/ 0 h 14601"/>
                <a:gd name="connsiteX5" fmla="*/ 0 w 339365"/>
                <a:gd name="connsiteY5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365" h="14601">
                  <a:moveTo>
                    <a:pt x="0" y="14601"/>
                  </a:moveTo>
                  <a:lnTo>
                    <a:pt x="332130" y="14601"/>
                  </a:lnTo>
                  <a:lnTo>
                    <a:pt x="332130" y="7368"/>
                  </a:lnTo>
                  <a:cubicBezTo>
                    <a:pt x="332130" y="3350"/>
                    <a:pt x="335346" y="74"/>
                    <a:pt x="339365" y="0"/>
                  </a:cubicBezTo>
                  <a:lnTo>
                    <a:pt x="0" y="0"/>
                  </a:lnTo>
                  <a:lnTo>
                    <a:pt x="0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0EF7913A-15D0-3E2B-72A5-EB139BDDC53A}"/>
                </a:ext>
              </a:extLst>
            </p:cNvPr>
            <p:cNvSpPr/>
            <p:nvPr/>
          </p:nvSpPr>
          <p:spPr>
            <a:xfrm>
              <a:off x="4203009" y="5845955"/>
              <a:ext cx="221866" cy="14468"/>
            </a:xfrm>
            <a:custGeom>
              <a:avLst/>
              <a:gdLst>
                <a:gd name="connsiteX0" fmla="*/ 7235 w 221866"/>
                <a:gd name="connsiteY0" fmla="*/ 5762 h 14468"/>
                <a:gd name="connsiteX1" fmla="*/ 1608 w 221866"/>
                <a:gd name="connsiteY1" fmla="*/ 14469 h 14468"/>
                <a:gd name="connsiteX2" fmla="*/ 214632 w 221866"/>
                <a:gd name="connsiteY2" fmla="*/ 14469 h 14468"/>
                <a:gd name="connsiteX3" fmla="*/ 214632 w 221866"/>
                <a:gd name="connsiteY3" fmla="*/ 7369 h 14468"/>
                <a:gd name="connsiteX4" fmla="*/ 221867 w 221866"/>
                <a:gd name="connsiteY4" fmla="*/ 2 h 14468"/>
                <a:gd name="connsiteX5" fmla="*/ 0 w 221866"/>
                <a:gd name="connsiteY5" fmla="*/ 2 h 14468"/>
                <a:gd name="connsiteX6" fmla="*/ 0 w 221866"/>
                <a:gd name="connsiteY6" fmla="*/ 2 h 14468"/>
                <a:gd name="connsiteX7" fmla="*/ 7235 w 221866"/>
                <a:gd name="connsiteY7" fmla="*/ 5762 h 1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66" h="14468">
                  <a:moveTo>
                    <a:pt x="7235" y="5762"/>
                  </a:moveTo>
                  <a:cubicBezTo>
                    <a:pt x="8066" y="9716"/>
                    <a:pt x="5560" y="13600"/>
                    <a:pt x="1608" y="14469"/>
                  </a:cubicBezTo>
                  <a:lnTo>
                    <a:pt x="214632" y="14469"/>
                  </a:lnTo>
                  <a:lnTo>
                    <a:pt x="214632" y="7369"/>
                  </a:lnTo>
                  <a:cubicBezTo>
                    <a:pt x="214632" y="3352"/>
                    <a:pt x="217848" y="75"/>
                    <a:pt x="221867" y="2"/>
                  </a:cubicBezTo>
                  <a:lnTo>
                    <a:pt x="0" y="2"/>
                  </a:lnTo>
                  <a:lnTo>
                    <a:pt x="0" y="2"/>
                  </a:lnTo>
                  <a:cubicBezTo>
                    <a:pt x="3484" y="-71"/>
                    <a:pt x="6525" y="2350"/>
                    <a:pt x="7235" y="576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CCEB74C6-919E-A7EE-7D47-D545FFF36F9B}"/>
                </a:ext>
              </a:extLst>
            </p:cNvPr>
            <p:cNvSpPr/>
            <p:nvPr/>
          </p:nvSpPr>
          <p:spPr>
            <a:xfrm>
              <a:off x="4170855" y="5853270"/>
              <a:ext cx="4555" cy="1125"/>
            </a:xfrm>
            <a:custGeom>
              <a:avLst/>
              <a:gdLst>
                <a:gd name="connsiteX0" fmla="*/ 3215 w 4555"/>
                <a:gd name="connsiteY0" fmla="*/ 54 h 1125"/>
                <a:gd name="connsiteX1" fmla="*/ 3215 w 4555"/>
                <a:gd name="connsiteY1" fmla="*/ 54 h 1125"/>
                <a:gd name="connsiteX2" fmla="*/ 4555 w 4555"/>
                <a:gd name="connsiteY2" fmla="*/ 54 h 1125"/>
                <a:gd name="connsiteX3" fmla="*/ 4555 w 4555"/>
                <a:gd name="connsiteY3" fmla="*/ 54 h 1125"/>
                <a:gd name="connsiteX4" fmla="*/ 0 w 4555"/>
                <a:gd name="connsiteY4" fmla="*/ 1126 h 1125"/>
                <a:gd name="connsiteX5" fmla="*/ 0 w 4555"/>
                <a:gd name="connsiteY5" fmla="*/ 1126 h 1125"/>
                <a:gd name="connsiteX6" fmla="*/ 2144 w 4555"/>
                <a:gd name="connsiteY6" fmla="*/ 1126 h 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55" h="1125">
                  <a:moveTo>
                    <a:pt x="3215" y="54"/>
                  </a:moveTo>
                  <a:lnTo>
                    <a:pt x="3215" y="54"/>
                  </a:lnTo>
                  <a:cubicBezTo>
                    <a:pt x="3658" y="-18"/>
                    <a:pt x="4113" y="-18"/>
                    <a:pt x="4555" y="54"/>
                  </a:cubicBezTo>
                  <a:lnTo>
                    <a:pt x="4555" y="54"/>
                  </a:lnTo>
                  <a:lnTo>
                    <a:pt x="0" y="1126"/>
                  </a:lnTo>
                  <a:lnTo>
                    <a:pt x="0" y="1126"/>
                  </a:lnTo>
                  <a:cubicBezTo>
                    <a:pt x="710" y="985"/>
                    <a:pt x="1433" y="985"/>
                    <a:pt x="2144" y="11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7CD7C66B-6372-A9AB-BA36-82388BE888BB}"/>
                </a:ext>
              </a:extLst>
            </p:cNvPr>
            <p:cNvSpPr/>
            <p:nvPr/>
          </p:nvSpPr>
          <p:spPr>
            <a:xfrm>
              <a:off x="4201803" y="5860558"/>
              <a:ext cx="2545" cy="82517"/>
            </a:xfrm>
            <a:custGeom>
              <a:avLst/>
              <a:gdLst>
                <a:gd name="connsiteX0" fmla="*/ 1206 w 2545"/>
                <a:gd name="connsiteY0" fmla="*/ 82517 h 82517"/>
                <a:gd name="connsiteX1" fmla="*/ 2546 w 2545"/>
                <a:gd name="connsiteY1" fmla="*/ 82517 h 82517"/>
                <a:gd name="connsiteX2" fmla="*/ 2546 w 2545"/>
                <a:gd name="connsiteY2" fmla="*/ 0 h 82517"/>
                <a:gd name="connsiteX3" fmla="*/ 2546 w 2545"/>
                <a:gd name="connsiteY3" fmla="*/ 0 h 82517"/>
                <a:gd name="connsiteX4" fmla="*/ 0 w 2545"/>
                <a:gd name="connsiteY4" fmla="*/ 0 h 82517"/>
                <a:gd name="connsiteX5" fmla="*/ 0 w 2545"/>
                <a:gd name="connsiteY5" fmla="*/ 82383 h 8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5" h="82517">
                  <a:moveTo>
                    <a:pt x="1206" y="82517"/>
                  </a:moveTo>
                  <a:lnTo>
                    <a:pt x="2546" y="82517"/>
                  </a:lnTo>
                  <a:lnTo>
                    <a:pt x="2546" y="0"/>
                  </a:lnTo>
                  <a:lnTo>
                    <a:pt x="2546" y="0"/>
                  </a:lnTo>
                  <a:lnTo>
                    <a:pt x="0" y="0"/>
                  </a:lnTo>
                  <a:lnTo>
                    <a:pt x="0" y="8238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97D5B309-DCA7-84C6-9C4C-75336788C20D}"/>
                </a:ext>
              </a:extLst>
            </p:cNvPr>
            <p:cNvSpPr/>
            <p:nvPr/>
          </p:nvSpPr>
          <p:spPr>
            <a:xfrm>
              <a:off x="2337908" y="6530074"/>
              <a:ext cx="455121" cy="6965"/>
            </a:xfrm>
            <a:custGeom>
              <a:avLst/>
              <a:gdLst>
                <a:gd name="connsiteX0" fmla="*/ 0 w 455121"/>
                <a:gd name="connsiteY0" fmla="*/ 0 h 6965"/>
                <a:gd name="connsiteX1" fmla="*/ 455122 w 455121"/>
                <a:gd name="connsiteY1" fmla="*/ 0 h 6965"/>
                <a:gd name="connsiteX2" fmla="*/ 455122 w 455121"/>
                <a:gd name="connsiteY2" fmla="*/ 6966 h 6965"/>
                <a:gd name="connsiteX3" fmla="*/ 0 w 455121"/>
                <a:gd name="connsiteY3" fmla="*/ 6966 h 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21" h="6965">
                  <a:moveTo>
                    <a:pt x="0" y="0"/>
                  </a:moveTo>
                  <a:lnTo>
                    <a:pt x="455122" y="0"/>
                  </a:lnTo>
                  <a:lnTo>
                    <a:pt x="455122" y="6966"/>
                  </a:lnTo>
                  <a:lnTo>
                    <a:pt x="0" y="696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F47E4FF2-D2CA-CC8B-D22E-67FB7FFDE03F}"/>
                </a:ext>
              </a:extLst>
            </p:cNvPr>
            <p:cNvSpPr/>
            <p:nvPr/>
          </p:nvSpPr>
          <p:spPr>
            <a:xfrm>
              <a:off x="2336434" y="6539049"/>
              <a:ext cx="456729" cy="4956"/>
            </a:xfrm>
            <a:custGeom>
              <a:avLst/>
              <a:gdLst>
                <a:gd name="connsiteX0" fmla="*/ 1474 w 456729"/>
                <a:gd name="connsiteY0" fmla="*/ 670 h 4956"/>
                <a:gd name="connsiteX1" fmla="*/ 1474 w 456729"/>
                <a:gd name="connsiteY1" fmla="*/ 670 h 4956"/>
                <a:gd name="connsiteX2" fmla="*/ 0 w 456729"/>
                <a:gd name="connsiteY2" fmla="*/ 4956 h 4956"/>
                <a:gd name="connsiteX3" fmla="*/ 456729 w 456729"/>
                <a:gd name="connsiteY3" fmla="*/ 4956 h 4956"/>
                <a:gd name="connsiteX4" fmla="*/ 456729 w 456729"/>
                <a:gd name="connsiteY4" fmla="*/ 0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729" h="4956">
                  <a:moveTo>
                    <a:pt x="1474" y="670"/>
                  </a:moveTo>
                  <a:lnTo>
                    <a:pt x="1474" y="670"/>
                  </a:lnTo>
                  <a:cubicBezTo>
                    <a:pt x="1474" y="2224"/>
                    <a:pt x="951" y="3737"/>
                    <a:pt x="0" y="4956"/>
                  </a:cubicBezTo>
                  <a:lnTo>
                    <a:pt x="456729" y="4956"/>
                  </a:lnTo>
                  <a:lnTo>
                    <a:pt x="45672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53BF457F-B8F2-AB02-A616-0978279839C8}"/>
                </a:ext>
              </a:extLst>
            </p:cNvPr>
            <p:cNvSpPr/>
            <p:nvPr/>
          </p:nvSpPr>
          <p:spPr>
            <a:xfrm>
              <a:off x="4078544" y="6531681"/>
              <a:ext cx="53591" cy="7099"/>
            </a:xfrm>
            <a:custGeom>
              <a:avLst/>
              <a:gdLst>
                <a:gd name="connsiteX0" fmla="*/ 47964 w 53591"/>
                <a:gd name="connsiteY0" fmla="*/ 5492 h 7099"/>
                <a:gd name="connsiteX1" fmla="*/ 47964 w 53591"/>
                <a:gd name="connsiteY1" fmla="*/ 5492 h 7099"/>
                <a:gd name="connsiteX2" fmla="*/ 47964 w 53591"/>
                <a:gd name="connsiteY2" fmla="*/ 4153 h 7099"/>
                <a:gd name="connsiteX3" fmla="*/ 47964 w 53591"/>
                <a:gd name="connsiteY3" fmla="*/ 2947 h 7099"/>
                <a:gd name="connsiteX4" fmla="*/ 49035 w 53591"/>
                <a:gd name="connsiteY4" fmla="*/ 1206 h 7099"/>
                <a:gd name="connsiteX5" fmla="*/ 49035 w 53591"/>
                <a:gd name="connsiteY5" fmla="*/ 1206 h 7099"/>
                <a:gd name="connsiteX6" fmla="*/ 50911 w 53591"/>
                <a:gd name="connsiteY6" fmla="*/ 0 h 7099"/>
                <a:gd name="connsiteX7" fmla="*/ 52519 w 53591"/>
                <a:gd name="connsiteY7" fmla="*/ 0 h 7099"/>
                <a:gd name="connsiteX8" fmla="*/ 53591 w 53591"/>
                <a:gd name="connsiteY8" fmla="*/ 0 h 7099"/>
                <a:gd name="connsiteX9" fmla="*/ 0 w 53591"/>
                <a:gd name="connsiteY9" fmla="*/ 0 h 7099"/>
                <a:gd name="connsiteX10" fmla="*/ 0 w 53591"/>
                <a:gd name="connsiteY10" fmla="*/ 7100 h 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91" h="7099">
                  <a:moveTo>
                    <a:pt x="47964" y="5492"/>
                  </a:moveTo>
                  <a:lnTo>
                    <a:pt x="47964" y="5492"/>
                  </a:lnTo>
                  <a:cubicBezTo>
                    <a:pt x="47910" y="5050"/>
                    <a:pt x="47910" y="4595"/>
                    <a:pt x="47964" y="4153"/>
                  </a:cubicBezTo>
                  <a:cubicBezTo>
                    <a:pt x="47843" y="3764"/>
                    <a:pt x="47843" y="3336"/>
                    <a:pt x="47964" y="2947"/>
                  </a:cubicBezTo>
                  <a:cubicBezTo>
                    <a:pt x="48245" y="2318"/>
                    <a:pt x="48607" y="1742"/>
                    <a:pt x="49035" y="1206"/>
                  </a:cubicBezTo>
                  <a:lnTo>
                    <a:pt x="49035" y="1206"/>
                  </a:lnTo>
                  <a:cubicBezTo>
                    <a:pt x="49571" y="683"/>
                    <a:pt x="50215" y="268"/>
                    <a:pt x="50911" y="0"/>
                  </a:cubicBezTo>
                  <a:lnTo>
                    <a:pt x="52519" y="0"/>
                  </a:lnTo>
                  <a:lnTo>
                    <a:pt x="53591" y="0"/>
                  </a:lnTo>
                  <a:lnTo>
                    <a:pt x="0" y="0"/>
                  </a:lnTo>
                  <a:lnTo>
                    <a:pt x="0" y="71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C52E06B6-FAD0-F565-6377-449DC05CB7D1}"/>
                </a:ext>
              </a:extLst>
            </p:cNvPr>
            <p:cNvSpPr/>
            <p:nvPr/>
          </p:nvSpPr>
          <p:spPr>
            <a:xfrm>
              <a:off x="4079214" y="6540522"/>
              <a:ext cx="53591" cy="4956"/>
            </a:xfrm>
            <a:custGeom>
              <a:avLst/>
              <a:gdLst>
                <a:gd name="connsiteX0" fmla="*/ 52385 w 53591"/>
                <a:gd name="connsiteY0" fmla="*/ 3885 h 4956"/>
                <a:gd name="connsiteX1" fmla="*/ 50911 w 53591"/>
                <a:gd name="connsiteY1" fmla="*/ 3885 h 4956"/>
                <a:gd name="connsiteX2" fmla="*/ 49840 w 53591"/>
                <a:gd name="connsiteY2" fmla="*/ 3081 h 4956"/>
                <a:gd name="connsiteX3" fmla="*/ 48634 w 53591"/>
                <a:gd name="connsiteY3" fmla="*/ 2277 h 4956"/>
                <a:gd name="connsiteX4" fmla="*/ 47830 w 53591"/>
                <a:gd name="connsiteY4" fmla="*/ 1206 h 4956"/>
                <a:gd name="connsiteX5" fmla="*/ 47160 w 53591"/>
                <a:gd name="connsiteY5" fmla="*/ 0 h 4956"/>
                <a:gd name="connsiteX6" fmla="*/ 47160 w 53591"/>
                <a:gd name="connsiteY6" fmla="*/ 0 h 4956"/>
                <a:gd name="connsiteX7" fmla="*/ 0 w 53591"/>
                <a:gd name="connsiteY7" fmla="*/ 0 h 4956"/>
                <a:gd name="connsiteX8" fmla="*/ 0 w 53591"/>
                <a:gd name="connsiteY8" fmla="*/ 4956 h 4956"/>
                <a:gd name="connsiteX9" fmla="*/ 53591 w 53591"/>
                <a:gd name="connsiteY9" fmla="*/ 4956 h 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91" h="4956">
                  <a:moveTo>
                    <a:pt x="52385" y="3885"/>
                  </a:moveTo>
                  <a:cubicBezTo>
                    <a:pt x="51903" y="3965"/>
                    <a:pt x="51394" y="3965"/>
                    <a:pt x="50911" y="3885"/>
                  </a:cubicBezTo>
                  <a:cubicBezTo>
                    <a:pt x="50496" y="3697"/>
                    <a:pt x="50134" y="3416"/>
                    <a:pt x="49840" y="3081"/>
                  </a:cubicBezTo>
                  <a:cubicBezTo>
                    <a:pt x="49411" y="2867"/>
                    <a:pt x="49009" y="2585"/>
                    <a:pt x="48634" y="2277"/>
                  </a:cubicBezTo>
                  <a:lnTo>
                    <a:pt x="47830" y="1206"/>
                  </a:lnTo>
                  <a:cubicBezTo>
                    <a:pt x="47562" y="830"/>
                    <a:pt x="47334" y="429"/>
                    <a:pt x="47160" y="0"/>
                  </a:cubicBezTo>
                  <a:lnTo>
                    <a:pt x="47160" y="0"/>
                  </a:lnTo>
                  <a:lnTo>
                    <a:pt x="0" y="0"/>
                  </a:lnTo>
                  <a:lnTo>
                    <a:pt x="0" y="4956"/>
                  </a:lnTo>
                  <a:lnTo>
                    <a:pt x="53591" y="49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FCBBEB9F-311C-323D-8EF2-CABF9CD35307}"/>
                </a:ext>
              </a:extLst>
            </p:cNvPr>
            <p:cNvSpPr/>
            <p:nvPr/>
          </p:nvSpPr>
          <p:spPr>
            <a:xfrm>
              <a:off x="4156251" y="5949773"/>
              <a:ext cx="15675" cy="15003"/>
            </a:xfrm>
            <a:custGeom>
              <a:avLst/>
              <a:gdLst>
                <a:gd name="connsiteX0" fmla="*/ 8574 w 15675"/>
                <a:gd name="connsiteY0" fmla="*/ 8975 h 15003"/>
                <a:gd name="connsiteX1" fmla="*/ 8574 w 15675"/>
                <a:gd name="connsiteY1" fmla="*/ 15003 h 15003"/>
                <a:gd name="connsiteX2" fmla="*/ 15676 w 15675"/>
                <a:gd name="connsiteY2" fmla="*/ 13664 h 15003"/>
                <a:gd name="connsiteX3" fmla="*/ 15676 w 15675"/>
                <a:gd name="connsiteY3" fmla="*/ 13664 h 15003"/>
                <a:gd name="connsiteX4" fmla="*/ 14336 w 15675"/>
                <a:gd name="connsiteY4" fmla="*/ 13664 h 15003"/>
                <a:gd name="connsiteX5" fmla="*/ 13532 w 15675"/>
                <a:gd name="connsiteY5" fmla="*/ 13664 h 15003"/>
                <a:gd name="connsiteX6" fmla="*/ 12192 w 15675"/>
                <a:gd name="connsiteY6" fmla="*/ 12726 h 15003"/>
                <a:gd name="connsiteX7" fmla="*/ 11522 w 15675"/>
                <a:gd name="connsiteY7" fmla="*/ 11922 h 15003"/>
                <a:gd name="connsiteX8" fmla="*/ 10584 w 15675"/>
                <a:gd name="connsiteY8" fmla="*/ 10583 h 15003"/>
                <a:gd name="connsiteX9" fmla="*/ 10584 w 15675"/>
                <a:gd name="connsiteY9" fmla="*/ 9511 h 15003"/>
                <a:gd name="connsiteX10" fmla="*/ 10584 w 15675"/>
                <a:gd name="connsiteY10" fmla="*/ 8707 h 15003"/>
                <a:gd name="connsiteX11" fmla="*/ 10584 w 15675"/>
                <a:gd name="connsiteY11" fmla="*/ 8707 h 15003"/>
                <a:gd name="connsiteX12" fmla="*/ 10584 w 15675"/>
                <a:gd name="connsiteY12" fmla="*/ 8707 h 15003"/>
                <a:gd name="connsiteX13" fmla="*/ 10584 w 15675"/>
                <a:gd name="connsiteY13" fmla="*/ 0 h 15003"/>
                <a:gd name="connsiteX14" fmla="*/ 804 w 15675"/>
                <a:gd name="connsiteY14" fmla="*/ 1742 h 15003"/>
                <a:gd name="connsiteX15" fmla="*/ 0 w 15675"/>
                <a:gd name="connsiteY15" fmla="*/ 1742 h 15003"/>
                <a:gd name="connsiteX16" fmla="*/ 2010 w 15675"/>
                <a:gd name="connsiteY16" fmla="*/ 1742 h 15003"/>
                <a:gd name="connsiteX17" fmla="*/ 8574 w 15675"/>
                <a:gd name="connsiteY17" fmla="*/ 8975 h 1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75" h="15003">
                  <a:moveTo>
                    <a:pt x="8574" y="8975"/>
                  </a:moveTo>
                  <a:lnTo>
                    <a:pt x="8574" y="15003"/>
                  </a:lnTo>
                  <a:lnTo>
                    <a:pt x="15676" y="13664"/>
                  </a:lnTo>
                  <a:lnTo>
                    <a:pt x="15676" y="13664"/>
                  </a:lnTo>
                  <a:cubicBezTo>
                    <a:pt x="15233" y="13723"/>
                    <a:pt x="14778" y="13723"/>
                    <a:pt x="14336" y="13664"/>
                  </a:cubicBezTo>
                  <a:cubicBezTo>
                    <a:pt x="14336" y="13664"/>
                    <a:pt x="14336" y="13664"/>
                    <a:pt x="13532" y="13664"/>
                  </a:cubicBezTo>
                  <a:lnTo>
                    <a:pt x="12192" y="12726"/>
                  </a:lnTo>
                  <a:lnTo>
                    <a:pt x="11522" y="11922"/>
                  </a:lnTo>
                  <a:cubicBezTo>
                    <a:pt x="11133" y="11532"/>
                    <a:pt x="10812" y="11080"/>
                    <a:pt x="10584" y="10583"/>
                  </a:cubicBezTo>
                  <a:lnTo>
                    <a:pt x="10584" y="9511"/>
                  </a:lnTo>
                  <a:cubicBezTo>
                    <a:pt x="10531" y="9246"/>
                    <a:pt x="10531" y="8972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cubicBezTo>
                    <a:pt x="10584" y="8707"/>
                    <a:pt x="10584" y="8707"/>
                    <a:pt x="10584" y="8707"/>
                  </a:cubicBezTo>
                  <a:lnTo>
                    <a:pt x="10584" y="0"/>
                  </a:lnTo>
                  <a:lnTo>
                    <a:pt x="804" y="1742"/>
                  </a:lnTo>
                  <a:lnTo>
                    <a:pt x="0" y="1742"/>
                  </a:lnTo>
                  <a:cubicBezTo>
                    <a:pt x="670" y="1679"/>
                    <a:pt x="1340" y="1679"/>
                    <a:pt x="2010" y="1742"/>
                  </a:cubicBezTo>
                  <a:cubicBezTo>
                    <a:pt x="5707" y="2147"/>
                    <a:pt x="8534" y="5251"/>
                    <a:pt x="8574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DA6F51E0-57AA-C087-4A3A-550FA697A70F}"/>
                </a:ext>
              </a:extLst>
            </p:cNvPr>
            <p:cNvSpPr/>
            <p:nvPr/>
          </p:nvSpPr>
          <p:spPr>
            <a:xfrm>
              <a:off x="4174606" y="5963035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  <a:gd name="connsiteX2" fmla="*/ 0 w 13397"/>
                <a:gd name="connsiteY2" fmla="*/ 0 h 13395"/>
                <a:gd name="connsiteX3" fmla="*/ 0 w 13397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35442614-B345-268F-CA40-E2E9B792824A}"/>
                </a:ext>
              </a:extLst>
            </p:cNvPr>
            <p:cNvSpPr/>
            <p:nvPr/>
          </p:nvSpPr>
          <p:spPr>
            <a:xfrm>
              <a:off x="4132001" y="6530074"/>
              <a:ext cx="18220" cy="803"/>
            </a:xfrm>
            <a:custGeom>
              <a:avLst/>
              <a:gdLst>
                <a:gd name="connsiteX0" fmla="*/ 1474 w 18220"/>
                <a:gd name="connsiteY0" fmla="*/ 0 h 803"/>
                <a:gd name="connsiteX1" fmla="*/ 18221 w 18220"/>
                <a:gd name="connsiteY1" fmla="*/ 804 h 803"/>
                <a:gd name="connsiteX2" fmla="*/ 18221 w 18220"/>
                <a:gd name="connsiteY2" fmla="*/ 0 h 803"/>
                <a:gd name="connsiteX3" fmla="*/ 1072 w 18220"/>
                <a:gd name="connsiteY3" fmla="*/ 0 h 803"/>
                <a:gd name="connsiteX4" fmla="*/ 0 w 18220"/>
                <a:gd name="connsiteY4" fmla="*/ 0 h 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20" h="803">
                  <a:moveTo>
                    <a:pt x="1474" y="0"/>
                  </a:moveTo>
                  <a:lnTo>
                    <a:pt x="18221" y="804"/>
                  </a:lnTo>
                  <a:lnTo>
                    <a:pt x="18221" y="0"/>
                  </a:lnTo>
                  <a:lnTo>
                    <a:pt x="1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9C0A6C3-7401-ECCF-39A6-01A38C3A2E50}"/>
                </a:ext>
              </a:extLst>
            </p:cNvPr>
            <p:cNvSpPr/>
            <p:nvPr/>
          </p:nvSpPr>
          <p:spPr>
            <a:xfrm>
              <a:off x="4164424" y="6537441"/>
              <a:ext cx="6296" cy="2545"/>
            </a:xfrm>
            <a:custGeom>
              <a:avLst/>
              <a:gdLst>
                <a:gd name="connsiteX0" fmla="*/ 0 w 6296"/>
                <a:gd name="connsiteY0" fmla="*/ 2545 h 2545"/>
                <a:gd name="connsiteX1" fmla="*/ 6297 w 6296"/>
                <a:gd name="connsiteY1" fmla="*/ 2545 h 2545"/>
                <a:gd name="connsiteX2" fmla="*/ 6297 w 6296"/>
                <a:gd name="connsiteY2" fmla="*/ 1206 h 2545"/>
                <a:gd name="connsiteX3" fmla="*/ 6297 w 6296"/>
                <a:gd name="connsiteY3" fmla="*/ 0 h 2545"/>
                <a:gd name="connsiteX4" fmla="*/ 268 w 6296"/>
                <a:gd name="connsiteY4" fmla="*/ 0 h 2545"/>
                <a:gd name="connsiteX5" fmla="*/ 268 w 6296"/>
                <a:gd name="connsiteY5" fmla="*/ 1206 h 2545"/>
                <a:gd name="connsiteX6" fmla="*/ 268 w 6296"/>
                <a:gd name="connsiteY6" fmla="*/ 1206 h 2545"/>
                <a:gd name="connsiteX7" fmla="*/ 0 w 6296"/>
                <a:gd name="connsiteY7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6" h="2545">
                  <a:moveTo>
                    <a:pt x="0" y="2545"/>
                  </a:moveTo>
                  <a:lnTo>
                    <a:pt x="6297" y="2545"/>
                  </a:lnTo>
                  <a:cubicBezTo>
                    <a:pt x="6297" y="2545"/>
                    <a:pt x="6297" y="1741"/>
                    <a:pt x="6297" y="1206"/>
                  </a:cubicBezTo>
                  <a:cubicBezTo>
                    <a:pt x="6230" y="804"/>
                    <a:pt x="6230" y="402"/>
                    <a:pt x="6297" y="0"/>
                  </a:cubicBezTo>
                  <a:lnTo>
                    <a:pt x="268" y="0"/>
                  </a:lnTo>
                  <a:lnTo>
                    <a:pt x="268" y="1206"/>
                  </a:lnTo>
                  <a:lnTo>
                    <a:pt x="268" y="1206"/>
                  </a:lnTo>
                  <a:cubicBezTo>
                    <a:pt x="255" y="1661"/>
                    <a:pt x="161" y="2116"/>
                    <a:pt x="0" y="25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112D9EE0-7F81-3FF3-5D1D-03B2D8DEB94E}"/>
                </a:ext>
              </a:extLst>
            </p:cNvPr>
            <p:cNvSpPr/>
            <p:nvPr/>
          </p:nvSpPr>
          <p:spPr>
            <a:xfrm>
              <a:off x="4171927" y="5963035"/>
              <a:ext cx="2679" cy="572128"/>
            </a:xfrm>
            <a:custGeom>
              <a:avLst/>
              <a:gdLst>
                <a:gd name="connsiteX0" fmla="*/ 2679 w 2679"/>
                <a:gd name="connsiteY0" fmla="*/ 569852 h 572128"/>
                <a:gd name="connsiteX1" fmla="*/ 2679 w 2679"/>
                <a:gd name="connsiteY1" fmla="*/ 0 h 572128"/>
                <a:gd name="connsiteX2" fmla="*/ 0 w 2679"/>
                <a:gd name="connsiteY2" fmla="*/ 0 h 572128"/>
                <a:gd name="connsiteX3" fmla="*/ 0 w 2679"/>
                <a:gd name="connsiteY3" fmla="*/ 572129 h 572128"/>
                <a:gd name="connsiteX4" fmla="*/ 2679 w 2679"/>
                <a:gd name="connsiteY4" fmla="*/ 569852 h 57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572128">
                  <a:moveTo>
                    <a:pt x="2679" y="569852"/>
                  </a:moveTo>
                  <a:lnTo>
                    <a:pt x="2679" y="0"/>
                  </a:lnTo>
                  <a:lnTo>
                    <a:pt x="0" y="0"/>
                  </a:lnTo>
                  <a:lnTo>
                    <a:pt x="0" y="572129"/>
                  </a:lnTo>
                  <a:cubicBezTo>
                    <a:pt x="696" y="571165"/>
                    <a:pt x="1621" y="570388"/>
                    <a:pt x="2679" y="5698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5BE820B2-7C1E-6037-4129-63EDFFDCBBBE}"/>
                </a:ext>
              </a:extLst>
            </p:cNvPr>
            <p:cNvSpPr/>
            <p:nvPr/>
          </p:nvSpPr>
          <p:spPr>
            <a:xfrm>
              <a:off x="4210110" y="5949103"/>
              <a:ext cx="207799" cy="2545"/>
            </a:xfrm>
            <a:custGeom>
              <a:avLst/>
              <a:gdLst>
                <a:gd name="connsiteX0" fmla="*/ 268 w 207799"/>
                <a:gd name="connsiteY0" fmla="*/ 1206 h 2545"/>
                <a:gd name="connsiteX1" fmla="*/ 268 w 207799"/>
                <a:gd name="connsiteY1" fmla="*/ 2545 h 2545"/>
                <a:gd name="connsiteX2" fmla="*/ 207799 w 207799"/>
                <a:gd name="connsiteY2" fmla="*/ 2545 h 2545"/>
                <a:gd name="connsiteX3" fmla="*/ 207799 w 207799"/>
                <a:gd name="connsiteY3" fmla="*/ 1206 h 2545"/>
                <a:gd name="connsiteX4" fmla="*/ 207799 w 207799"/>
                <a:gd name="connsiteY4" fmla="*/ 0 h 2545"/>
                <a:gd name="connsiteX5" fmla="*/ 0 w 207799"/>
                <a:gd name="connsiteY5" fmla="*/ 0 h 2545"/>
                <a:gd name="connsiteX6" fmla="*/ 268 w 207799"/>
                <a:gd name="connsiteY6" fmla="*/ 1206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99" h="2545">
                  <a:moveTo>
                    <a:pt x="268" y="1206"/>
                  </a:moveTo>
                  <a:lnTo>
                    <a:pt x="268" y="2545"/>
                  </a:lnTo>
                  <a:lnTo>
                    <a:pt x="207799" y="2545"/>
                  </a:lnTo>
                  <a:cubicBezTo>
                    <a:pt x="207719" y="2102"/>
                    <a:pt x="207719" y="1649"/>
                    <a:pt x="207799" y="1206"/>
                  </a:cubicBezTo>
                  <a:lnTo>
                    <a:pt x="207799" y="0"/>
                  </a:lnTo>
                  <a:lnTo>
                    <a:pt x="0" y="0"/>
                  </a:lnTo>
                  <a:cubicBezTo>
                    <a:pt x="148" y="384"/>
                    <a:pt x="241" y="792"/>
                    <a:pt x="268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6877786C-D1A8-1B64-9C98-F81B5EDAE7FB}"/>
                </a:ext>
              </a:extLst>
            </p:cNvPr>
            <p:cNvSpPr/>
            <p:nvPr/>
          </p:nvSpPr>
          <p:spPr>
            <a:xfrm>
              <a:off x="4184788" y="5956203"/>
              <a:ext cx="60" cy="937"/>
            </a:xfrm>
            <a:custGeom>
              <a:avLst/>
              <a:gdLst>
                <a:gd name="connsiteX0" fmla="*/ 0 w 60"/>
                <a:gd name="connsiteY0" fmla="*/ 0 h 937"/>
                <a:gd name="connsiteX1" fmla="*/ 0 w 60"/>
                <a:gd name="connsiteY1" fmla="*/ 938 h 937"/>
                <a:gd name="connsiteX2" fmla="*/ 0 w 60"/>
                <a:gd name="connsiteY2" fmla="*/ 0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" h="937">
                  <a:moveTo>
                    <a:pt x="0" y="0"/>
                  </a:moveTo>
                  <a:cubicBezTo>
                    <a:pt x="80" y="308"/>
                    <a:pt x="80" y="630"/>
                    <a:pt x="0" y="938"/>
                  </a:cubicBezTo>
                  <a:cubicBezTo>
                    <a:pt x="80" y="630"/>
                    <a:pt x="80" y="30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3B4E379B-6930-1FFC-4D91-716D4E61B657}"/>
                </a:ext>
              </a:extLst>
            </p:cNvPr>
            <p:cNvSpPr/>
            <p:nvPr/>
          </p:nvSpPr>
          <p:spPr>
            <a:xfrm>
              <a:off x="4179429" y="5961829"/>
              <a:ext cx="669" cy="13395"/>
            </a:xfrm>
            <a:custGeom>
              <a:avLst/>
              <a:gdLst>
                <a:gd name="connsiteX0" fmla="*/ 670 w 669"/>
                <a:gd name="connsiteY0" fmla="*/ 0 h 13395"/>
                <a:gd name="connsiteX1" fmla="*/ 0 w 669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" h="13395">
                  <a:moveTo>
                    <a:pt x="67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E069A4CC-1110-B738-FA90-DB6EE03C9644}"/>
                </a:ext>
              </a:extLst>
            </p:cNvPr>
            <p:cNvSpPr/>
            <p:nvPr/>
          </p:nvSpPr>
          <p:spPr>
            <a:xfrm>
              <a:off x="4166641" y="5956471"/>
              <a:ext cx="60" cy="1473"/>
            </a:xfrm>
            <a:custGeom>
              <a:avLst/>
              <a:gdLst>
                <a:gd name="connsiteX0" fmla="*/ 60 w 60"/>
                <a:gd name="connsiteY0" fmla="*/ 670 h 1473"/>
                <a:gd name="connsiteX1" fmla="*/ 60 w 60"/>
                <a:gd name="connsiteY1" fmla="*/ 1474 h 1473"/>
                <a:gd name="connsiteX2" fmla="*/ 60 w 60"/>
                <a:gd name="connsiteY2" fmla="*/ 0 h 1473"/>
                <a:gd name="connsiteX3" fmla="*/ 60 w 60"/>
                <a:gd name="connsiteY3" fmla="*/ 670 h 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473">
                  <a:moveTo>
                    <a:pt x="60" y="670"/>
                  </a:moveTo>
                  <a:cubicBezTo>
                    <a:pt x="7" y="935"/>
                    <a:pt x="7" y="1208"/>
                    <a:pt x="60" y="1474"/>
                  </a:cubicBezTo>
                  <a:cubicBezTo>
                    <a:pt x="-20" y="985"/>
                    <a:pt x="-20" y="489"/>
                    <a:pt x="60" y="0"/>
                  </a:cubicBezTo>
                  <a:cubicBezTo>
                    <a:pt x="60" y="0"/>
                    <a:pt x="60" y="402"/>
                    <a:pt x="60" y="6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3AD67ED-B35B-EBA4-4EEC-89CAD87B2936}"/>
                </a:ext>
              </a:extLst>
            </p:cNvPr>
            <p:cNvSpPr/>
            <p:nvPr/>
          </p:nvSpPr>
          <p:spPr>
            <a:xfrm>
              <a:off x="4170587" y="5963035"/>
              <a:ext cx="2679" cy="150"/>
            </a:xfrm>
            <a:custGeom>
              <a:avLst/>
              <a:gdLst>
                <a:gd name="connsiteX0" fmla="*/ 2679 w 2679"/>
                <a:gd name="connsiteY0" fmla="*/ 0 h 150"/>
                <a:gd name="connsiteX1" fmla="*/ 0 w 2679"/>
                <a:gd name="connsiteY1" fmla="*/ 0 h 150"/>
                <a:gd name="connsiteX2" fmla="*/ 1340 w 2679"/>
                <a:gd name="connsiteY2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" h="150">
                  <a:moveTo>
                    <a:pt x="2679" y="0"/>
                  </a:moveTo>
                  <a:cubicBezTo>
                    <a:pt x="1795" y="201"/>
                    <a:pt x="884" y="201"/>
                    <a:pt x="0" y="0"/>
                  </a:cubicBezTo>
                  <a:cubicBezTo>
                    <a:pt x="442" y="59"/>
                    <a:pt x="897" y="59"/>
                    <a:pt x="13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98F1F225-5B7A-4CD9-8C0E-A2C7BAF1CA77}"/>
                </a:ext>
              </a:extLst>
            </p:cNvPr>
            <p:cNvSpPr/>
            <p:nvPr/>
          </p:nvSpPr>
          <p:spPr>
            <a:xfrm>
              <a:off x="4173266" y="5962901"/>
              <a:ext cx="3215" cy="804"/>
            </a:xfrm>
            <a:custGeom>
              <a:avLst/>
              <a:gdLst>
                <a:gd name="connsiteX0" fmla="*/ 1340 w 3215"/>
                <a:gd name="connsiteY0" fmla="*/ 0 h 804"/>
                <a:gd name="connsiteX1" fmla="*/ 1340 w 3215"/>
                <a:gd name="connsiteY1" fmla="*/ 0 h 804"/>
                <a:gd name="connsiteX2" fmla="*/ 3216 w 3215"/>
                <a:gd name="connsiteY2" fmla="*/ 0 h 804"/>
                <a:gd name="connsiteX3" fmla="*/ 3216 w 3215"/>
                <a:gd name="connsiteY3" fmla="*/ 0 h 804"/>
                <a:gd name="connsiteX4" fmla="*/ 0 w 3215"/>
                <a:gd name="connsiteY4" fmla="*/ 804 h 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" h="804">
                  <a:moveTo>
                    <a:pt x="1340" y="0"/>
                  </a:moveTo>
                  <a:lnTo>
                    <a:pt x="1340" y="0"/>
                  </a:lnTo>
                  <a:lnTo>
                    <a:pt x="3216" y="0"/>
                  </a:lnTo>
                  <a:lnTo>
                    <a:pt x="3216" y="0"/>
                  </a:lnTo>
                  <a:cubicBezTo>
                    <a:pt x="2238" y="544"/>
                    <a:pt x="1126" y="821"/>
                    <a:pt x="0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CFF0D572-91F4-423C-D0ED-08F246666D95}"/>
                </a:ext>
              </a:extLst>
            </p:cNvPr>
            <p:cNvSpPr/>
            <p:nvPr/>
          </p:nvSpPr>
          <p:spPr>
            <a:xfrm>
              <a:off x="4417373" y="5846091"/>
              <a:ext cx="14469" cy="111452"/>
            </a:xfrm>
            <a:custGeom>
              <a:avLst/>
              <a:gdLst>
                <a:gd name="connsiteX0" fmla="*/ 268 w 14469"/>
                <a:gd name="connsiteY0" fmla="*/ 7234 h 111452"/>
                <a:gd name="connsiteX1" fmla="*/ 268 w 14469"/>
                <a:gd name="connsiteY1" fmla="*/ 104218 h 111452"/>
                <a:gd name="connsiteX2" fmla="*/ 268 w 14469"/>
                <a:gd name="connsiteY2" fmla="*/ 105558 h 111452"/>
                <a:gd name="connsiteX3" fmla="*/ 7235 w 14469"/>
                <a:gd name="connsiteY3" fmla="*/ 111452 h 111452"/>
                <a:gd name="connsiteX4" fmla="*/ 14470 w 14469"/>
                <a:gd name="connsiteY4" fmla="*/ 104218 h 111452"/>
                <a:gd name="connsiteX5" fmla="*/ 14470 w 14469"/>
                <a:gd name="connsiteY5" fmla="*/ 7234 h 111452"/>
                <a:gd name="connsiteX6" fmla="*/ 7235 w 14469"/>
                <a:gd name="connsiteY6" fmla="*/ 0 h 111452"/>
                <a:gd name="connsiteX7" fmla="*/ 0 w 14469"/>
                <a:gd name="connsiteY7" fmla="*/ 7234 h 11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111452">
                  <a:moveTo>
                    <a:pt x="268" y="7234"/>
                  </a:moveTo>
                  <a:lnTo>
                    <a:pt x="268" y="104218"/>
                  </a:lnTo>
                  <a:cubicBezTo>
                    <a:pt x="188" y="104662"/>
                    <a:pt x="188" y="105114"/>
                    <a:pt x="268" y="105558"/>
                  </a:cubicBezTo>
                  <a:cubicBezTo>
                    <a:pt x="804" y="108982"/>
                    <a:pt x="3765" y="111493"/>
                    <a:pt x="7235" y="111452"/>
                  </a:cubicBezTo>
                  <a:cubicBezTo>
                    <a:pt x="11227" y="111452"/>
                    <a:pt x="14470" y="108213"/>
                    <a:pt x="14470" y="104218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2F78C941-605A-7D26-EAB8-E560C138E037}"/>
                </a:ext>
              </a:extLst>
            </p:cNvPr>
            <p:cNvSpPr/>
            <p:nvPr/>
          </p:nvSpPr>
          <p:spPr>
            <a:xfrm>
              <a:off x="4185056" y="5953658"/>
              <a:ext cx="10986" cy="2545"/>
            </a:xfrm>
            <a:custGeom>
              <a:avLst/>
              <a:gdLst>
                <a:gd name="connsiteX0" fmla="*/ 10718 w 10986"/>
                <a:gd name="connsiteY0" fmla="*/ 2545 h 2545"/>
                <a:gd name="connsiteX1" fmla="*/ 10718 w 10986"/>
                <a:gd name="connsiteY1" fmla="*/ 0 h 2545"/>
                <a:gd name="connsiteX2" fmla="*/ 6967 w 10986"/>
                <a:gd name="connsiteY2" fmla="*/ 0 h 2545"/>
                <a:gd name="connsiteX3" fmla="*/ 0 w 10986"/>
                <a:gd name="connsiteY3" fmla="*/ 1340 h 2545"/>
                <a:gd name="connsiteX4" fmla="*/ 0 w 10986"/>
                <a:gd name="connsiteY4" fmla="*/ 1340 h 2545"/>
                <a:gd name="connsiteX5" fmla="*/ 0 w 10986"/>
                <a:gd name="connsiteY5" fmla="*/ 2545 h 2545"/>
                <a:gd name="connsiteX6" fmla="*/ 10986 w 10986"/>
                <a:gd name="connsiteY6" fmla="*/ 254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86" h="2545">
                  <a:moveTo>
                    <a:pt x="10718" y="2545"/>
                  </a:moveTo>
                  <a:lnTo>
                    <a:pt x="10718" y="0"/>
                  </a:lnTo>
                  <a:lnTo>
                    <a:pt x="6967" y="0"/>
                  </a:lnTo>
                  <a:lnTo>
                    <a:pt x="0" y="1340"/>
                  </a:lnTo>
                  <a:lnTo>
                    <a:pt x="0" y="1340"/>
                  </a:lnTo>
                  <a:cubicBezTo>
                    <a:pt x="67" y="1739"/>
                    <a:pt x="67" y="2146"/>
                    <a:pt x="0" y="2545"/>
                  </a:cubicBezTo>
                  <a:lnTo>
                    <a:pt x="10986" y="254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DDEF2EFC-E074-AB86-397B-3EF3A147FEBC}"/>
                </a:ext>
              </a:extLst>
            </p:cNvPr>
            <p:cNvSpPr/>
            <p:nvPr/>
          </p:nvSpPr>
          <p:spPr>
            <a:xfrm>
              <a:off x="4176482" y="5962097"/>
              <a:ext cx="2679" cy="570119"/>
            </a:xfrm>
            <a:custGeom>
              <a:avLst/>
              <a:gdLst>
                <a:gd name="connsiteX0" fmla="*/ 0 w 2679"/>
                <a:gd name="connsiteY0" fmla="*/ 570120 h 570119"/>
                <a:gd name="connsiteX1" fmla="*/ 1608 w 2679"/>
                <a:gd name="connsiteY1" fmla="*/ 570120 h 570119"/>
                <a:gd name="connsiteX2" fmla="*/ 2679 w 2679"/>
                <a:gd name="connsiteY2" fmla="*/ 570120 h 570119"/>
                <a:gd name="connsiteX3" fmla="*/ 2679 w 2679"/>
                <a:gd name="connsiteY3" fmla="*/ 0 h 570119"/>
                <a:gd name="connsiteX4" fmla="*/ 2679 w 2679"/>
                <a:gd name="connsiteY4" fmla="*/ 0 h 570119"/>
                <a:gd name="connsiteX5" fmla="*/ 1339 w 2679"/>
                <a:gd name="connsiteY5" fmla="*/ 0 h 570119"/>
                <a:gd name="connsiteX6" fmla="*/ 0 w 2679"/>
                <a:gd name="connsiteY6" fmla="*/ 0 h 570119"/>
                <a:gd name="connsiteX7" fmla="*/ 0 w 2679"/>
                <a:gd name="connsiteY7" fmla="*/ 569986 h 57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" h="570119">
                  <a:moveTo>
                    <a:pt x="0" y="570120"/>
                  </a:moveTo>
                  <a:lnTo>
                    <a:pt x="1608" y="570120"/>
                  </a:lnTo>
                  <a:lnTo>
                    <a:pt x="2679" y="57012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1339" y="0"/>
                  </a:lnTo>
                  <a:lnTo>
                    <a:pt x="0" y="0"/>
                  </a:lnTo>
                  <a:lnTo>
                    <a:pt x="0" y="56998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22DFFE7F-E8FE-8903-2355-1FE1161C504F}"/>
                </a:ext>
              </a:extLst>
            </p:cNvPr>
            <p:cNvSpPr/>
            <p:nvPr/>
          </p:nvSpPr>
          <p:spPr>
            <a:xfrm>
              <a:off x="4204349" y="6547354"/>
              <a:ext cx="1473" cy="13395"/>
            </a:xfrm>
            <a:custGeom>
              <a:avLst/>
              <a:gdLst>
                <a:gd name="connsiteX0" fmla="*/ 0 w 1473"/>
                <a:gd name="connsiteY0" fmla="*/ 0 h 13395"/>
                <a:gd name="connsiteX1" fmla="*/ 0 w 1473"/>
                <a:gd name="connsiteY1" fmla="*/ 0 h 13395"/>
                <a:gd name="connsiteX2" fmla="*/ 1474 w 1473"/>
                <a:gd name="connsiteY2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" h="13395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747E6B55-124D-8E0F-614B-5D0479785054}"/>
                </a:ext>
              </a:extLst>
            </p:cNvPr>
            <p:cNvSpPr/>
            <p:nvPr/>
          </p:nvSpPr>
          <p:spPr>
            <a:xfrm>
              <a:off x="4210378" y="6540656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0 h 1607"/>
                <a:gd name="connsiteX2" fmla="*/ 0 w 50"/>
                <a:gd name="connsiteY2" fmla="*/ 1607 h 1607"/>
                <a:gd name="connsiteX3" fmla="*/ 0 w 50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cubicBezTo>
                    <a:pt x="67" y="1072"/>
                    <a:pt x="67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7F88215-7B69-2BBD-4D57-E9D4F46FB692}"/>
                </a:ext>
              </a:extLst>
            </p:cNvPr>
            <p:cNvSpPr/>
            <p:nvPr/>
          </p:nvSpPr>
          <p:spPr>
            <a:xfrm>
              <a:off x="4170804" y="6532083"/>
              <a:ext cx="30864" cy="14601"/>
            </a:xfrm>
            <a:custGeom>
              <a:avLst/>
              <a:gdLst>
                <a:gd name="connsiteX0" fmla="*/ 24970 w 30864"/>
                <a:gd name="connsiteY0" fmla="*/ 8305 h 14601"/>
                <a:gd name="connsiteX1" fmla="*/ 24970 w 30864"/>
                <a:gd name="connsiteY1" fmla="*/ 670 h 14601"/>
                <a:gd name="connsiteX2" fmla="*/ 8357 w 30864"/>
                <a:gd name="connsiteY2" fmla="*/ 0 h 14601"/>
                <a:gd name="connsiteX3" fmla="*/ 7285 w 30864"/>
                <a:gd name="connsiteY3" fmla="*/ 0 h 14601"/>
                <a:gd name="connsiteX4" fmla="*/ 5678 w 30864"/>
                <a:gd name="connsiteY4" fmla="*/ 0 h 14601"/>
                <a:gd name="connsiteX5" fmla="*/ 3802 w 30864"/>
                <a:gd name="connsiteY5" fmla="*/ 0 h 14601"/>
                <a:gd name="connsiteX6" fmla="*/ 1122 w 30864"/>
                <a:gd name="connsiteY6" fmla="*/ 2277 h 14601"/>
                <a:gd name="connsiteX7" fmla="*/ 50 w 30864"/>
                <a:gd name="connsiteY7" fmla="*/ 4822 h 14601"/>
                <a:gd name="connsiteX8" fmla="*/ 50 w 30864"/>
                <a:gd name="connsiteY8" fmla="*/ 6028 h 14601"/>
                <a:gd name="connsiteX9" fmla="*/ 50 w 30864"/>
                <a:gd name="connsiteY9" fmla="*/ 7368 h 14601"/>
                <a:gd name="connsiteX10" fmla="*/ 50 w 30864"/>
                <a:gd name="connsiteY10" fmla="*/ 7368 h 14601"/>
                <a:gd name="connsiteX11" fmla="*/ 50 w 30864"/>
                <a:gd name="connsiteY11" fmla="*/ 8573 h 14601"/>
                <a:gd name="connsiteX12" fmla="*/ 6615 w 30864"/>
                <a:gd name="connsiteY12" fmla="*/ 13530 h 14601"/>
                <a:gd name="connsiteX13" fmla="*/ 30865 w 30864"/>
                <a:gd name="connsiteY13" fmla="*/ 14601 h 14601"/>
                <a:gd name="connsiteX14" fmla="*/ 30865 w 30864"/>
                <a:gd name="connsiteY14" fmla="*/ 14601 h 14601"/>
                <a:gd name="connsiteX15" fmla="*/ 24970 w 30864"/>
                <a:gd name="connsiteY15" fmla="*/ 8305 h 14601"/>
                <a:gd name="connsiteX16" fmla="*/ 7017 w 30864"/>
                <a:gd name="connsiteY16" fmla="*/ 8305 h 14601"/>
                <a:gd name="connsiteX17" fmla="*/ 2462 w 30864"/>
                <a:gd name="connsiteY17" fmla="*/ 8305 h 14601"/>
                <a:gd name="connsiteX18" fmla="*/ 1122 w 30864"/>
                <a:gd name="connsiteY18" fmla="*/ 6966 h 14601"/>
                <a:gd name="connsiteX19" fmla="*/ 2462 w 30864"/>
                <a:gd name="connsiteY19" fmla="*/ 5760 h 14601"/>
                <a:gd name="connsiteX20" fmla="*/ 7017 w 30864"/>
                <a:gd name="connsiteY20" fmla="*/ 5760 h 14601"/>
                <a:gd name="connsiteX21" fmla="*/ 8357 w 30864"/>
                <a:gd name="connsiteY21" fmla="*/ 7100 h 14601"/>
                <a:gd name="connsiteX22" fmla="*/ 7017 w 30864"/>
                <a:gd name="connsiteY22" fmla="*/ 8439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864" h="14601">
                  <a:moveTo>
                    <a:pt x="24970" y="8305"/>
                  </a:moveTo>
                  <a:lnTo>
                    <a:pt x="24970" y="670"/>
                  </a:lnTo>
                  <a:lnTo>
                    <a:pt x="8357" y="0"/>
                  </a:lnTo>
                  <a:lnTo>
                    <a:pt x="7285" y="0"/>
                  </a:lnTo>
                  <a:lnTo>
                    <a:pt x="5678" y="0"/>
                  </a:lnTo>
                  <a:lnTo>
                    <a:pt x="3802" y="0"/>
                  </a:lnTo>
                  <a:cubicBezTo>
                    <a:pt x="2743" y="536"/>
                    <a:pt x="1819" y="1313"/>
                    <a:pt x="1122" y="2277"/>
                  </a:cubicBezTo>
                  <a:cubicBezTo>
                    <a:pt x="600" y="3054"/>
                    <a:pt x="238" y="3912"/>
                    <a:pt x="50" y="4822"/>
                  </a:cubicBezTo>
                  <a:cubicBezTo>
                    <a:pt x="-17" y="5224"/>
                    <a:pt x="-17" y="5626"/>
                    <a:pt x="50" y="6028"/>
                  </a:cubicBezTo>
                  <a:cubicBezTo>
                    <a:pt x="50" y="6028"/>
                    <a:pt x="50" y="6966"/>
                    <a:pt x="50" y="7368"/>
                  </a:cubicBezTo>
                  <a:lnTo>
                    <a:pt x="50" y="7368"/>
                  </a:lnTo>
                  <a:cubicBezTo>
                    <a:pt x="50" y="7368"/>
                    <a:pt x="50" y="8171"/>
                    <a:pt x="50" y="8573"/>
                  </a:cubicBezTo>
                  <a:cubicBezTo>
                    <a:pt x="988" y="11426"/>
                    <a:pt x="3614" y="13409"/>
                    <a:pt x="6615" y="13530"/>
                  </a:cubicBezTo>
                  <a:lnTo>
                    <a:pt x="30865" y="14601"/>
                  </a:lnTo>
                  <a:lnTo>
                    <a:pt x="30865" y="14601"/>
                  </a:lnTo>
                  <a:cubicBezTo>
                    <a:pt x="27730" y="14025"/>
                    <a:pt x="25332" y="11480"/>
                    <a:pt x="24970" y="8305"/>
                  </a:cubicBezTo>
                  <a:close/>
                  <a:moveTo>
                    <a:pt x="7017" y="8305"/>
                  </a:moveTo>
                  <a:lnTo>
                    <a:pt x="2462" y="8305"/>
                  </a:lnTo>
                  <a:cubicBezTo>
                    <a:pt x="1725" y="8305"/>
                    <a:pt x="1122" y="7702"/>
                    <a:pt x="1122" y="6966"/>
                  </a:cubicBezTo>
                  <a:cubicBezTo>
                    <a:pt x="1122" y="6296"/>
                    <a:pt x="1792" y="5626"/>
                    <a:pt x="2462" y="5760"/>
                  </a:cubicBezTo>
                  <a:lnTo>
                    <a:pt x="7017" y="5760"/>
                  </a:lnTo>
                  <a:cubicBezTo>
                    <a:pt x="7754" y="5760"/>
                    <a:pt x="8357" y="6363"/>
                    <a:pt x="8357" y="7100"/>
                  </a:cubicBezTo>
                  <a:cubicBezTo>
                    <a:pt x="8290" y="7810"/>
                    <a:pt x="7727" y="8372"/>
                    <a:pt x="7017" y="84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0AD7B4FB-07CD-DE5B-84E0-9F876450189B}"/>
                </a:ext>
              </a:extLst>
            </p:cNvPr>
            <p:cNvSpPr/>
            <p:nvPr/>
          </p:nvSpPr>
          <p:spPr>
            <a:xfrm>
              <a:off x="4185056" y="5950309"/>
              <a:ext cx="10718" cy="4688"/>
            </a:xfrm>
            <a:custGeom>
              <a:avLst/>
              <a:gdLst>
                <a:gd name="connsiteX0" fmla="*/ 10718 w 10718"/>
                <a:gd name="connsiteY0" fmla="*/ 2679 h 4688"/>
                <a:gd name="connsiteX1" fmla="*/ 10718 w 10718"/>
                <a:gd name="connsiteY1" fmla="*/ 0 h 4688"/>
                <a:gd name="connsiteX2" fmla="*/ 0 w 10718"/>
                <a:gd name="connsiteY2" fmla="*/ 2009 h 4688"/>
                <a:gd name="connsiteX3" fmla="*/ 0 w 10718"/>
                <a:gd name="connsiteY3" fmla="*/ 4688 h 4688"/>
                <a:gd name="connsiteX4" fmla="*/ 6967 w 10718"/>
                <a:gd name="connsiteY4" fmla="*/ 3349 h 4688"/>
                <a:gd name="connsiteX5" fmla="*/ 10718 w 10718"/>
                <a:gd name="connsiteY5" fmla="*/ 2679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8" h="4688">
                  <a:moveTo>
                    <a:pt x="10718" y="2679"/>
                  </a:moveTo>
                  <a:lnTo>
                    <a:pt x="10718" y="0"/>
                  </a:lnTo>
                  <a:lnTo>
                    <a:pt x="0" y="2009"/>
                  </a:lnTo>
                  <a:lnTo>
                    <a:pt x="0" y="4688"/>
                  </a:lnTo>
                  <a:lnTo>
                    <a:pt x="6967" y="3349"/>
                  </a:lnTo>
                  <a:lnTo>
                    <a:pt x="10718" y="26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BE16DD6D-1D61-BA17-CFCD-FA725D697B8F}"/>
                </a:ext>
              </a:extLst>
            </p:cNvPr>
            <p:cNvSpPr/>
            <p:nvPr/>
          </p:nvSpPr>
          <p:spPr>
            <a:xfrm>
              <a:off x="4171927" y="6537977"/>
              <a:ext cx="7234" cy="2545"/>
            </a:xfrm>
            <a:custGeom>
              <a:avLst/>
              <a:gdLst>
                <a:gd name="connsiteX0" fmla="*/ 5895 w 7234"/>
                <a:gd name="connsiteY0" fmla="*/ 0 h 2545"/>
                <a:gd name="connsiteX1" fmla="*/ 1339 w 7234"/>
                <a:gd name="connsiteY1" fmla="*/ 0 h 2545"/>
                <a:gd name="connsiteX2" fmla="*/ 0 w 7234"/>
                <a:gd name="connsiteY2" fmla="*/ 1206 h 2545"/>
                <a:gd name="connsiteX3" fmla="*/ 1339 w 7234"/>
                <a:gd name="connsiteY3" fmla="*/ 2545 h 2545"/>
                <a:gd name="connsiteX4" fmla="*/ 5895 w 7234"/>
                <a:gd name="connsiteY4" fmla="*/ 2545 h 2545"/>
                <a:gd name="connsiteX5" fmla="*/ 7234 w 7234"/>
                <a:gd name="connsiteY5" fmla="*/ 1340 h 2545"/>
                <a:gd name="connsiteX6" fmla="*/ 5895 w 7234"/>
                <a:gd name="connsiteY6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34" h="2545">
                  <a:moveTo>
                    <a:pt x="5895" y="0"/>
                  </a:moveTo>
                  <a:lnTo>
                    <a:pt x="1339" y="0"/>
                  </a:lnTo>
                  <a:cubicBezTo>
                    <a:pt x="670" y="0"/>
                    <a:pt x="134" y="0"/>
                    <a:pt x="0" y="1206"/>
                  </a:cubicBezTo>
                  <a:cubicBezTo>
                    <a:pt x="0" y="1942"/>
                    <a:pt x="603" y="2545"/>
                    <a:pt x="1339" y="2545"/>
                  </a:cubicBezTo>
                  <a:lnTo>
                    <a:pt x="5895" y="2545"/>
                  </a:lnTo>
                  <a:cubicBezTo>
                    <a:pt x="6565" y="2492"/>
                    <a:pt x="7114" y="1996"/>
                    <a:pt x="7234" y="1340"/>
                  </a:cubicBezTo>
                  <a:cubicBezTo>
                    <a:pt x="7234" y="603"/>
                    <a:pt x="6632" y="0"/>
                    <a:pt x="589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6F69B483-78EE-5CDF-981B-78B3D90FCF19}"/>
                </a:ext>
              </a:extLst>
            </p:cNvPr>
            <p:cNvSpPr/>
            <p:nvPr/>
          </p:nvSpPr>
          <p:spPr>
            <a:xfrm>
              <a:off x="4175946" y="5846707"/>
              <a:ext cx="34189" cy="18003"/>
            </a:xfrm>
            <a:custGeom>
              <a:avLst/>
              <a:gdLst>
                <a:gd name="connsiteX0" fmla="*/ 1875 w 34189"/>
                <a:gd name="connsiteY0" fmla="*/ 4876 h 18003"/>
                <a:gd name="connsiteX1" fmla="*/ 9110 w 34189"/>
                <a:gd name="connsiteY1" fmla="*/ 12109 h 18003"/>
                <a:gd name="connsiteX2" fmla="*/ 9110 w 34189"/>
                <a:gd name="connsiteY2" fmla="*/ 18003 h 18003"/>
                <a:gd name="connsiteX3" fmla="*/ 25858 w 34189"/>
                <a:gd name="connsiteY3" fmla="*/ 14252 h 18003"/>
                <a:gd name="connsiteX4" fmla="*/ 28403 w 34189"/>
                <a:gd name="connsiteY4" fmla="*/ 14252 h 18003"/>
                <a:gd name="connsiteX5" fmla="*/ 28403 w 34189"/>
                <a:gd name="connsiteY5" fmla="*/ 14252 h 18003"/>
                <a:gd name="connsiteX6" fmla="*/ 34030 w 34189"/>
                <a:gd name="connsiteY6" fmla="*/ 5545 h 18003"/>
                <a:gd name="connsiteX7" fmla="*/ 26126 w 34189"/>
                <a:gd name="connsiteY7" fmla="*/ 53 h 18003"/>
                <a:gd name="connsiteX8" fmla="*/ 25322 w 34189"/>
                <a:gd name="connsiteY8" fmla="*/ 53 h 18003"/>
                <a:gd name="connsiteX9" fmla="*/ 0 w 34189"/>
                <a:gd name="connsiteY9" fmla="*/ 5545 h 18003"/>
                <a:gd name="connsiteX10" fmla="*/ 0 w 34189"/>
                <a:gd name="connsiteY10" fmla="*/ 5545 h 18003"/>
                <a:gd name="connsiteX11" fmla="*/ 1875 w 34189"/>
                <a:gd name="connsiteY11" fmla="*/ 4876 h 1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89" h="18003">
                  <a:moveTo>
                    <a:pt x="1875" y="4876"/>
                  </a:moveTo>
                  <a:cubicBezTo>
                    <a:pt x="5868" y="4876"/>
                    <a:pt x="9110" y="8115"/>
                    <a:pt x="9110" y="12109"/>
                  </a:cubicBezTo>
                  <a:lnTo>
                    <a:pt x="9110" y="18003"/>
                  </a:lnTo>
                  <a:lnTo>
                    <a:pt x="25858" y="14252"/>
                  </a:lnTo>
                  <a:lnTo>
                    <a:pt x="28403" y="14252"/>
                  </a:lnTo>
                  <a:lnTo>
                    <a:pt x="28403" y="14252"/>
                  </a:lnTo>
                  <a:cubicBezTo>
                    <a:pt x="32356" y="13383"/>
                    <a:pt x="34861" y="9500"/>
                    <a:pt x="34030" y="5545"/>
                  </a:cubicBezTo>
                  <a:cubicBezTo>
                    <a:pt x="33173" y="1973"/>
                    <a:pt x="29770" y="-389"/>
                    <a:pt x="26126" y="53"/>
                  </a:cubicBezTo>
                  <a:cubicBezTo>
                    <a:pt x="26126" y="53"/>
                    <a:pt x="26126" y="53"/>
                    <a:pt x="25322" y="53"/>
                  </a:cubicBezTo>
                  <a:lnTo>
                    <a:pt x="0" y="5545"/>
                  </a:lnTo>
                  <a:lnTo>
                    <a:pt x="0" y="5545"/>
                  </a:lnTo>
                  <a:cubicBezTo>
                    <a:pt x="603" y="5261"/>
                    <a:pt x="1233" y="5036"/>
                    <a:pt x="1875" y="487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1D45C5B7-D69C-FB81-E889-0CAB96CC9799}"/>
                </a:ext>
              </a:extLst>
            </p:cNvPr>
            <p:cNvSpPr/>
            <p:nvPr/>
          </p:nvSpPr>
          <p:spPr>
            <a:xfrm>
              <a:off x="0" y="4754880"/>
              <a:ext cx="13397" cy="13395"/>
            </a:xfrm>
            <a:custGeom>
              <a:avLst/>
              <a:gdLst/>
              <a:ahLst/>
              <a:cxnLst/>
              <a:rect l="l" t="t" r="r" b="b"/>
              <a:pathLst>
                <a:path w="13397" h="13395"/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EB3FEF10-6F96-61D9-60F5-D510B94C95EE}"/>
                </a:ext>
              </a:extLst>
            </p:cNvPr>
            <p:cNvSpPr/>
            <p:nvPr/>
          </p:nvSpPr>
          <p:spPr>
            <a:xfrm>
              <a:off x="2337908" y="6537173"/>
              <a:ext cx="455255" cy="2545"/>
            </a:xfrm>
            <a:custGeom>
              <a:avLst/>
              <a:gdLst>
                <a:gd name="connsiteX0" fmla="*/ 0 w 455255"/>
                <a:gd name="connsiteY0" fmla="*/ 1875 h 2545"/>
                <a:gd name="connsiteX1" fmla="*/ 0 w 455255"/>
                <a:gd name="connsiteY1" fmla="*/ 2545 h 2545"/>
                <a:gd name="connsiteX2" fmla="*/ 455256 w 455255"/>
                <a:gd name="connsiteY2" fmla="*/ 2545 h 2545"/>
                <a:gd name="connsiteX3" fmla="*/ 455256 w 455255"/>
                <a:gd name="connsiteY3" fmla="*/ 1875 h 2545"/>
                <a:gd name="connsiteX4" fmla="*/ 455256 w 455255"/>
                <a:gd name="connsiteY4" fmla="*/ 1206 h 2545"/>
                <a:gd name="connsiteX5" fmla="*/ 455256 w 455255"/>
                <a:gd name="connsiteY5" fmla="*/ 268 h 2545"/>
                <a:gd name="connsiteX6" fmla="*/ 455256 w 455255"/>
                <a:gd name="connsiteY6" fmla="*/ 0 h 2545"/>
                <a:gd name="connsiteX7" fmla="*/ 0 w 455255"/>
                <a:gd name="connsiteY7" fmla="*/ 0 h 2545"/>
                <a:gd name="connsiteX8" fmla="*/ 0 w 455255"/>
                <a:gd name="connsiteY8" fmla="*/ 268 h 2545"/>
                <a:gd name="connsiteX9" fmla="*/ 0 w 455255"/>
                <a:gd name="connsiteY9" fmla="*/ 1206 h 2545"/>
                <a:gd name="connsiteX10" fmla="*/ 0 w 455255"/>
                <a:gd name="connsiteY10" fmla="*/ 187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255" h="2545">
                  <a:moveTo>
                    <a:pt x="0" y="1875"/>
                  </a:moveTo>
                  <a:lnTo>
                    <a:pt x="0" y="2545"/>
                  </a:lnTo>
                  <a:lnTo>
                    <a:pt x="455256" y="2545"/>
                  </a:lnTo>
                  <a:lnTo>
                    <a:pt x="455256" y="1875"/>
                  </a:lnTo>
                  <a:lnTo>
                    <a:pt x="455256" y="1206"/>
                  </a:lnTo>
                  <a:lnTo>
                    <a:pt x="455256" y="268"/>
                  </a:lnTo>
                  <a:lnTo>
                    <a:pt x="455256" y="0"/>
                  </a:lnTo>
                  <a:lnTo>
                    <a:pt x="0" y="0"/>
                  </a:lnTo>
                  <a:lnTo>
                    <a:pt x="0" y="268"/>
                  </a:lnTo>
                  <a:lnTo>
                    <a:pt x="0" y="1206"/>
                  </a:lnTo>
                  <a:lnTo>
                    <a:pt x="0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A85CAFE8-D701-A8BA-856D-D2B869FD1C52}"/>
                </a:ext>
              </a:extLst>
            </p:cNvPr>
            <p:cNvSpPr/>
            <p:nvPr/>
          </p:nvSpPr>
          <p:spPr>
            <a:xfrm>
              <a:off x="3431834" y="6538268"/>
              <a:ext cx="12044" cy="2387"/>
            </a:xfrm>
            <a:custGeom>
              <a:avLst/>
              <a:gdLst>
                <a:gd name="connsiteX0" fmla="*/ 11388 w 12044"/>
                <a:gd name="connsiteY0" fmla="*/ 111 h 2387"/>
                <a:gd name="connsiteX1" fmla="*/ 11388 w 12044"/>
                <a:gd name="connsiteY1" fmla="*/ 111 h 2387"/>
                <a:gd name="connsiteX2" fmla="*/ 10450 w 12044"/>
                <a:gd name="connsiteY2" fmla="*/ 111 h 2387"/>
                <a:gd name="connsiteX3" fmla="*/ 0 w 12044"/>
                <a:gd name="connsiteY3" fmla="*/ 111 h 2387"/>
                <a:gd name="connsiteX4" fmla="*/ 0 w 12044"/>
                <a:gd name="connsiteY4" fmla="*/ 111 h 2387"/>
                <a:gd name="connsiteX5" fmla="*/ 0 w 12044"/>
                <a:gd name="connsiteY5" fmla="*/ 2388 h 2387"/>
                <a:gd name="connsiteX6" fmla="*/ 10852 w 12044"/>
                <a:gd name="connsiteY6" fmla="*/ 2388 h 2387"/>
                <a:gd name="connsiteX7" fmla="*/ 12045 w 12044"/>
                <a:gd name="connsiteY7" fmla="*/ 1169 h 2387"/>
                <a:gd name="connsiteX8" fmla="*/ 11388 w 12044"/>
                <a:gd name="connsiteY8" fmla="*/ 111 h 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44" h="2387">
                  <a:moveTo>
                    <a:pt x="11388" y="111"/>
                  </a:moveTo>
                  <a:lnTo>
                    <a:pt x="11388" y="111"/>
                  </a:lnTo>
                  <a:cubicBezTo>
                    <a:pt x="11093" y="-37"/>
                    <a:pt x="10745" y="-37"/>
                    <a:pt x="10450" y="111"/>
                  </a:cubicBezTo>
                  <a:lnTo>
                    <a:pt x="0" y="111"/>
                  </a:lnTo>
                  <a:lnTo>
                    <a:pt x="0" y="111"/>
                  </a:lnTo>
                  <a:cubicBezTo>
                    <a:pt x="134" y="861"/>
                    <a:pt x="134" y="1638"/>
                    <a:pt x="0" y="2388"/>
                  </a:cubicBezTo>
                  <a:lnTo>
                    <a:pt x="10852" y="2388"/>
                  </a:lnTo>
                  <a:cubicBezTo>
                    <a:pt x="11522" y="2374"/>
                    <a:pt x="12045" y="1825"/>
                    <a:pt x="12045" y="1169"/>
                  </a:cubicBezTo>
                  <a:cubicBezTo>
                    <a:pt x="12031" y="727"/>
                    <a:pt x="11790" y="311"/>
                    <a:pt x="11388" y="1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4808BDA9-B058-CBA2-9F94-2FB68136C412}"/>
                </a:ext>
              </a:extLst>
            </p:cNvPr>
            <p:cNvSpPr/>
            <p:nvPr/>
          </p:nvSpPr>
          <p:spPr>
            <a:xfrm>
              <a:off x="4079080" y="6537173"/>
              <a:ext cx="47428" cy="2545"/>
            </a:xfrm>
            <a:custGeom>
              <a:avLst/>
              <a:gdLst>
                <a:gd name="connsiteX0" fmla="*/ 0 w 47428"/>
                <a:gd name="connsiteY0" fmla="*/ 1875 h 2545"/>
                <a:gd name="connsiteX1" fmla="*/ 0 w 47428"/>
                <a:gd name="connsiteY1" fmla="*/ 2545 h 2545"/>
                <a:gd name="connsiteX2" fmla="*/ 47428 w 47428"/>
                <a:gd name="connsiteY2" fmla="*/ 2545 h 2545"/>
                <a:gd name="connsiteX3" fmla="*/ 47428 w 47428"/>
                <a:gd name="connsiteY3" fmla="*/ 0 h 2545"/>
                <a:gd name="connsiteX4" fmla="*/ 670 w 47428"/>
                <a:gd name="connsiteY4" fmla="*/ 0 h 2545"/>
                <a:gd name="connsiteX5" fmla="*/ 670 w 47428"/>
                <a:gd name="connsiteY5" fmla="*/ 1875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28" h="2545">
                  <a:moveTo>
                    <a:pt x="0" y="1875"/>
                  </a:moveTo>
                  <a:lnTo>
                    <a:pt x="0" y="2545"/>
                  </a:lnTo>
                  <a:lnTo>
                    <a:pt x="47428" y="2545"/>
                  </a:lnTo>
                  <a:cubicBezTo>
                    <a:pt x="47294" y="1701"/>
                    <a:pt x="47294" y="844"/>
                    <a:pt x="47428" y="0"/>
                  </a:cubicBezTo>
                  <a:lnTo>
                    <a:pt x="670" y="0"/>
                  </a:lnTo>
                  <a:lnTo>
                    <a:pt x="670" y="187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4D614AA3-7208-23F7-7D9E-F14450C8483B}"/>
                </a:ext>
              </a:extLst>
            </p:cNvPr>
            <p:cNvSpPr/>
            <p:nvPr/>
          </p:nvSpPr>
          <p:spPr>
            <a:xfrm>
              <a:off x="4163218" y="6541594"/>
              <a:ext cx="803" cy="1205"/>
            </a:xfrm>
            <a:custGeom>
              <a:avLst/>
              <a:gdLst>
                <a:gd name="connsiteX0" fmla="*/ 0 w 803"/>
                <a:gd name="connsiteY0" fmla="*/ 1206 h 1205"/>
                <a:gd name="connsiteX1" fmla="*/ 804 w 803"/>
                <a:gd name="connsiteY1" fmla="*/ 0 h 1205"/>
                <a:gd name="connsiteX2" fmla="*/ 804 w 803"/>
                <a:gd name="connsiteY2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" h="1205">
                  <a:moveTo>
                    <a:pt x="0" y="1206"/>
                  </a:move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E73065EC-D4B6-03B9-32CD-366FB71980ED}"/>
                </a:ext>
              </a:extLst>
            </p:cNvPr>
            <p:cNvSpPr/>
            <p:nvPr/>
          </p:nvSpPr>
          <p:spPr>
            <a:xfrm>
              <a:off x="4164825" y="6538781"/>
              <a:ext cx="80" cy="1607"/>
            </a:xfrm>
            <a:custGeom>
              <a:avLst/>
              <a:gdLst>
                <a:gd name="connsiteX0" fmla="*/ 0 w 80"/>
                <a:gd name="connsiteY0" fmla="*/ 0 h 1607"/>
                <a:gd name="connsiteX1" fmla="*/ 0 w 80"/>
                <a:gd name="connsiteY1" fmla="*/ 0 h 1607"/>
                <a:gd name="connsiteX2" fmla="*/ 0 w 80"/>
                <a:gd name="connsiteY2" fmla="*/ 1607 h 1607"/>
                <a:gd name="connsiteX3" fmla="*/ 0 w 80"/>
                <a:gd name="connsiteY3" fmla="*/ 1607 h 1607"/>
                <a:gd name="connsiteX4" fmla="*/ 0 w 80"/>
                <a:gd name="connsiteY4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" h="1607">
                  <a:moveTo>
                    <a:pt x="0" y="0"/>
                  </a:moveTo>
                  <a:lnTo>
                    <a:pt x="0" y="0"/>
                  </a:lnTo>
                  <a:cubicBezTo>
                    <a:pt x="67" y="536"/>
                    <a:pt x="67" y="1072"/>
                    <a:pt x="0" y="1607"/>
                  </a:cubicBezTo>
                  <a:lnTo>
                    <a:pt x="0" y="1607"/>
                  </a:lnTo>
                  <a:cubicBezTo>
                    <a:pt x="108" y="1072"/>
                    <a:pt x="108" y="53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F42DB838-EDB0-43F8-2073-C5B551F2B137}"/>
                </a:ext>
              </a:extLst>
            </p:cNvPr>
            <p:cNvSpPr/>
            <p:nvPr/>
          </p:nvSpPr>
          <p:spPr>
            <a:xfrm>
              <a:off x="4126508" y="6529404"/>
              <a:ext cx="30680" cy="15672"/>
            </a:xfrm>
            <a:custGeom>
              <a:avLst/>
              <a:gdLst>
                <a:gd name="connsiteX0" fmla="*/ 0 w 30680"/>
                <a:gd name="connsiteY0" fmla="*/ 10717 h 15672"/>
                <a:gd name="connsiteX1" fmla="*/ 670 w 30680"/>
                <a:gd name="connsiteY1" fmla="*/ 11922 h 15672"/>
                <a:gd name="connsiteX2" fmla="*/ 1474 w 30680"/>
                <a:gd name="connsiteY2" fmla="*/ 12994 h 15672"/>
                <a:gd name="connsiteX3" fmla="*/ 2680 w 30680"/>
                <a:gd name="connsiteY3" fmla="*/ 13798 h 15672"/>
                <a:gd name="connsiteX4" fmla="*/ 3751 w 30680"/>
                <a:gd name="connsiteY4" fmla="*/ 14601 h 15672"/>
                <a:gd name="connsiteX5" fmla="*/ 5225 w 30680"/>
                <a:gd name="connsiteY5" fmla="*/ 14601 h 15672"/>
                <a:gd name="connsiteX6" fmla="*/ 6431 w 30680"/>
                <a:gd name="connsiteY6" fmla="*/ 14601 h 15672"/>
                <a:gd name="connsiteX7" fmla="*/ 6431 w 30680"/>
                <a:gd name="connsiteY7" fmla="*/ 14601 h 15672"/>
                <a:gd name="connsiteX8" fmla="*/ 30681 w 30680"/>
                <a:gd name="connsiteY8" fmla="*/ 15673 h 15672"/>
                <a:gd name="connsiteX9" fmla="*/ 30681 w 30680"/>
                <a:gd name="connsiteY9" fmla="*/ 15673 h 15672"/>
                <a:gd name="connsiteX10" fmla="*/ 23446 w 30680"/>
                <a:gd name="connsiteY10" fmla="*/ 8305 h 15672"/>
                <a:gd name="connsiteX11" fmla="*/ 23446 w 30680"/>
                <a:gd name="connsiteY11" fmla="*/ 804 h 15672"/>
                <a:gd name="connsiteX12" fmla="*/ 6699 w 30680"/>
                <a:gd name="connsiteY12" fmla="*/ 0 h 15672"/>
                <a:gd name="connsiteX13" fmla="*/ 5225 w 30680"/>
                <a:gd name="connsiteY13" fmla="*/ 0 h 15672"/>
                <a:gd name="connsiteX14" fmla="*/ 3617 w 30680"/>
                <a:gd name="connsiteY14" fmla="*/ 0 h 15672"/>
                <a:gd name="connsiteX15" fmla="*/ 1742 w 30680"/>
                <a:gd name="connsiteY15" fmla="*/ 1206 h 15672"/>
                <a:gd name="connsiteX16" fmla="*/ 1742 w 30680"/>
                <a:gd name="connsiteY16" fmla="*/ 1206 h 15672"/>
                <a:gd name="connsiteX17" fmla="*/ 670 w 30680"/>
                <a:gd name="connsiteY17" fmla="*/ 2947 h 15672"/>
                <a:gd name="connsiteX18" fmla="*/ 670 w 30680"/>
                <a:gd name="connsiteY18" fmla="*/ 4153 h 15672"/>
                <a:gd name="connsiteX19" fmla="*/ 670 w 30680"/>
                <a:gd name="connsiteY19" fmla="*/ 5492 h 15672"/>
                <a:gd name="connsiteX20" fmla="*/ 670 w 30680"/>
                <a:gd name="connsiteY20" fmla="*/ 5492 h 15672"/>
                <a:gd name="connsiteX21" fmla="*/ 670 w 30680"/>
                <a:gd name="connsiteY21" fmla="*/ 8037 h 1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680" h="15672">
                  <a:moveTo>
                    <a:pt x="0" y="10717"/>
                  </a:moveTo>
                  <a:cubicBezTo>
                    <a:pt x="174" y="11145"/>
                    <a:pt x="402" y="11547"/>
                    <a:pt x="670" y="11922"/>
                  </a:cubicBezTo>
                  <a:lnTo>
                    <a:pt x="1474" y="12994"/>
                  </a:lnTo>
                  <a:cubicBezTo>
                    <a:pt x="1849" y="13302"/>
                    <a:pt x="2251" y="13583"/>
                    <a:pt x="2680" y="13798"/>
                  </a:cubicBezTo>
                  <a:cubicBezTo>
                    <a:pt x="2974" y="14132"/>
                    <a:pt x="3336" y="14414"/>
                    <a:pt x="3751" y="14601"/>
                  </a:cubicBezTo>
                  <a:cubicBezTo>
                    <a:pt x="4234" y="14682"/>
                    <a:pt x="4743" y="14682"/>
                    <a:pt x="5225" y="14601"/>
                  </a:cubicBezTo>
                  <a:lnTo>
                    <a:pt x="6431" y="14601"/>
                  </a:lnTo>
                  <a:lnTo>
                    <a:pt x="6431" y="14601"/>
                  </a:lnTo>
                  <a:lnTo>
                    <a:pt x="30681" y="15673"/>
                  </a:lnTo>
                  <a:lnTo>
                    <a:pt x="30681" y="15673"/>
                  </a:lnTo>
                  <a:cubicBezTo>
                    <a:pt x="26661" y="15606"/>
                    <a:pt x="23446" y="12324"/>
                    <a:pt x="23446" y="8305"/>
                  </a:cubicBezTo>
                  <a:lnTo>
                    <a:pt x="23446" y="804"/>
                  </a:lnTo>
                  <a:lnTo>
                    <a:pt x="6699" y="0"/>
                  </a:lnTo>
                  <a:lnTo>
                    <a:pt x="5225" y="0"/>
                  </a:lnTo>
                  <a:lnTo>
                    <a:pt x="3617" y="0"/>
                  </a:lnTo>
                  <a:cubicBezTo>
                    <a:pt x="2921" y="268"/>
                    <a:pt x="2278" y="683"/>
                    <a:pt x="1742" y="1206"/>
                  </a:cubicBezTo>
                  <a:lnTo>
                    <a:pt x="1742" y="1206"/>
                  </a:lnTo>
                  <a:cubicBezTo>
                    <a:pt x="1313" y="1742"/>
                    <a:pt x="951" y="2318"/>
                    <a:pt x="670" y="2947"/>
                  </a:cubicBezTo>
                  <a:cubicBezTo>
                    <a:pt x="549" y="3335"/>
                    <a:pt x="549" y="3764"/>
                    <a:pt x="670" y="4153"/>
                  </a:cubicBezTo>
                  <a:cubicBezTo>
                    <a:pt x="616" y="4595"/>
                    <a:pt x="616" y="5050"/>
                    <a:pt x="670" y="5492"/>
                  </a:cubicBezTo>
                  <a:lnTo>
                    <a:pt x="670" y="5492"/>
                  </a:lnTo>
                  <a:cubicBezTo>
                    <a:pt x="536" y="6336"/>
                    <a:pt x="536" y="7194"/>
                    <a:pt x="670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1371B9D4-8C67-C45B-87E3-E6EABA528DBE}"/>
                </a:ext>
              </a:extLst>
            </p:cNvPr>
            <p:cNvSpPr/>
            <p:nvPr/>
          </p:nvSpPr>
          <p:spPr>
            <a:xfrm>
              <a:off x="986878" y="6021038"/>
              <a:ext cx="16479" cy="16208"/>
            </a:xfrm>
            <a:custGeom>
              <a:avLst/>
              <a:gdLst>
                <a:gd name="connsiteX0" fmla="*/ 0 w 16479"/>
                <a:gd name="connsiteY0" fmla="*/ 10315 h 16208"/>
                <a:gd name="connsiteX1" fmla="*/ 0 w 16479"/>
                <a:gd name="connsiteY1" fmla="*/ 12994 h 16208"/>
                <a:gd name="connsiteX2" fmla="*/ 4689 w 16479"/>
                <a:gd name="connsiteY2" fmla="*/ 16209 h 16208"/>
                <a:gd name="connsiteX3" fmla="*/ 4689 w 16479"/>
                <a:gd name="connsiteY3" fmla="*/ 12324 h 16208"/>
                <a:gd name="connsiteX4" fmla="*/ 11924 w 16479"/>
                <a:gd name="connsiteY4" fmla="*/ 4956 h 16208"/>
                <a:gd name="connsiteX5" fmla="*/ 16479 w 16479"/>
                <a:gd name="connsiteY5" fmla="*/ 6698 h 16208"/>
                <a:gd name="connsiteX6" fmla="*/ 16479 w 16479"/>
                <a:gd name="connsiteY6" fmla="*/ 6698 h 16208"/>
                <a:gd name="connsiteX7" fmla="*/ 6431 w 16479"/>
                <a:gd name="connsiteY7" fmla="*/ 0 h 16208"/>
                <a:gd name="connsiteX8" fmla="*/ 6431 w 16479"/>
                <a:gd name="connsiteY8" fmla="*/ 3885 h 16208"/>
                <a:gd name="connsiteX9" fmla="*/ 0 w 16479"/>
                <a:gd name="connsiteY9" fmla="*/ 10315 h 1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79" h="16208">
                  <a:moveTo>
                    <a:pt x="0" y="10315"/>
                  </a:moveTo>
                  <a:lnTo>
                    <a:pt x="0" y="12994"/>
                  </a:lnTo>
                  <a:lnTo>
                    <a:pt x="4689" y="16209"/>
                  </a:lnTo>
                  <a:lnTo>
                    <a:pt x="4689" y="12324"/>
                  </a:lnTo>
                  <a:cubicBezTo>
                    <a:pt x="4689" y="8307"/>
                    <a:pt x="7907" y="5030"/>
                    <a:pt x="11924" y="4956"/>
                  </a:cubicBezTo>
                  <a:cubicBezTo>
                    <a:pt x="13592" y="5023"/>
                    <a:pt x="15192" y="5636"/>
                    <a:pt x="16479" y="6698"/>
                  </a:cubicBezTo>
                  <a:cubicBezTo>
                    <a:pt x="16479" y="6698"/>
                    <a:pt x="16479" y="6698"/>
                    <a:pt x="16479" y="6698"/>
                  </a:cubicBezTo>
                  <a:lnTo>
                    <a:pt x="6431" y="0"/>
                  </a:lnTo>
                  <a:lnTo>
                    <a:pt x="6431" y="3885"/>
                  </a:lnTo>
                  <a:cubicBezTo>
                    <a:pt x="6175" y="7325"/>
                    <a:pt x="3441" y="10059"/>
                    <a:pt x="0" y="1031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E0DA150C-3892-88C2-F36E-264AF2AA5E1D}"/>
                </a:ext>
              </a:extLst>
            </p:cNvPr>
            <p:cNvSpPr/>
            <p:nvPr/>
          </p:nvSpPr>
          <p:spPr>
            <a:xfrm>
              <a:off x="980983" y="6030013"/>
              <a:ext cx="3215" cy="2277"/>
            </a:xfrm>
            <a:custGeom>
              <a:avLst/>
              <a:gdLst>
                <a:gd name="connsiteX0" fmla="*/ 3215 w 3215"/>
                <a:gd name="connsiteY0" fmla="*/ 2277 h 2277"/>
                <a:gd name="connsiteX1" fmla="*/ 3215 w 3215"/>
                <a:gd name="connsiteY1" fmla="*/ 1340 h 2277"/>
                <a:gd name="connsiteX2" fmla="*/ 0 w 3215"/>
                <a:gd name="connsiteY2" fmla="*/ 0 h 2277"/>
                <a:gd name="connsiteX3" fmla="*/ 0 w 3215"/>
                <a:gd name="connsiteY3" fmla="*/ 0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5" h="2277">
                  <a:moveTo>
                    <a:pt x="3215" y="2277"/>
                  </a:moveTo>
                  <a:lnTo>
                    <a:pt x="3215" y="1340"/>
                  </a:lnTo>
                  <a:cubicBezTo>
                    <a:pt x="2046" y="1179"/>
                    <a:pt x="938" y="71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EC7EBC01-4C2C-5C73-58F8-B02105AC9105}"/>
                </a:ext>
              </a:extLst>
            </p:cNvPr>
            <p:cNvSpPr/>
            <p:nvPr/>
          </p:nvSpPr>
          <p:spPr>
            <a:xfrm>
              <a:off x="979777" y="6028674"/>
              <a:ext cx="13397" cy="13395"/>
            </a:xfrm>
            <a:custGeom>
              <a:avLst/>
              <a:gdLst>
                <a:gd name="connsiteX0" fmla="*/ 0 w 13397"/>
                <a:gd name="connsiteY0" fmla="*/ 0 h 13395"/>
                <a:gd name="connsiteX1" fmla="*/ 0 w 13397"/>
                <a:gd name="connsiteY1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97" h="13395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876945E4-2AEC-A912-F94B-83379CCAD19D}"/>
                </a:ext>
              </a:extLst>
            </p:cNvPr>
            <p:cNvSpPr/>
            <p:nvPr/>
          </p:nvSpPr>
          <p:spPr>
            <a:xfrm>
              <a:off x="2079599" y="6464033"/>
              <a:ext cx="73285" cy="13395"/>
            </a:xfrm>
            <a:custGeom>
              <a:avLst/>
              <a:gdLst>
                <a:gd name="connsiteX0" fmla="*/ 1742 w 73285"/>
                <a:gd name="connsiteY0" fmla="*/ 0 h 13395"/>
                <a:gd name="connsiteX1" fmla="*/ 71410 w 73285"/>
                <a:gd name="connsiteY1" fmla="*/ 0 h 13395"/>
                <a:gd name="connsiteX2" fmla="*/ 73286 w 73285"/>
                <a:gd name="connsiteY2" fmla="*/ 0 h 13395"/>
                <a:gd name="connsiteX3" fmla="*/ 0 w 73285"/>
                <a:gd name="connsiteY3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285" h="13395">
                  <a:moveTo>
                    <a:pt x="1742" y="0"/>
                  </a:moveTo>
                  <a:lnTo>
                    <a:pt x="71410" y="0"/>
                  </a:lnTo>
                  <a:lnTo>
                    <a:pt x="73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7FAC46A7-32DC-3D36-1266-4901BDEBDBB3}"/>
                </a:ext>
              </a:extLst>
            </p:cNvPr>
            <p:cNvSpPr/>
            <p:nvPr/>
          </p:nvSpPr>
          <p:spPr>
            <a:xfrm>
              <a:off x="686936" y="6140126"/>
              <a:ext cx="14436" cy="120561"/>
            </a:xfrm>
            <a:custGeom>
              <a:avLst/>
              <a:gdLst>
                <a:gd name="connsiteX0" fmla="*/ 100 w 14436"/>
                <a:gd name="connsiteY0" fmla="*/ 0 h 120561"/>
                <a:gd name="connsiteX1" fmla="*/ 100 w 14436"/>
                <a:gd name="connsiteY1" fmla="*/ 120561 h 120561"/>
                <a:gd name="connsiteX2" fmla="*/ 100 w 14436"/>
                <a:gd name="connsiteY2" fmla="*/ 118418 h 120561"/>
                <a:gd name="connsiteX3" fmla="*/ 8541 w 14436"/>
                <a:gd name="connsiteY3" fmla="*/ 112658 h 120561"/>
                <a:gd name="connsiteX4" fmla="*/ 14436 w 14436"/>
                <a:gd name="connsiteY4" fmla="*/ 113729 h 120561"/>
                <a:gd name="connsiteX5" fmla="*/ 14436 w 14436"/>
                <a:gd name="connsiteY5" fmla="*/ 6564 h 120561"/>
                <a:gd name="connsiteX6" fmla="*/ 7201 w 14436"/>
                <a:gd name="connsiteY6" fmla="*/ 6564 h 120561"/>
                <a:gd name="connsiteX7" fmla="*/ 100 w 14436"/>
                <a:gd name="connsiteY7" fmla="*/ 0 h 1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6" h="120561">
                  <a:moveTo>
                    <a:pt x="100" y="0"/>
                  </a:moveTo>
                  <a:lnTo>
                    <a:pt x="100" y="120561"/>
                  </a:lnTo>
                  <a:cubicBezTo>
                    <a:pt x="-33" y="119851"/>
                    <a:pt x="-33" y="119128"/>
                    <a:pt x="100" y="118418"/>
                  </a:cubicBezTo>
                  <a:cubicBezTo>
                    <a:pt x="845" y="114506"/>
                    <a:pt x="4621" y="111921"/>
                    <a:pt x="8541" y="112658"/>
                  </a:cubicBezTo>
                  <a:lnTo>
                    <a:pt x="14436" y="113729"/>
                  </a:lnTo>
                  <a:lnTo>
                    <a:pt x="14436" y="6564"/>
                  </a:lnTo>
                  <a:lnTo>
                    <a:pt x="7201" y="6564"/>
                  </a:lnTo>
                  <a:cubicBezTo>
                    <a:pt x="3505" y="6510"/>
                    <a:pt x="442" y="3684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7CC461C5-172F-D25E-1344-F61B611189D2}"/>
                </a:ext>
              </a:extLst>
            </p:cNvPr>
            <p:cNvSpPr/>
            <p:nvPr/>
          </p:nvSpPr>
          <p:spPr>
            <a:xfrm>
              <a:off x="707535" y="6259749"/>
              <a:ext cx="259246" cy="2545"/>
            </a:xfrm>
            <a:custGeom>
              <a:avLst/>
              <a:gdLst>
                <a:gd name="connsiteX0" fmla="*/ 268 w 259246"/>
                <a:gd name="connsiteY0" fmla="*/ 1742 h 2545"/>
                <a:gd name="connsiteX1" fmla="*/ 268 w 259246"/>
                <a:gd name="connsiteY1" fmla="*/ 2545 h 2545"/>
                <a:gd name="connsiteX2" fmla="*/ 259247 w 259246"/>
                <a:gd name="connsiteY2" fmla="*/ 2545 h 2545"/>
                <a:gd name="connsiteX3" fmla="*/ 259247 w 259246"/>
                <a:gd name="connsiteY3" fmla="*/ 1340 h 2545"/>
                <a:gd name="connsiteX4" fmla="*/ 259247 w 259246"/>
                <a:gd name="connsiteY4" fmla="*/ 0 h 2545"/>
                <a:gd name="connsiteX5" fmla="*/ 0 w 259246"/>
                <a:gd name="connsiteY5" fmla="*/ 0 h 2545"/>
                <a:gd name="connsiteX6" fmla="*/ 0 w 259246"/>
                <a:gd name="connsiteY6" fmla="*/ 0 h 2545"/>
                <a:gd name="connsiteX7" fmla="*/ 268 w 259246"/>
                <a:gd name="connsiteY7" fmla="*/ 1742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46" h="2545">
                  <a:moveTo>
                    <a:pt x="268" y="1742"/>
                  </a:moveTo>
                  <a:cubicBezTo>
                    <a:pt x="326" y="2009"/>
                    <a:pt x="326" y="2277"/>
                    <a:pt x="268" y="2545"/>
                  </a:cubicBezTo>
                  <a:lnTo>
                    <a:pt x="259247" y="2545"/>
                  </a:lnTo>
                  <a:lnTo>
                    <a:pt x="259247" y="1340"/>
                  </a:lnTo>
                  <a:cubicBezTo>
                    <a:pt x="259172" y="898"/>
                    <a:pt x="259172" y="442"/>
                    <a:pt x="259247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178" y="563"/>
                    <a:pt x="268" y="1152"/>
                    <a:pt x="268" y="174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481D25AA-8537-0935-3B09-6FDAC9D0101B}"/>
                </a:ext>
              </a:extLst>
            </p:cNvPr>
            <p:cNvSpPr/>
            <p:nvPr/>
          </p:nvSpPr>
          <p:spPr>
            <a:xfrm>
              <a:off x="687009" y="6252917"/>
              <a:ext cx="13827" cy="14467"/>
            </a:xfrm>
            <a:custGeom>
              <a:avLst/>
              <a:gdLst>
                <a:gd name="connsiteX0" fmla="*/ 162 w 13827"/>
                <a:gd name="connsiteY0" fmla="*/ 6698 h 14467"/>
                <a:gd name="connsiteX1" fmla="*/ 162 w 13827"/>
                <a:gd name="connsiteY1" fmla="*/ 10315 h 14467"/>
                <a:gd name="connsiteX2" fmla="*/ 162 w 13827"/>
                <a:gd name="connsiteY2" fmla="*/ 11520 h 14467"/>
                <a:gd name="connsiteX3" fmla="*/ 966 w 13827"/>
                <a:gd name="connsiteY3" fmla="*/ 12726 h 14467"/>
                <a:gd name="connsiteX4" fmla="*/ 1903 w 13827"/>
                <a:gd name="connsiteY4" fmla="*/ 13664 h 14467"/>
                <a:gd name="connsiteX5" fmla="*/ 2975 w 13827"/>
                <a:gd name="connsiteY5" fmla="*/ 14467 h 14467"/>
                <a:gd name="connsiteX6" fmla="*/ 4449 w 13827"/>
                <a:gd name="connsiteY6" fmla="*/ 14467 h 14467"/>
                <a:gd name="connsiteX7" fmla="*/ 4449 w 13827"/>
                <a:gd name="connsiteY7" fmla="*/ 14467 h 14467"/>
                <a:gd name="connsiteX8" fmla="*/ 4449 w 13827"/>
                <a:gd name="connsiteY8" fmla="*/ 14467 h 14467"/>
                <a:gd name="connsiteX9" fmla="*/ 4449 w 13827"/>
                <a:gd name="connsiteY9" fmla="*/ 8439 h 14467"/>
                <a:gd name="connsiteX10" fmla="*/ 11684 w 13827"/>
                <a:gd name="connsiteY10" fmla="*/ 1072 h 14467"/>
                <a:gd name="connsiteX11" fmla="*/ 13828 w 13827"/>
                <a:gd name="connsiteY11" fmla="*/ 1072 h 14467"/>
                <a:gd name="connsiteX12" fmla="*/ 13024 w 13827"/>
                <a:gd name="connsiteY12" fmla="*/ 1072 h 14467"/>
                <a:gd name="connsiteX13" fmla="*/ 13024 w 13827"/>
                <a:gd name="connsiteY13" fmla="*/ 1072 h 14467"/>
                <a:gd name="connsiteX14" fmla="*/ 7129 w 13827"/>
                <a:gd name="connsiteY14" fmla="*/ 0 h 14467"/>
                <a:gd name="connsiteX15" fmla="*/ 162 w 13827"/>
                <a:gd name="connsiteY15" fmla="*/ 6698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27" h="14467">
                  <a:moveTo>
                    <a:pt x="162" y="6698"/>
                  </a:moveTo>
                  <a:cubicBezTo>
                    <a:pt x="-54" y="7890"/>
                    <a:pt x="-54" y="9122"/>
                    <a:pt x="162" y="10315"/>
                  </a:cubicBezTo>
                  <a:cubicBezTo>
                    <a:pt x="111" y="10716"/>
                    <a:pt x="111" y="11118"/>
                    <a:pt x="162" y="11520"/>
                  </a:cubicBezTo>
                  <a:cubicBezTo>
                    <a:pt x="383" y="11949"/>
                    <a:pt x="652" y="12351"/>
                    <a:pt x="966" y="12726"/>
                  </a:cubicBezTo>
                  <a:lnTo>
                    <a:pt x="1903" y="13664"/>
                  </a:lnTo>
                  <a:lnTo>
                    <a:pt x="2975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14467"/>
                  </a:lnTo>
                  <a:lnTo>
                    <a:pt x="4449" y="8439"/>
                  </a:lnTo>
                  <a:cubicBezTo>
                    <a:pt x="4449" y="4421"/>
                    <a:pt x="7667" y="1139"/>
                    <a:pt x="11684" y="1072"/>
                  </a:cubicBezTo>
                  <a:cubicBezTo>
                    <a:pt x="12397" y="991"/>
                    <a:pt x="13115" y="991"/>
                    <a:pt x="13828" y="1072"/>
                  </a:cubicBezTo>
                  <a:lnTo>
                    <a:pt x="13024" y="1072"/>
                  </a:lnTo>
                  <a:lnTo>
                    <a:pt x="13024" y="1072"/>
                  </a:lnTo>
                  <a:lnTo>
                    <a:pt x="7129" y="0"/>
                  </a:lnTo>
                  <a:cubicBezTo>
                    <a:pt x="3436" y="120"/>
                    <a:pt x="434" y="3014"/>
                    <a:pt x="162" y="669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4F2E17EF-2AF6-8822-8596-9750BE39194B}"/>
                </a:ext>
              </a:extLst>
            </p:cNvPr>
            <p:cNvSpPr/>
            <p:nvPr/>
          </p:nvSpPr>
          <p:spPr>
            <a:xfrm>
              <a:off x="1449771" y="6136107"/>
              <a:ext cx="1071" cy="2947"/>
            </a:xfrm>
            <a:custGeom>
              <a:avLst/>
              <a:gdLst>
                <a:gd name="connsiteX0" fmla="*/ 1072 w 1071"/>
                <a:gd name="connsiteY0" fmla="*/ 2947 h 2947"/>
                <a:gd name="connsiteX1" fmla="*/ 1072 w 1071"/>
                <a:gd name="connsiteY1" fmla="*/ 2947 h 2947"/>
                <a:gd name="connsiteX2" fmla="*/ 0 w 1071"/>
                <a:gd name="connsiteY2" fmla="*/ 804 h 2947"/>
                <a:gd name="connsiteX3" fmla="*/ 0 w 1071"/>
                <a:gd name="connsiteY3" fmla="*/ 0 h 2947"/>
                <a:gd name="connsiteX4" fmla="*/ 938 w 1071"/>
                <a:gd name="connsiteY4" fmla="*/ 2009 h 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" h="2947">
                  <a:moveTo>
                    <a:pt x="1072" y="2947"/>
                  </a:moveTo>
                  <a:lnTo>
                    <a:pt x="1072" y="2947"/>
                  </a:lnTo>
                  <a:lnTo>
                    <a:pt x="0" y="804"/>
                  </a:lnTo>
                  <a:lnTo>
                    <a:pt x="0" y="0"/>
                  </a:lnTo>
                  <a:cubicBezTo>
                    <a:pt x="389" y="630"/>
                    <a:pt x="710" y="1299"/>
                    <a:pt x="938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AFD36587-D671-CEDA-8945-6A29D69631B8}"/>
                </a:ext>
              </a:extLst>
            </p:cNvPr>
            <p:cNvSpPr/>
            <p:nvPr/>
          </p:nvSpPr>
          <p:spPr>
            <a:xfrm>
              <a:off x="992237" y="4966665"/>
              <a:ext cx="59" cy="1413"/>
            </a:xfrm>
            <a:custGeom>
              <a:avLst/>
              <a:gdLst>
                <a:gd name="connsiteX0" fmla="*/ 0 w 59"/>
                <a:gd name="connsiteY0" fmla="*/ 0 h 1413"/>
                <a:gd name="connsiteX1" fmla="*/ 0 w 59"/>
                <a:gd name="connsiteY1" fmla="*/ 0 h 1413"/>
                <a:gd name="connsiteX2" fmla="*/ 0 w 59"/>
                <a:gd name="connsiteY2" fmla="*/ 1340 h 1413"/>
                <a:gd name="connsiteX3" fmla="*/ 0 w 59"/>
                <a:gd name="connsiteY3" fmla="*/ 0 h 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" h="1413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938"/>
                    <a:pt x="0" y="1340"/>
                  </a:cubicBezTo>
                  <a:cubicBezTo>
                    <a:pt x="0" y="1741"/>
                    <a:pt x="134" y="40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AE0AC483-C276-F0AE-8682-DD9D53A23705}"/>
                </a:ext>
              </a:extLst>
            </p:cNvPr>
            <p:cNvSpPr/>
            <p:nvPr/>
          </p:nvSpPr>
          <p:spPr>
            <a:xfrm>
              <a:off x="979241" y="4949653"/>
              <a:ext cx="12995" cy="16878"/>
            </a:xfrm>
            <a:custGeom>
              <a:avLst/>
              <a:gdLst>
                <a:gd name="connsiteX0" fmla="*/ 6297 w 12995"/>
                <a:gd name="connsiteY0" fmla="*/ 12458 h 16878"/>
                <a:gd name="connsiteX1" fmla="*/ 12996 w 12995"/>
                <a:gd name="connsiteY1" fmla="*/ 16879 h 16878"/>
                <a:gd name="connsiteX2" fmla="*/ 6029 w 12995"/>
                <a:gd name="connsiteY2" fmla="*/ 0 h 16878"/>
                <a:gd name="connsiteX3" fmla="*/ 6029 w 12995"/>
                <a:gd name="connsiteY3" fmla="*/ 0 h 16878"/>
                <a:gd name="connsiteX4" fmla="*/ 6029 w 12995"/>
                <a:gd name="connsiteY4" fmla="*/ 2813 h 16878"/>
                <a:gd name="connsiteX5" fmla="*/ 0 w 12995"/>
                <a:gd name="connsiteY5" fmla="*/ 9779 h 16878"/>
                <a:gd name="connsiteX6" fmla="*/ 0 w 12995"/>
                <a:gd name="connsiteY6" fmla="*/ 15539 h 16878"/>
                <a:gd name="connsiteX7" fmla="*/ 6297 w 12995"/>
                <a:gd name="connsiteY7" fmla="*/ 12458 h 1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95" h="16878">
                  <a:moveTo>
                    <a:pt x="6297" y="12458"/>
                  </a:moveTo>
                  <a:cubicBezTo>
                    <a:pt x="9207" y="12479"/>
                    <a:pt x="11832" y="14211"/>
                    <a:pt x="12996" y="16879"/>
                  </a:cubicBezTo>
                  <a:lnTo>
                    <a:pt x="6029" y="0"/>
                  </a:lnTo>
                  <a:lnTo>
                    <a:pt x="6029" y="0"/>
                  </a:lnTo>
                  <a:cubicBezTo>
                    <a:pt x="6156" y="934"/>
                    <a:pt x="6156" y="1879"/>
                    <a:pt x="6029" y="2813"/>
                  </a:cubicBezTo>
                  <a:cubicBezTo>
                    <a:pt x="6004" y="6300"/>
                    <a:pt x="3449" y="9252"/>
                    <a:pt x="0" y="9779"/>
                  </a:cubicBezTo>
                  <a:lnTo>
                    <a:pt x="0" y="15539"/>
                  </a:lnTo>
                  <a:cubicBezTo>
                    <a:pt x="1392" y="13455"/>
                    <a:pt x="3797" y="12277"/>
                    <a:pt x="6297" y="124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5006575F-8CD9-62D4-018A-8AA48B9003C2}"/>
                </a:ext>
              </a:extLst>
            </p:cNvPr>
            <p:cNvSpPr/>
            <p:nvPr/>
          </p:nvSpPr>
          <p:spPr>
            <a:xfrm>
              <a:off x="973614" y="4959699"/>
              <a:ext cx="3617" cy="8707"/>
            </a:xfrm>
            <a:custGeom>
              <a:avLst/>
              <a:gdLst>
                <a:gd name="connsiteX0" fmla="*/ 0 w 3617"/>
                <a:gd name="connsiteY0" fmla="*/ 0 h 8707"/>
                <a:gd name="connsiteX1" fmla="*/ 3617 w 3617"/>
                <a:gd name="connsiteY1" fmla="*/ 8707 h 8707"/>
                <a:gd name="connsiteX2" fmla="*/ 3617 w 3617"/>
                <a:gd name="connsiteY2" fmla="*/ 0 h 8707"/>
                <a:gd name="connsiteX3" fmla="*/ 0 w 3617"/>
                <a:gd name="connsiteY3" fmla="*/ 0 h 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7" h="8707">
                  <a:moveTo>
                    <a:pt x="0" y="0"/>
                  </a:moveTo>
                  <a:lnTo>
                    <a:pt x="3617" y="8707"/>
                  </a:lnTo>
                  <a:lnTo>
                    <a:pt x="36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E606B9F2-9C3C-B438-2F83-C686D9F4B5BE}"/>
                </a:ext>
              </a:extLst>
            </p:cNvPr>
            <p:cNvSpPr/>
            <p:nvPr/>
          </p:nvSpPr>
          <p:spPr>
            <a:xfrm>
              <a:off x="977232" y="4959297"/>
              <a:ext cx="2545" cy="1173460"/>
            </a:xfrm>
            <a:custGeom>
              <a:avLst/>
              <a:gdLst>
                <a:gd name="connsiteX0" fmla="*/ 2546 w 2545"/>
                <a:gd name="connsiteY0" fmla="*/ 1173461 h 1173460"/>
                <a:gd name="connsiteX1" fmla="*/ 2546 w 2545"/>
                <a:gd name="connsiteY1" fmla="*/ 1069510 h 1173460"/>
                <a:gd name="connsiteX2" fmla="*/ 2546 w 2545"/>
                <a:gd name="connsiteY2" fmla="*/ 1069510 h 1173460"/>
                <a:gd name="connsiteX3" fmla="*/ 1072 w 2545"/>
                <a:gd name="connsiteY3" fmla="*/ 1065224 h 1173460"/>
                <a:gd name="connsiteX4" fmla="*/ 1072 w 2545"/>
                <a:gd name="connsiteY4" fmla="*/ 9913 h 1173460"/>
                <a:gd name="connsiteX5" fmla="*/ 2546 w 2545"/>
                <a:gd name="connsiteY5" fmla="*/ 5760 h 1173460"/>
                <a:gd name="connsiteX6" fmla="*/ 2546 w 2545"/>
                <a:gd name="connsiteY6" fmla="*/ 0 h 1173460"/>
                <a:gd name="connsiteX7" fmla="*/ 1206 w 2545"/>
                <a:gd name="connsiteY7" fmla="*/ 0 h 1173460"/>
                <a:gd name="connsiteX8" fmla="*/ 0 w 2545"/>
                <a:gd name="connsiteY8" fmla="*/ 0 h 1173460"/>
                <a:gd name="connsiteX9" fmla="*/ 0 w 2545"/>
                <a:gd name="connsiteY9" fmla="*/ 1173059 h 1173460"/>
                <a:gd name="connsiteX10" fmla="*/ 2546 w 2545"/>
                <a:gd name="connsiteY10" fmla="*/ 1173059 h 117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5" h="1173460">
                  <a:moveTo>
                    <a:pt x="2546" y="1173461"/>
                  </a:moveTo>
                  <a:lnTo>
                    <a:pt x="2546" y="1069510"/>
                  </a:lnTo>
                  <a:lnTo>
                    <a:pt x="2546" y="1069510"/>
                  </a:lnTo>
                  <a:cubicBezTo>
                    <a:pt x="1590" y="1068286"/>
                    <a:pt x="1072" y="1066776"/>
                    <a:pt x="1072" y="1065224"/>
                  </a:cubicBezTo>
                  <a:lnTo>
                    <a:pt x="1072" y="9913"/>
                  </a:lnTo>
                  <a:cubicBezTo>
                    <a:pt x="1070" y="8400"/>
                    <a:pt x="1590" y="6934"/>
                    <a:pt x="2546" y="5760"/>
                  </a:cubicBezTo>
                  <a:lnTo>
                    <a:pt x="2546" y="0"/>
                  </a:lnTo>
                  <a:lnTo>
                    <a:pt x="1206" y="0"/>
                  </a:lnTo>
                  <a:lnTo>
                    <a:pt x="0" y="0"/>
                  </a:lnTo>
                  <a:lnTo>
                    <a:pt x="0" y="1173059"/>
                  </a:lnTo>
                  <a:lnTo>
                    <a:pt x="2546" y="117305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0106296C-C220-4003-D054-806106D3E6E3}"/>
                </a:ext>
              </a:extLst>
            </p:cNvPr>
            <p:cNvSpPr/>
            <p:nvPr/>
          </p:nvSpPr>
          <p:spPr>
            <a:xfrm>
              <a:off x="984199" y="6031353"/>
              <a:ext cx="2679" cy="101405"/>
            </a:xfrm>
            <a:custGeom>
              <a:avLst/>
              <a:gdLst>
                <a:gd name="connsiteX0" fmla="*/ 0 w 2679"/>
                <a:gd name="connsiteY0" fmla="*/ 101405 h 101405"/>
                <a:gd name="connsiteX1" fmla="*/ 2680 w 2679"/>
                <a:gd name="connsiteY1" fmla="*/ 101405 h 101405"/>
                <a:gd name="connsiteX2" fmla="*/ 2680 w 2679"/>
                <a:gd name="connsiteY2" fmla="*/ 0 h 101405"/>
                <a:gd name="connsiteX3" fmla="*/ 1340 w 2679"/>
                <a:gd name="connsiteY3" fmla="*/ 0 h 101405"/>
                <a:gd name="connsiteX4" fmla="*/ 0 w 2679"/>
                <a:gd name="connsiteY4" fmla="*/ 0 h 101405"/>
                <a:gd name="connsiteX5" fmla="*/ 0 w 2679"/>
                <a:gd name="connsiteY5" fmla="*/ 101405 h 10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" h="101405">
                  <a:moveTo>
                    <a:pt x="0" y="101405"/>
                  </a:moveTo>
                  <a:lnTo>
                    <a:pt x="2680" y="101405"/>
                  </a:lnTo>
                  <a:lnTo>
                    <a:pt x="2680" y="0"/>
                  </a:lnTo>
                  <a:lnTo>
                    <a:pt x="1340" y="0"/>
                  </a:lnTo>
                  <a:lnTo>
                    <a:pt x="0" y="0"/>
                  </a:lnTo>
                  <a:lnTo>
                    <a:pt x="0" y="10140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7110D054-C00D-85B5-57D9-FC0FE402151B}"/>
                </a:ext>
              </a:extLst>
            </p:cNvPr>
            <p:cNvSpPr/>
            <p:nvPr/>
          </p:nvSpPr>
          <p:spPr>
            <a:xfrm>
              <a:off x="2157038" y="6478366"/>
              <a:ext cx="2679" cy="150"/>
            </a:xfrm>
            <a:custGeom>
              <a:avLst/>
              <a:gdLst>
                <a:gd name="connsiteX0" fmla="*/ 0 w 2679"/>
                <a:gd name="connsiteY0" fmla="*/ 0 h 150"/>
                <a:gd name="connsiteX1" fmla="*/ 0 w 2679"/>
                <a:gd name="connsiteY1" fmla="*/ 0 h 150"/>
                <a:gd name="connsiteX2" fmla="*/ 1474 w 2679"/>
                <a:gd name="connsiteY2" fmla="*/ 0 h 150"/>
                <a:gd name="connsiteX3" fmla="*/ 2680 w 2679"/>
                <a:gd name="connsiteY3" fmla="*/ 0 h 150"/>
                <a:gd name="connsiteX4" fmla="*/ 0 w 2679"/>
                <a:gd name="connsiteY4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" h="150">
                  <a:moveTo>
                    <a:pt x="0" y="0"/>
                  </a:moveTo>
                  <a:lnTo>
                    <a:pt x="0" y="0"/>
                  </a:lnTo>
                  <a:lnTo>
                    <a:pt x="1474" y="0"/>
                  </a:lnTo>
                  <a:lnTo>
                    <a:pt x="2680" y="0"/>
                  </a:lnTo>
                  <a:cubicBezTo>
                    <a:pt x="1795" y="201"/>
                    <a:pt x="884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724B0F6-FDFB-B0B7-0BD3-D3CEC44D5663}"/>
                </a:ext>
              </a:extLst>
            </p:cNvPr>
            <p:cNvSpPr/>
            <p:nvPr/>
          </p:nvSpPr>
          <p:spPr>
            <a:xfrm>
              <a:off x="2164005" y="6471668"/>
              <a:ext cx="50" cy="1607"/>
            </a:xfrm>
            <a:custGeom>
              <a:avLst/>
              <a:gdLst>
                <a:gd name="connsiteX0" fmla="*/ 0 w 50"/>
                <a:gd name="connsiteY0" fmla="*/ 0 h 1607"/>
                <a:gd name="connsiteX1" fmla="*/ 0 w 50"/>
                <a:gd name="connsiteY1" fmla="*/ 0 h 1607"/>
                <a:gd name="connsiteX2" fmla="*/ 0 w 50"/>
                <a:gd name="connsiteY2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" h="160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7" y="536"/>
                    <a:pt x="67" y="1072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55586242-1246-16E5-B593-9E13A687AB00}"/>
                </a:ext>
              </a:extLst>
            </p:cNvPr>
            <p:cNvSpPr/>
            <p:nvPr/>
          </p:nvSpPr>
          <p:spPr>
            <a:xfrm>
              <a:off x="2151679" y="6463899"/>
              <a:ext cx="7100" cy="13395"/>
            </a:xfrm>
            <a:custGeom>
              <a:avLst/>
              <a:gdLst>
                <a:gd name="connsiteX0" fmla="*/ 5359 w 7100"/>
                <a:gd name="connsiteY0" fmla="*/ 0 h 13395"/>
                <a:gd name="connsiteX1" fmla="*/ 7101 w 7100"/>
                <a:gd name="connsiteY1" fmla="*/ 0 h 13395"/>
                <a:gd name="connsiteX2" fmla="*/ 5895 w 7100"/>
                <a:gd name="connsiteY2" fmla="*/ 0 h 13395"/>
                <a:gd name="connsiteX3" fmla="*/ 1876 w 7100"/>
                <a:gd name="connsiteY3" fmla="*/ 0 h 13395"/>
                <a:gd name="connsiteX4" fmla="*/ 1876 w 7100"/>
                <a:gd name="connsiteY4" fmla="*/ 0 h 13395"/>
                <a:gd name="connsiteX5" fmla="*/ 0 w 7100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0" h="13395">
                  <a:moveTo>
                    <a:pt x="5359" y="0"/>
                  </a:moveTo>
                  <a:lnTo>
                    <a:pt x="7101" y="0"/>
                  </a:lnTo>
                  <a:lnTo>
                    <a:pt x="5895" y="0"/>
                  </a:lnTo>
                  <a:lnTo>
                    <a:pt x="1876" y="0"/>
                  </a:lnTo>
                  <a:lnTo>
                    <a:pt x="1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382D7997-F998-4908-5B4D-E1299A33CED4}"/>
                </a:ext>
              </a:extLst>
            </p:cNvPr>
            <p:cNvSpPr/>
            <p:nvPr/>
          </p:nvSpPr>
          <p:spPr>
            <a:xfrm>
              <a:off x="2081877" y="6464746"/>
              <a:ext cx="81508" cy="13244"/>
            </a:xfrm>
            <a:custGeom>
              <a:avLst/>
              <a:gdLst>
                <a:gd name="connsiteX0" fmla="*/ 78377 w 81508"/>
                <a:gd name="connsiteY0" fmla="*/ 12548 h 13244"/>
                <a:gd name="connsiteX1" fmla="*/ 79851 w 81508"/>
                <a:gd name="connsiteY1" fmla="*/ 11611 h 13244"/>
                <a:gd name="connsiteX2" fmla="*/ 80520 w 81508"/>
                <a:gd name="connsiteY2" fmla="*/ 10673 h 13244"/>
                <a:gd name="connsiteX3" fmla="*/ 81458 w 81508"/>
                <a:gd name="connsiteY3" fmla="*/ 9333 h 13244"/>
                <a:gd name="connsiteX4" fmla="*/ 81458 w 81508"/>
                <a:gd name="connsiteY4" fmla="*/ 8262 h 13244"/>
                <a:gd name="connsiteX5" fmla="*/ 81458 w 81508"/>
                <a:gd name="connsiteY5" fmla="*/ 6654 h 13244"/>
                <a:gd name="connsiteX6" fmla="*/ 81458 w 81508"/>
                <a:gd name="connsiteY6" fmla="*/ 6654 h 13244"/>
                <a:gd name="connsiteX7" fmla="*/ 81458 w 81508"/>
                <a:gd name="connsiteY7" fmla="*/ 5449 h 13244"/>
                <a:gd name="connsiteX8" fmla="*/ 81458 w 81508"/>
                <a:gd name="connsiteY8" fmla="*/ 4109 h 13244"/>
                <a:gd name="connsiteX9" fmla="*/ 81458 w 81508"/>
                <a:gd name="connsiteY9" fmla="*/ 2904 h 13244"/>
                <a:gd name="connsiteX10" fmla="*/ 80655 w 81508"/>
                <a:gd name="connsiteY10" fmla="*/ 1698 h 13244"/>
                <a:gd name="connsiteX11" fmla="*/ 79583 w 81508"/>
                <a:gd name="connsiteY11" fmla="*/ 894 h 13244"/>
                <a:gd name="connsiteX12" fmla="*/ 78377 w 81508"/>
                <a:gd name="connsiteY12" fmla="*/ 90 h 13244"/>
                <a:gd name="connsiteX13" fmla="*/ 77037 w 81508"/>
                <a:gd name="connsiteY13" fmla="*/ 90 h 13244"/>
                <a:gd name="connsiteX14" fmla="*/ 75295 w 81508"/>
                <a:gd name="connsiteY14" fmla="*/ 90 h 13244"/>
                <a:gd name="connsiteX15" fmla="*/ 0 w 81508"/>
                <a:gd name="connsiteY15" fmla="*/ 90 h 13244"/>
                <a:gd name="connsiteX16" fmla="*/ 1742 w 81508"/>
                <a:gd name="connsiteY16" fmla="*/ 90 h 13244"/>
                <a:gd name="connsiteX17" fmla="*/ 1742 w 81508"/>
                <a:gd name="connsiteY17" fmla="*/ 90 h 13244"/>
                <a:gd name="connsiteX18" fmla="*/ 2814 w 81508"/>
                <a:gd name="connsiteY18" fmla="*/ 90 h 13244"/>
                <a:gd name="connsiteX19" fmla="*/ 4287 w 81508"/>
                <a:gd name="connsiteY19" fmla="*/ 90 h 13244"/>
                <a:gd name="connsiteX20" fmla="*/ 5359 w 81508"/>
                <a:gd name="connsiteY20" fmla="*/ 90 h 13244"/>
                <a:gd name="connsiteX21" fmla="*/ 6431 w 81508"/>
                <a:gd name="connsiteY21" fmla="*/ 1028 h 13244"/>
                <a:gd name="connsiteX22" fmla="*/ 7235 w 81508"/>
                <a:gd name="connsiteY22" fmla="*/ 2100 h 13244"/>
                <a:gd name="connsiteX23" fmla="*/ 7235 w 81508"/>
                <a:gd name="connsiteY23" fmla="*/ 3305 h 13244"/>
                <a:gd name="connsiteX24" fmla="*/ 7235 w 81508"/>
                <a:gd name="connsiteY24" fmla="*/ 4779 h 13244"/>
                <a:gd name="connsiteX25" fmla="*/ 7235 w 81508"/>
                <a:gd name="connsiteY25" fmla="*/ 5851 h 13244"/>
                <a:gd name="connsiteX26" fmla="*/ 7235 w 81508"/>
                <a:gd name="connsiteY26" fmla="*/ 13084 h 13244"/>
                <a:gd name="connsiteX27" fmla="*/ 75161 w 81508"/>
                <a:gd name="connsiteY27" fmla="*/ 13084 h 13244"/>
                <a:gd name="connsiteX28" fmla="*/ 77975 w 81508"/>
                <a:gd name="connsiteY28" fmla="*/ 13084 h 1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1508" h="13244">
                  <a:moveTo>
                    <a:pt x="78377" y="12548"/>
                  </a:moveTo>
                  <a:cubicBezTo>
                    <a:pt x="78913" y="12321"/>
                    <a:pt x="79409" y="11999"/>
                    <a:pt x="79851" y="11611"/>
                  </a:cubicBezTo>
                  <a:lnTo>
                    <a:pt x="80520" y="10673"/>
                  </a:lnTo>
                  <a:cubicBezTo>
                    <a:pt x="80869" y="10244"/>
                    <a:pt x="81177" y="9802"/>
                    <a:pt x="81458" y="9333"/>
                  </a:cubicBezTo>
                  <a:cubicBezTo>
                    <a:pt x="81458" y="9333"/>
                    <a:pt x="81458" y="8664"/>
                    <a:pt x="81458" y="8262"/>
                  </a:cubicBezTo>
                  <a:cubicBezTo>
                    <a:pt x="81525" y="7726"/>
                    <a:pt x="81525" y="7190"/>
                    <a:pt x="81458" y="6654"/>
                  </a:cubicBezTo>
                  <a:lnTo>
                    <a:pt x="81458" y="6654"/>
                  </a:lnTo>
                  <a:cubicBezTo>
                    <a:pt x="81525" y="6252"/>
                    <a:pt x="81525" y="5851"/>
                    <a:pt x="81458" y="5449"/>
                  </a:cubicBezTo>
                  <a:cubicBezTo>
                    <a:pt x="81525" y="5007"/>
                    <a:pt x="81525" y="4551"/>
                    <a:pt x="81458" y="4109"/>
                  </a:cubicBezTo>
                  <a:cubicBezTo>
                    <a:pt x="81525" y="3707"/>
                    <a:pt x="81525" y="3305"/>
                    <a:pt x="81458" y="2904"/>
                  </a:cubicBezTo>
                  <a:lnTo>
                    <a:pt x="80655" y="1698"/>
                  </a:lnTo>
                  <a:lnTo>
                    <a:pt x="79583" y="894"/>
                  </a:lnTo>
                  <a:lnTo>
                    <a:pt x="78377" y="90"/>
                  </a:lnTo>
                  <a:lnTo>
                    <a:pt x="77037" y="90"/>
                  </a:lnTo>
                  <a:lnTo>
                    <a:pt x="75295" y="90"/>
                  </a:lnTo>
                  <a:lnTo>
                    <a:pt x="0" y="90"/>
                  </a:lnTo>
                  <a:cubicBezTo>
                    <a:pt x="576" y="23"/>
                    <a:pt x="1166" y="23"/>
                    <a:pt x="1742" y="90"/>
                  </a:cubicBezTo>
                  <a:lnTo>
                    <a:pt x="1742" y="90"/>
                  </a:lnTo>
                  <a:cubicBezTo>
                    <a:pt x="1742" y="90"/>
                    <a:pt x="1742" y="90"/>
                    <a:pt x="2814" y="90"/>
                  </a:cubicBezTo>
                  <a:cubicBezTo>
                    <a:pt x="3296" y="-30"/>
                    <a:pt x="3805" y="-30"/>
                    <a:pt x="4287" y="90"/>
                  </a:cubicBezTo>
                  <a:lnTo>
                    <a:pt x="5359" y="90"/>
                  </a:lnTo>
                  <a:cubicBezTo>
                    <a:pt x="5774" y="332"/>
                    <a:pt x="6136" y="653"/>
                    <a:pt x="6431" y="1028"/>
                  </a:cubicBezTo>
                  <a:cubicBezTo>
                    <a:pt x="6766" y="1323"/>
                    <a:pt x="7047" y="1684"/>
                    <a:pt x="7235" y="2100"/>
                  </a:cubicBezTo>
                  <a:cubicBezTo>
                    <a:pt x="7275" y="2502"/>
                    <a:pt x="7275" y="2904"/>
                    <a:pt x="7235" y="3305"/>
                  </a:cubicBezTo>
                  <a:cubicBezTo>
                    <a:pt x="7302" y="3801"/>
                    <a:pt x="7302" y="4283"/>
                    <a:pt x="7235" y="4779"/>
                  </a:cubicBezTo>
                  <a:cubicBezTo>
                    <a:pt x="7288" y="5127"/>
                    <a:pt x="7288" y="5502"/>
                    <a:pt x="7235" y="5851"/>
                  </a:cubicBezTo>
                  <a:lnTo>
                    <a:pt x="7235" y="13084"/>
                  </a:lnTo>
                  <a:lnTo>
                    <a:pt x="75161" y="13084"/>
                  </a:lnTo>
                  <a:cubicBezTo>
                    <a:pt x="76086" y="13299"/>
                    <a:pt x="77051" y="13299"/>
                    <a:pt x="77975" y="130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90347282-7494-4B77-4B6F-B5836BCB66F6}"/>
                </a:ext>
              </a:extLst>
            </p:cNvPr>
            <p:cNvSpPr/>
            <p:nvPr/>
          </p:nvSpPr>
          <p:spPr>
            <a:xfrm>
              <a:off x="2075982" y="6470061"/>
              <a:ext cx="14127" cy="384321"/>
            </a:xfrm>
            <a:custGeom>
              <a:avLst/>
              <a:gdLst>
                <a:gd name="connsiteX0" fmla="*/ 14068 w 14127"/>
                <a:gd name="connsiteY0" fmla="*/ 1072 h 384321"/>
                <a:gd name="connsiteX1" fmla="*/ 14068 w 14127"/>
                <a:gd name="connsiteY1" fmla="*/ 0 h 384321"/>
                <a:gd name="connsiteX2" fmla="*/ 14068 w 14127"/>
                <a:gd name="connsiteY2" fmla="*/ 1742 h 384321"/>
                <a:gd name="connsiteX3" fmla="*/ 6833 w 14127"/>
                <a:gd name="connsiteY3" fmla="*/ 8439 h 384321"/>
                <a:gd name="connsiteX4" fmla="*/ 5627 w 14127"/>
                <a:gd name="connsiteY4" fmla="*/ 8439 h 384321"/>
                <a:gd name="connsiteX5" fmla="*/ 3885 w 14127"/>
                <a:gd name="connsiteY5" fmla="*/ 8439 h 384321"/>
                <a:gd name="connsiteX6" fmla="*/ 2680 w 14127"/>
                <a:gd name="connsiteY6" fmla="*/ 8439 h 384321"/>
                <a:gd name="connsiteX7" fmla="*/ 2680 w 14127"/>
                <a:gd name="connsiteY7" fmla="*/ 8439 h 384321"/>
                <a:gd name="connsiteX8" fmla="*/ 0 w 14127"/>
                <a:gd name="connsiteY8" fmla="*/ 8439 h 384321"/>
                <a:gd name="connsiteX9" fmla="*/ 0 w 14127"/>
                <a:gd name="connsiteY9" fmla="*/ 384322 h 384321"/>
                <a:gd name="connsiteX10" fmla="*/ 14068 w 14127"/>
                <a:gd name="connsiteY10" fmla="*/ 384322 h 384321"/>
                <a:gd name="connsiteX11" fmla="*/ 14068 w 14127"/>
                <a:gd name="connsiteY11" fmla="*/ 1072 h 3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27" h="384321">
                  <a:moveTo>
                    <a:pt x="14068" y="1072"/>
                  </a:moveTo>
                  <a:cubicBezTo>
                    <a:pt x="14121" y="723"/>
                    <a:pt x="14121" y="348"/>
                    <a:pt x="14068" y="0"/>
                  </a:cubicBezTo>
                  <a:cubicBezTo>
                    <a:pt x="14148" y="576"/>
                    <a:pt x="14148" y="1165"/>
                    <a:pt x="14068" y="1742"/>
                  </a:cubicBezTo>
                  <a:cubicBezTo>
                    <a:pt x="13719" y="5492"/>
                    <a:pt x="10598" y="8386"/>
                    <a:pt x="6833" y="8439"/>
                  </a:cubicBezTo>
                  <a:lnTo>
                    <a:pt x="5627" y="8439"/>
                  </a:lnTo>
                  <a:cubicBezTo>
                    <a:pt x="5051" y="8573"/>
                    <a:pt x="4462" y="8573"/>
                    <a:pt x="3885" y="8439"/>
                  </a:cubicBezTo>
                  <a:lnTo>
                    <a:pt x="2680" y="8439"/>
                  </a:lnTo>
                  <a:lnTo>
                    <a:pt x="2680" y="8439"/>
                  </a:lnTo>
                  <a:lnTo>
                    <a:pt x="0" y="8439"/>
                  </a:lnTo>
                  <a:lnTo>
                    <a:pt x="0" y="384322"/>
                  </a:lnTo>
                  <a:lnTo>
                    <a:pt x="14068" y="384322"/>
                  </a:lnTo>
                  <a:lnTo>
                    <a:pt x="14068" y="10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DB986932-81AB-5056-5F87-10417034AB9A}"/>
                </a:ext>
              </a:extLst>
            </p:cNvPr>
            <p:cNvSpPr/>
            <p:nvPr/>
          </p:nvSpPr>
          <p:spPr>
            <a:xfrm>
              <a:off x="981519" y="6470329"/>
              <a:ext cx="456193" cy="2411"/>
            </a:xfrm>
            <a:custGeom>
              <a:avLst/>
              <a:gdLst>
                <a:gd name="connsiteX0" fmla="*/ 455524 w 456193"/>
                <a:gd name="connsiteY0" fmla="*/ 0 h 2411"/>
                <a:gd name="connsiteX1" fmla="*/ 455524 w 456193"/>
                <a:gd name="connsiteY1" fmla="*/ 0 h 2411"/>
                <a:gd name="connsiteX2" fmla="*/ 0 w 456193"/>
                <a:gd name="connsiteY2" fmla="*/ 0 h 2411"/>
                <a:gd name="connsiteX3" fmla="*/ 0 w 456193"/>
                <a:gd name="connsiteY3" fmla="*/ 1206 h 2411"/>
                <a:gd name="connsiteX4" fmla="*/ 0 w 456193"/>
                <a:gd name="connsiteY4" fmla="*/ 2411 h 2411"/>
                <a:gd name="connsiteX5" fmla="*/ 456194 w 456193"/>
                <a:gd name="connsiteY5" fmla="*/ 2411 h 2411"/>
                <a:gd name="connsiteX6" fmla="*/ 456194 w 456193"/>
                <a:gd name="connsiteY6" fmla="*/ 804 h 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193" h="2411">
                  <a:moveTo>
                    <a:pt x="455524" y="0"/>
                  </a:moveTo>
                  <a:lnTo>
                    <a:pt x="455524" y="0"/>
                  </a:lnTo>
                  <a:lnTo>
                    <a:pt x="0" y="0"/>
                  </a:lnTo>
                  <a:lnTo>
                    <a:pt x="0" y="1206"/>
                  </a:lnTo>
                  <a:cubicBezTo>
                    <a:pt x="0" y="1206"/>
                    <a:pt x="0" y="2009"/>
                    <a:pt x="0" y="2411"/>
                  </a:cubicBezTo>
                  <a:lnTo>
                    <a:pt x="456194" y="2411"/>
                  </a:lnTo>
                  <a:cubicBezTo>
                    <a:pt x="456127" y="1875"/>
                    <a:pt x="456127" y="1340"/>
                    <a:pt x="456194" y="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11A3D6C5-7D5C-453A-19AC-C04DD919F0C0}"/>
                </a:ext>
              </a:extLst>
            </p:cNvPr>
            <p:cNvSpPr/>
            <p:nvPr/>
          </p:nvSpPr>
          <p:spPr>
            <a:xfrm>
              <a:off x="966112" y="6474080"/>
              <a:ext cx="14603" cy="378695"/>
            </a:xfrm>
            <a:custGeom>
              <a:avLst/>
              <a:gdLst>
                <a:gd name="connsiteX0" fmla="*/ 13934 w 14603"/>
                <a:gd name="connsiteY0" fmla="*/ 804 h 378695"/>
                <a:gd name="connsiteX1" fmla="*/ 13264 w 14603"/>
                <a:gd name="connsiteY1" fmla="*/ 2009 h 378695"/>
                <a:gd name="connsiteX2" fmla="*/ 12192 w 14603"/>
                <a:gd name="connsiteY2" fmla="*/ 2813 h 378695"/>
                <a:gd name="connsiteX3" fmla="*/ 10986 w 14603"/>
                <a:gd name="connsiteY3" fmla="*/ 3617 h 378695"/>
                <a:gd name="connsiteX4" fmla="*/ 9646 w 14603"/>
                <a:gd name="connsiteY4" fmla="*/ 3617 h 378695"/>
                <a:gd name="connsiteX5" fmla="*/ 8441 w 14603"/>
                <a:gd name="connsiteY5" fmla="*/ 3617 h 378695"/>
                <a:gd name="connsiteX6" fmla="*/ 7235 w 14603"/>
                <a:gd name="connsiteY6" fmla="*/ 3617 h 378695"/>
                <a:gd name="connsiteX7" fmla="*/ 5493 w 14603"/>
                <a:gd name="connsiteY7" fmla="*/ 3617 h 378695"/>
                <a:gd name="connsiteX8" fmla="*/ 0 w 14603"/>
                <a:gd name="connsiteY8" fmla="*/ 3617 h 378695"/>
                <a:gd name="connsiteX9" fmla="*/ 0 w 14603"/>
                <a:gd name="connsiteY9" fmla="*/ 378696 h 378695"/>
                <a:gd name="connsiteX10" fmla="*/ 14604 w 14603"/>
                <a:gd name="connsiteY10" fmla="*/ 378696 h 378695"/>
                <a:gd name="connsiteX11" fmla="*/ 14604 w 14603"/>
                <a:gd name="connsiteY11" fmla="*/ 0 h 37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378695">
                  <a:moveTo>
                    <a:pt x="13934" y="804"/>
                  </a:moveTo>
                  <a:cubicBezTo>
                    <a:pt x="13762" y="1233"/>
                    <a:pt x="13537" y="1634"/>
                    <a:pt x="13264" y="2009"/>
                  </a:cubicBezTo>
                  <a:lnTo>
                    <a:pt x="12192" y="2813"/>
                  </a:lnTo>
                  <a:lnTo>
                    <a:pt x="10986" y="3617"/>
                  </a:lnTo>
                  <a:cubicBezTo>
                    <a:pt x="10541" y="3670"/>
                    <a:pt x="10091" y="3670"/>
                    <a:pt x="9646" y="3617"/>
                  </a:cubicBezTo>
                  <a:lnTo>
                    <a:pt x="8441" y="3617"/>
                  </a:lnTo>
                  <a:lnTo>
                    <a:pt x="7235" y="3617"/>
                  </a:lnTo>
                  <a:lnTo>
                    <a:pt x="5493" y="3617"/>
                  </a:lnTo>
                  <a:lnTo>
                    <a:pt x="0" y="3617"/>
                  </a:lnTo>
                  <a:lnTo>
                    <a:pt x="0" y="378696"/>
                  </a:lnTo>
                  <a:lnTo>
                    <a:pt x="14604" y="378696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952CF251-2E59-4869-68B2-7ADBF3832911}"/>
                </a:ext>
              </a:extLst>
            </p:cNvPr>
            <p:cNvSpPr/>
            <p:nvPr/>
          </p:nvSpPr>
          <p:spPr>
            <a:xfrm>
              <a:off x="2074374" y="6464033"/>
              <a:ext cx="6966" cy="2143"/>
            </a:xfrm>
            <a:custGeom>
              <a:avLst/>
              <a:gdLst>
                <a:gd name="connsiteX0" fmla="*/ 6967 w 6966"/>
                <a:gd name="connsiteY0" fmla="*/ 0 h 2143"/>
                <a:gd name="connsiteX1" fmla="*/ 5225 w 6966"/>
                <a:gd name="connsiteY1" fmla="*/ 0 h 2143"/>
                <a:gd name="connsiteX2" fmla="*/ 5225 w 6966"/>
                <a:gd name="connsiteY2" fmla="*/ 0 h 2143"/>
                <a:gd name="connsiteX3" fmla="*/ 0 w 6966"/>
                <a:gd name="connsiteY3" fmla="*/ 0 h 2143"/>
                <a:gd name="connsiteX4" fmla="*/ 0 w 6966"/>
                <a:gd name="connsiteY4" fmla="*/ 0 h 2143"/>
                <a:gd name="connsiteX5" fmla="*/ 4823 w 6966"/>
                <a:gd name="connsiteY5" fmla="*/ 2143 h 2143"/>
                <a:gd name="connsiteX6" fmla="*/ 6967 w 6966"/>
                <a:gd name="connsiteY6" fmla="*/ 0 h 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66" h="2143">
                  <a:moveTo>
                    <a:pt x="6967" y="0"/>
                  </a:moveTo>
                  <a:lnTo>
                    <a:pt x="5225" y="0"/>
                  </a:lnTo>
                  <a:lnTo>
                    <a:pt x="5225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1809" y="147"/>
                    <a:pt x="3497" y="911"/>
                    <a:pt x="4823" y="2143"/>
                  </a:cubicBezTo>
                  <a:cubicBezTo>
                    <a:pt x="5359" y="1273"/>
                    <a:pt x="6096" y="536"/>
                    <a:pt x="69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7B4EF576-FDF1-7658-253C-585BED2F3FFB}"/>
                </a:ext>
              </a:extLst>
            </p:cNvPr>
            <p:cNvSpPr/>
            <p:nvPr/>
          </p:nvSpPr>
          <p:spPr>
            <a:xfrm>
              <a:off x="2073302" y="6476089"/>
              <a:ext cx="6296" cy="1607"/>
            </a:xfrm>
            <a:custGeom>
              <a:avLst/>
              <a:gdLst>
                <a:gd name="connsiteX0" fmla="*/ 0 w 6296"/>
                <a:gd name="connsiteY0" fmla="*/ 1607 h 1607"/>
                <a:gd name="connsiteX1" fmla="*/ 2411 w 6296"/>
                <a:gd name="connsiteY1" fmla="*/ 1607 h 1607"/>
                <a:gd name="connsiteX2" fmla="*/ 5091 w 6296"/>
                <a:gd name="connsiteY2" fmla="*/ 1607 h 1607"/>
                <a:gd name="connsiteX3" fmla="*/ 5091 w 6296"/>
                <a:gd name="connsiteY3" fmla="*/ 1607 h 1607"/>
                <a:gd name="connsiteX4" fmla="*/ 6297 w 6296"/>
                <a:gd name="connsiteY4" fmla="*/ 1607 h 1607"/>
                <a:gd name="connsiteX5" fmla="*/ 3617 w 6296"/>
                <a:gd name="connsiteY5" fmla="*/ 0 h 1607"/>
                <a:gd name="connsiteX6" fmla="*/ 0 w 6296"/>
                <a:gd name="connsiteY6" fmla="*/ 1607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6" h="1607">
                  <a:moveTo>
                    <a:pt x="0" y="1607"/>
                  </a:moveTo>
                  <a:lnTo>
                    <a:pt x="2411" y="1607"/>
                  </a:lnTo>
                  <a:lnTo>
                    <a:pt x="5091" y="1607"/>
                  </a:lnTo>
                  <a:lnTo>
                    <a:pt x="5091" y="1607"/>
                  </a:lnTo>
                  <a:lnTo>
                    <a:pt x="6297" y="1607"/>
                  </a:lnTo>
                  <a:cubicBezTo>
                    <a:pt x="5252" y="1380"/>
                    <a:pt x="4314" y="817"/>
                    <a:pt x="3617" y="0"/>
                  </a:cubicBezTo>
                  <a:cubicBezTo>
                    <a:pt x="2586" y="857"/>
                    <a:pt x="1326" y="1406"/>
                    <a:pt x="0" y="160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689205AE-CD5A-9C0D-BF88-57C31F06D04C}"/>
                </a:ext>
              </a:extLst>
            </p:cNvPr>
            <p:cNvSpPr/>
            <p:nvPr/>
          </p:nvSpPr>
          <p:spPr>
            <a:xfrm>
              <a:off x="2077991" y="6465282"/>
              <a:ext cx="12921" cy="13988"/>
            </a:xfrm>
            <a:custGeom>
              <a:avLst/>
              <a:gdLst>
                <a:gd name="connsiteX0" fmla="*/ 11120 w 12921"/>
                <a:gd name="connsiteY0" fmla="*/ 2100 h 13988"/>
                <a:gd name="connsiteX1" fmla="*/ 10316 w 12921"/>
                <a:gd name="connsiteY1" fmla="*/ 1028 h 13988"/>
                <a:gd name="connsiteX2" fmla="*/ 9244 w 12921"/>
                <a:gd name="connsiteY2" fmla="*/ 90 h 13988"/>
                <a:gd name="connsiteX3" fmla="*/ 8173 w 12921"/>
                <a:gd name="connsiteY3" fmla="*/ 90 h 13988"/>
                <a:gd name="connsiteX4" fmla="*/ 6699 w 12921"/>
                <a:gd name="connsiteY4" fmla="*/ 90 h 13988"/>
                <a:gd name="connsiteX5" fmla="*/ 5627 w 12921"/>
                <a:gd name="connsiteY5" fmla="*/ 90 h 13988"/>
                <a:gd name="connsiteX6" fmla="*/ 5627 w 12921"/>
                <a:gd name="connsiteY6" fmla="*/ 90 h 13988"/>
                <a:gd name="connsiteX7" fmla="*/ 3885 w 12921"/>
                <a:gd name="connsiteY7" fmla="*/ 90 h 13988"/>
                <a:gd name="connsiteX8" fmla="*/ 3885 w 12921"/>
                <a:gd name="connsiteY8" fmla="*/ 90 h 13988"/>
                <a:gd name="connsiteX9" fmla="*/ 1072 w 12921"/>
                <a:gd name="connsiteY9" fmla="*/ 1296 h 13988"/>
                <a:gd name="connsiteX10" fmla="*/ 3215 w 12921"/>
                <a:gd name="connsiteY10" fmla="*/ 6386 h 13988"/>
                <a:gd name="connsiteX11" fmla="*/ 0 w 12921"/>
                <a:gd name="connsiteY11" fmla="*/ 12281 h 13988"/>
                <a:gd name="connsiteX12" fmla="*/ 2680 w 12921"/>
                <a:gd name="connsiteY12" fmla="*/ 13888 h 13988"/>
                <a:gd name="connsiteX13" fmla="*/ 4421 w 12921"/>
                <a:gd name="connsiteY13" fmla="*/ 13888 h 13988"/>
                <a:gd name="connsiteX14" fmla="*/ 5627 w 12921"/>
                <a:gd name="connsiteY14" fmla="*/ 13888 h 13988"/>
                <a:gd name="connsiteX15" fmla="*/ 12862 w 12921"/>
                <a:gd name="connsiteY15" fmla="*/ 7190 h 13988"/>
                <a:gd name="connsiteX16" fmla="*/ 12862 w 12921"/>
                <a:gd name="connsiteY16" fmla="*/ 5449 h 13988"/>
                <a:gd name="connsiteX17" fmla="*/ 12862 w 12921"/>
                <a:gd name="connsiteY17" fmla="*/ 3975 h 13988"/>
                <a:gd name="connsiteX18" fmla="*/ 11120 w 12921"/>
                <a:gd name="connsiteY18" fmla="*/ 2100 h 13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1" h="13988">
                  <a:moveTo>
                    <a:pt x="11120" y="2100"/>
                  </a:moveTo>
                  <a:cubicBezTo>
                    <a:pt x="10932" y="1684"/>
                    <a:pt x="10651" y="1323"/>
                    <a:pt x="10316" y="1028"/>
                  </a:cubicBezTo>
                  <a:cubicBezTo>
                    <a:pt x="10022" y="653"/>
                    <a:pt x="9660" y="332"/>
                    <a:pt x="9244" y="90"/>
                  </a:cubicBezTo>
                  <a:lnTo>
                    <a:pt x="8173" y="90"/>
                  </a:lnTo>
                  <a:cubicBezTo>
                    <a:pt x="7690" y="-30"/>
                    <a:pt x="7181" y="-30"/>
                    <a:pt x="6699" y="90"/>
                  </a:cubicBezTo>
                  <a:cubicBezTo>
                    <a:pt x="6699" y="90"/>
                    <a:pt x="6699" y="90"/>
                    <a:pt x="5627" y="90"/>
                  </a:cubicBezTo>
                  <a:lnTo>
                    <a:pt x="5627" y="90"/>
                  </a:lnTo>
                  <a:cubicBezTo>
                    <a:pt x="5051" y="23"/>
                    <a:pt x="4461" y="23"/>
                    <a:pt x="3885" y="90"/>
                  </a:cubicBezTo>
                  <a:lnTo>
                    <a:pt x="3885" y="90"/>
                  </a:lnTo>
                  <a:cubicBezTo>
                    <a:pt x="2867" y="265"/>
                    <a:pt x="1902" y="680"/>
                    <a:pt x="1072" y="1296"/>
                  </a:cubicBezTo>
                  <a:cubicBezTo>
                    <a:pt x="2438" y="2636"/>
                    <a:pt x="3215" y="4471"/>
                    <a:pt x="3215" y="6386"/>
                  </a:cubicBezTo>
                  <a:cubicBezTo>
                    <a:pt x="3175" y="8757"/>
                    <a:pt x="1969" y="10968"/>
                    <a:pt x="0" y="12281"/>
                  </a:cubicBezTo>
                  <a:cubicBezTo>
                    <a:pt x="697" y="13098"/>
                    <a:pt x="1634" y="13660"/>
                    <a:pt x="2680" y="13888"/>
                  </a:cubicBezTo>
                  <a:cubicBezTo>
                    <a:pt x="3256" y="14022"/>
                    <a:pt x="3845" y="14022"/>
                    <a:pt x="4421" y="13888"/>
                  </a:cubicBezTo>
                  <a:lnTo>
                    <a:pt x="5627" y="13888"/>
                  </a:lnTo>
                  <a:cubicBezTo>
                    <a:pt x="9392" y="13834"/>
                    <a:pt x="12513" y="10941"/>
                    <a:pt x="12862" y="7190"/>
                  </a:cubicBezTo>
                  <a:cubicBezTo>
                    <a:pt x="12942" y="6614"/>
                    <a:pt x="12942" y="6025"/>
                    <a:pt x="12862" y="5449"/>
                  </a:cubicBezTo>
                  <a:cubicBezTo>
                    <a:pt x="12929" y="4953"/>
                    <a:pt x="12929" y="4471"/>
                    <a:pt x="12862" y="3975"/>
                  </a:cubicBezTo>
                  <a:cubicBezTo>
                    <a:pt x="12433" y="3225"/>
                    <a:pt x="11843" y="2582"/>
                    <a:pt x="11120" y="21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703814C9-1402-5A48-93E5-53094A9CBCEA}"/>
                </a:ext>
              </a:extLst>
            </p:cNvPr>
            <p:cNvSpPr/>
            <p:nvPr/>
          </p:nvSpPr>
          <p:spPr>
            <a:xfrm>
              <a:off x="980849" y="6472472"/>
              <a:ext cx="59" cy="1205"/>
            </a:xfrm>
            <a:custGeom>
              <a:avLst/>
              <a:gdLst>
                <a:gd name="connsiteX0" fmla="*/ 0 w 59"/>
                <a:gd name="connsiteY0" fmla="*/ 1206 h 1205"/>
                <a:gd name="connsiteX1" fmla="*/ 0 w 59"/>
                <a:gd name="connsiteY1" fmla="*/ 0 h 1205"/>
                <a:gd name="connsiteX2" fmla="*/ 0 w 59"/>
                <a:gd name="connsiteY2" fmla="*/ 0 h 1205"/>
                <a:gd name="connsiteX3" fmla="*/ 0 w 59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" h="1205">
                  <a:moveTo>
                    <a:pt x="0" y="1206"/>
                  </a:moveTo>
                  <a:cubicBezTo>
                    <a:pt x="0" y="1206"/>
                    <a:pt x="0" y="402"/>
                    <a:pt x="0" y="0"/>
                  </a:cubicBezTo>
                  <a:lnTo>
                    <a:pt x="0" y="0"/>
                  </a:lnTo>
                  <a:cubicBezTo>
                    <a:pt x="0" y="0"/>
                    <a:pt x="134" y="804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AA7761CD-34B4-94B1-09DC-69100569CB32}"/>
                </a:ext>
              </a:extLst>
            </p:cNvPr>
            <p:cNvSpPr/>
            <p:nvPr/>
          </p:nvSpPr>
          <p:spPr>
            <a:xfrm>
              <a:off x="971605" y="6478098"/>
              <a:ext cx="4153" cy="13395"/>
            </a:xfrm>
            <a:custGeom>
              <a:avLst/>
              <a:gdLst>
                <a:gd name="connsiteX0" fmla="*/ 938 w 4153"/>
                <a:gd name="connsiteY0" fmla="*/ 0 h 13395"/>
                <a:gd name="connsiteX1" fmla="*/ 0 w 4153"/>
                <a:gd name="connsiteY1" fmla="*/ 0 h 13395"/>
                <a:gd name="connsiteX2" fmla="*/ 1742 w 4153"/>
                <a:gd name="connsiteY2" fmla="*/ 0 h 13395"/>
                <a:gd name="connsiteX3" fmla="*/ 2948 w 4153"/>
                <a:gd name="connsiteY3" fmla="*/ 0 h 13395"/>
                <a:gd name="connsiteX4" fmla="*/ 4153 w 4153"/>
                <a:gd name="connsiteY4" fmla="*/ 0 h 13395"/>
                <a:gd name="connsiteX5" fmla="*/ 2412 w 4153"/>
                <a:gd name="connsiteY5" fmla="*/ 0 h 1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3" h="13395">
                  <a:moveTo>
                    <a:pt x="938" y="0"/>
                  </a:moveTo>
                  <a:lnTo>
                    <a:pt x="0" y="0"/>
                  </a:lnTo>
                  <a:lnTo>
                    <a:pt x="1742" y="0"/>
                  </a:lnTo>
                  <a:lnTo>
                    <a:pt x="2948" y="0"/>
                  </a:lnTo>
                  <a:lnTo>
                    <a:pt x="4153" y="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C59C06FA-F5BD-C154-00CD-27EC03F42EBB}"/>
                </a:ext>
              </a:extLst>
            </p:cNvPr>
            <p:cNvSpPr/>
            <p:nvPr/>
          </p:nvSpPr>
          <p:spPr>
            <a:xfrm>
              <a:off x="2824648" y="6542531"/>
              <a:ext cx="14603" cy="311449"/>
            </a:xfrm>
            <a:custGeom>
              <a:avLst/>
              <a:gdLst>
                <a:gd name="connsiteX0" fmla="*/ 7369 w 14603"/>
                <a:gd name="connsiteY0" fmla="*/ 7368 h 311449"/>
                <a:gd name="connsiteX1" fmla="*/ 0 w 14603"/>
                <a:gd name="connsiteY1" fmla="*/ 0 h 311449"/>
                <a:gd name="connsiteX2" fmla="*/ 0 w 14603"/>
                <a:gd name="connsiteY2" fmla="*/ 311449 h 311449"/>
                <a:gd name="connsiteX3" fmla="*/ 14604 w 14603"/>
                <a:gd name="connsiteY3" fmla="*/ 311449 h 311449"/>
                <a:gd name="connsiteX4" fmla="*/ 14604 w 14603"/>
                <a:gd name="connsiteY4" fmla="*/ 7368 h 3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" h="311449">
                  <a:moveTo>
                    <a:pt x="7369" y="7368"/>
                  </a:moveTo>
                  <a:cubicBezTo>
                    <a:pt x="3296" y="7368"/>
                    <a:pt x="0" y="4072"/>
                    <a:pt x="0" y="0"/>
                  </a:cubicBezTo>
                  <a:lnTo>
                    <a:pt x="0" y="311449"/>
                  </a:lnTo>
                  <a:lnTo>
                    <a:pt x="14604" y="311449"/>
                  </a:lnTo>
                  <a:lnTo>
                    <a:pt x="14604" y="73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979F1837-3FF6-F7E8-6135-ACC63847A60E}"/>
                </a:ext>
              </a:extLst>
            </p:cNvPr>
            <p:cNvSpPr/>
            <p:nvPr/>
          </p:nvSpPr>
          <p:spPr>
            <a:xfrm>
              <a:off x="2824648" y="6535030"/>
              <a:ext cx="365624" cy="14333"/>
            </a:xfrm>
            <a:custGeom>
              <a:avLst/>
              <a:gdLst>
                <a:gd name="connsiteX0" fmla="*/ 358390 w 365624"/>
                <a:gd name="connsiteY0" fmla="*/ 7234 h 14333"/>
                <a:gd name="connsiteX1" fmla="*/ 365625 w 365624"/>
                <a:gd name="connsiteY1" fmla="*/ 0 h 14333"/>
                <a:gd name="connsiteX2" fmla="*/ 7369 w 365624"/>
                <a:gd name="connsiteY2" fmla="*/ 0 h 14333"/>
                <a:gd name="connsiteX3" fmla="*/ 6029 w 365624"/>
                <a:gd name="connsiteY3" fmla="*/ 0 h 14333"/>
                <a:gd name="connsiteX4" fmla="*/ 0 w 365624"/>
                <a:gd name="connsiteY4" fmla="*/ 6966 h 14333"/>
                <a:gd name="connsiteX5" fmla="*/ 7369 w 365624"/>
                <a:gd name="connsiteY5" fmla="*/ 14333 h 14333"/>
                <a:gd name="connsiteX6" fmla="*/ 365625 w 365624"/>
                <a:gd name="connsiteY6" fmla="*/ 14333 h 14333"/>
                <a:gd name="connsiteX7" fmla="*/ 358390 w 365624"/>
                <a:gd name="connsiteY7" fmla="*/ 7234 h 1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624" h="14333">
                  <a:moveTo>
                    <a:pt x="358390" y="7234"/>
                  </a:moveTo>
                  <a:cubicBezTo>
                    <a:pt x="358390" y="3242"/>
                    <a:pt x="361632" y="0"/>
                    <a:pt x="365625" y="0"/>
                  </a:cubicBezTo>
                  <a:lnTo>
                    <a:pt x="7369" y="0"/>
                  </a:lnTo>
                  <a:lnTo>
                    <a:pt x="6029" y="0"/>
                  </a:lnTo>
                  <a:cubicBezTo>
                    <a:pt x="2612" y="576"/>
                    <a:pt x="80" y="3496"/>
                    <a:pt x="0" y="6966"/>
                  </a:cubicBezTo>
                  <a:cubicBezTo>
                    <a:pt x="0" y="11038"/>
                    <a:pt x="3296" y="14333"/>
                    <a:pt x="7369" y="14333"/>
                  </a:cubicBezTo>
                  <a:lnTo>
                    <a:pt x="365625" y="14333"/>
                  </a:lnTo>
                  <a:cubicBezTo>
                    <a:pt x="361713" y="14266"/>
                    <a:pt x="358537" y="11145"/>
                    <a:pt x="35839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50EB72A3-0324-7E89-D2B1-B1FC3DACE514}"/>
                </a:ext>
              </a:extLst>
            </p:cNvPr>
            <p:cNvSpPr/>
            <p:nvPr/>
          </p:nvSpPr>
          <p:spPr>
            <a:xfrm>
              <a:off x="3183038" y="6535030"/>
              <a:ext cx="41800" cy="14601"/>
            </a:xfrm>
            <a:custGeom>
              <a:avLst/>
              <a:gdLst>
                <a:gd name="connsiteX0" fmla="*/ 0 w 41800"/>
                <a:gd name="connsiteY0" fmla="*/ 7234 h 14601"/>
                <a:gd name="connsiteX1" fmla="*/ 7235 w 41800"/>
                <a:gd name="connsiteY1" fmla="*/ 14601 h 14601"/>
                <a:gd name="connsiteX2" fmla="*/ 41801 w 41800"/>
                <a:gd name="connsiteY2" fmla="*/ 14601 h 14601"/>
                <a:gd name="connsiteX3" fmla="*/ 41801 w 41800"/>
                <a:gd name="connsiteY3" fmla="*/ 0 h 14601"/>
                <a:gd name="connsiteX4" fmla="*/ 7235 w 41800"/>
                <a:gd name="connsiteY4" fmla="*/ 0 h 14601"/>
                <a:gd name="connsiteX5" fmla="*/ 0 w 41800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00" h="14601">
                  <a:moveTo>
                    <a:pt x="0" y="7234"/>
                  </a:moveTo>
                  <a:cubicBezTo>
                    <a:pt x="0" y="11252"/>
                    <a:pt x="3216" y="14534"/>
                    <a:pt x="7235" y="14601"/>
                  </a:cubicBezTo>
                  <a:lnTo>
                    <a:pt x="41801" y="14601"/>
                  </a:lnTo>
                  <a:lnTo>
                    <a:pt x="41801" y="0"/>
                  </a:ln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8F0C9EC7-3883-4FC4-6BF0-1808169CF2BD}"/>
                </a:ext>
              </a:extLst>
            </p:cNvPr>
            <p:cNvSpPr/>
            <p:nvPr/>
          </p:nvSpPr>
          <p:spPr>
            <a:xfrm>
              <a:off x="306004" y="5592377"/>
              <a:ext cx="111335" cy="14601"/>
            </a:xfrm>
            <a:custGeom>
              <a:avLst/>
              <a:gdLst>
                <a:gd name="connsiteX0" fmla="*/ 7235 w 111335"/>
                <a:gd name="connsiteY0" fmla="*/ 14601 h 14601"/>
                <a:gd name="connsiteX1" fmla="*/ 111335 w 111335"/>
                <a:gd name="connsiteY1" fmla="*/ 14601 h 14601"/>
                <a:gd name="connsiteX2" fmla="*/ 104101 w 111335"/>
                <a:gd name="connsiteY2" fmla="*/ 7234 h 14601"/>
                <a:gd name="connsiteX3" fmla="*/ 111335 w 111335"/>
                <a:gd name="connsiteY3" fmla="*/ 0 h 14601"/>
                <a:gd name="connsiteX4" fmla="*/ 7235 w 111335"/>
                <a:gd name="connsiteY4" fmla="*/ 0 h 14601"/>
                <a:gd name="connsiteX5" fmla="*/ 0 w 111335"/>
                <a:gd name="connsiteY5" fmla="*/ 7234 h 14601"/>
                <a:gd name="connsiteX6" fmla="*/ 7235 w 111335"/>
                <a:gd name="connsiteY6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35" h="14601">
                  <a:moveTo>
                    <a:pt x="7235" y="14601"/>
                  </a:moveTo>
                  <a:lnTo>
                    <a:pt x="111335" y="14601"/>
                  </a:lnTo>
                  <a:cubicBezTo>
                    <a:pt x="107319" y="14528"/>
                    <a:pt x="104099" y="11251"/>
                    <a:pt x="104101" y="7234"/>
                  </a:cubicBezTo>
                  <a:cubicBezTo>
                    <a:pt x="104101" y="3239"/>
                    <a:pt x="107340" y="0"/>
                    <a:pt x="11133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A3488659-312F-9702-9DFF-0882B5B1C713}"/>
                </a:ext>
              </a:extLst>
            </p:cNvPr>
            <p:cNvSpPr/>
            <p:nvPr/>
          </p:nvSpPr>
          <p:spPr>
            <a:xfrm>
              <a:off x="358121" y="5983530"/>
              <a:ext cx="14603" cy="124713"/>
            </a:xfrm>
            <a:custGeom>
              <a:avLst/>
              <a:gdLst>
                <a:gd name="connsiteX0" fmla="*/ 7369 w 14603"/>
                <a:gd name="connsiteY0" fmla="*/ 117346 h 124713"/>
                <a:gd name="connsiteX1" fmla="*/ 14604 w 14603"/>
                <a:gd name="connsiteY1" fmla="*/ 124714 h 124713"/>
                <a:gd name="connsiteX2" fmla="*/ 14604 w 14603"/>
                <a:gd name="connsiteY2" fmla="*/ 7368 h 124713"/>
                <a:gd name="connsiteX3" fmla="*/ 7369 w 14603"/>
                <a:gd name="connsiteY3" fmla="*/ 0 h 124713"/>
                <a:gd name="connsiteX4" fmla="*/ 0 w 14603"/>
                <a:gd name="connsiteY4" fmla="*/ 7368 h 124713"/>
                <a:gd name="connsiteX5" fmla="*/ 0 w 14603"/>
                <a:gd name="connsiteY5" fmla="*/ 124312 h 124713"/>
                <a:gd name="connsiteX6" fmla="*/ 7369 w 14603"/>
                <a:gd name="connsiteY6" fmla="*/ 117346 h 12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24713">
                  <a:moveTo>
                    <a:pt x="7369" y="117346"/>
                  </a:moveTo>
                  <a:cubicBezTo>
                    <a:pt x="11385" y="117413"/>
                    <a:pt x="14605" y="120695"/>
                    <a:pt x="14604" y="124714"/>
                  </a:cubicBezTo>
                  <a:lnTo>
                    <a:pt x="14604" y="7368"/>
                  </a:lnTo>
                  <a:cubicBezTo>
                    <a:pt x="14604" y="3350"/>
                    <a:pt x="11385" y="72"/>
                    <a:pt x="7369" y="0"/>
                  </a:cubicBezTo>
                  <a:cubicBezTo>
                    <a:pt x="3299" y="0"/>
                    <a:pt x="0" y="3298"/>
                    <a:pt x="0" y="7368"/>
                  </a:cubicBezTo>
                  <a:lnTo>
                    <a:pt x="0" y="124312"/>
                  </a:lnTo>
                  <a:cubicBezTo>
                    <a:pt x="213" y="120400"/>
                    <a:pt x="3451" y="117346"/>
                    <a:pt x="7369" y="1173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9F3C3DED-C432-7EB1-3BB2-7F39667D30AE}"/>
                </a:ext>
              </a:extLst>
            </p:cNvPr>
            <p:cNvSpPr/>
            <p:nvPr/>
          </p:nvSpPr>
          <p:spPr>
            <a:xfrm>
              <a:off x="358121" y="6100474"/>
              <a:ext cx="14603" cy="361549"/>
            </a:xfrm>
            <a:custGeom>
              <a:avLst/>
              <a:gdLst>
                <a:gd name="connsiteX0" fmla="*/ 14604 w 14603"/>
                <a:gd name="connsiteY0" fmla="*/ 361549 h 361549"/>
                <a:gd name="connsiteX1" fmla="*/ 14604 w 14603"/>
                <a:gd name="connsiteY1" fmla="*/ 7368 h 361549"/>
                <a:gd name="connsiteX2" fmla="*/ 7369 w 14603"/>
                <a:gd name="connsiteY2" fmla="*/ 0 h 361549"/>
                <a:gd name="connsiteX3" fmla="*/ 0 w 14603"/>
                <a:gd name="connsiteY3" fmla="*/ 7368 h 361549"/>
                <a:gd name="connsiteX4" fmla="*/ 0 w 14603"/>
                <a:gd name="connsiteY4" fmla="*/ 361147 h 361549"/>
                <a:gd name="connsiteX5" fmla="*/ 14604 w 14603"/>
                <a:gd name="connsiteY5" fmla="*/ 361147 h 361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61549">
                  <a:moveTo>
                    <a:pt x="14604" y="361549"/>
                  </a:moveTo>
                  <a:lnTo>
                    <a:pt x="14604" y="7368"/>
                  </a:lnTo>
                  <a:cubicBezTo>
                    <a:pt x="14604" y="3349"/>
                    <a:pt x="11385" y="67"/>
                    <a:pt x="7369" y="0"/>
                  </a:cubicBezTo>
                  <a:cubicBezTo>
                    <a:pt x="3299" y="0"/>
                    <a:pt x="0" y="3295"/>
                    <a:pt x="0" y="7368"/>
                  </a:cubicBezTo>
                  <a:lnTo>
                    <a:pt x="0" y="361147"/>
                  </a:lnTo>
                  <a:lnTo>
                    <a:pt x="14604" y="36114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68BBC2E3-7B7A-1835-A7FF-E3D5DDE53C0B}"/>
                </a:ext>
              </a:extLst>
            </p:cNvPr>
            <p:cNvSpPr/>
            <p:nvPr/>
          </p:nvSpPr>
          <p:spPr>
            <a:xfrm>
              <a:off x="3224839" y="6540388"/>
              <a:ext cx="13397" cy="1875"/>
            </a:xfrm>
            <a:custGeom>
              <a:avLst/>
              <a:gdLst>
                <a:gd name="connsiteX0" fmla="*/ 0 w 13397"/>
                <a:gd name="connsiteY0" fmla="*/ 1875 h 1875"/>
                <a:gd name="connsiteX1" fmla="*/ 0 w 13397"/>
                <a:gd name="connsiteY1" fmla="*/ 938 h 1875"/>
                <a:gd name="connsiteX2" fmla="*/ 0 w 13397"/>
                <a:gd name="connsiteY2" fmla="*/ 0 h 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" h="1875">
                  <a:moveTo>
                    <a:pt x="0" y="1875"/>
                  </a:moveTo>
                  <a:cubicBezTo>
                    <a:pt x="0" y="1875"/>
                    <a:pt x="0" y="1875"/>
                    <a:pt x="0" y="938"/>
                  </a:cubicBezTo>
                  <a:cubicBezTo>
                    <a:pt x="0" y="0"/>
                    <a:pt x="0" y="26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4ABF85D0-3897-3058-D4F6-4BCBDB15ED95}"/>
                </a:ext>
              </a:extLst>
            </p:cNvPr>
            <p:cNvSpPr/>
            <p:nvPr/>
          </p:nvSpPr>
          <p:spPr>
            <a:xfrm>
              <a:off x="196946" y="6470195"/>
              <a:ext cx="111871" cy="14601"/>
            </a:xfrm>
            <a:custGeom>
              <a:avLst/>
              <a:gdLst>
                <a:gd name="connsiteX0" fmla="*/ 7369 w 111871"/>
                <a:gd name="connsiteY0" fmla="*/ 7234 h 14601"/>
                <a:gd name="connsiteX1" fmla="*/ 0 w 111871"/>
                <a:gd name="connsiteY1" fmla="*/ 14601 h 14601"/>
                <a:gd name="connsiteX2" fmla="*/ 111871 w 111871"/>
                <a:gd name="connsiteY2" fmla="*/ 14601 h 14601"/>
                <a:gd name="connsiteX3" fmla="*/ 109058 w 111871"/>
                <a:gd name="connsiteY3" fmla="*/ 8975 h 14601"/>
                <a:gd name="connsiteX4" fmla="*/ 109058 w 111871"/>
                <a:gd name="connsiteY4" fmla="*/ 0 h 14601"/>
                <a:gd name="connsiteX5" fmla="*/ 0 w 111871"/>
                <a:gd name="connsiteY5" fmla="*/ 0 h 14601"/>
                <a:gd name="connsiteX6" fmla="*/ 7369 w 111871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871" h="14601">
                  <a:moveTo>
                    <a:pt x="7369" y="7234"/>
                  </a:moveTo>
                  <a:cubicBezTo>
                    <a:pt x="7369" y="11306"/>
                    <a:pt x="4070" y="14601"/>
                    <a:pt x="0" y="14601"/>
                  </a:cubicBezTo>
                  <a:lnTo>
                    <a:pt x="111871" y="14601"/>
                  </a:lnTo>
                  <a:cubicBezTo>
                    <a:pt x="110154" y="13235"/>
                    <a:pt x="109126" y="11172"/>
                    <a:pt x="109058" y="8975"/>
                  </a:cubicBezTo>
                  <a:lnTo>
                    <a:pt x="109058" y="0"/>
                  </a:lnTo>
                  <a:lnTo>
                    <a:pt x="0" y="0"/>
                  </a:lnTo>
                  <a:cubicBezTo>
                    <a:pt x="4018" y="0"/>
                    <a:pt x="7295" y="3215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84B97C7E-6271-9FAD-18AE-9A3F720755E1}"/>
                </a:ext>
              </a:extLst>
            </p:cNvPr>
            <p:cNvSpPr/>
            <p:nvPr/>
          </p:nvSpPr>
          <p:spPr>
            <a:xfrm>
              <a:off x="146121" y="6477429"/>
              <a:ext cx="11704" cy="9376"/>
            </a:xfrm>
            <a:custGeom>
              <a:avLst/>
              <a:gdLst>
                <a:gd name="connsiteX0" fmla="*/ 48 w 11704"/>
                <a:gd name="connsiteY0" fmla="*/ 0 h 9376"/>
                <a:gd name="connsiteX1" fmla="*/ 48 w 11704"/>
                <a:gd name="connsiteY1" fmla="*/ 2009 h 9376"/>
                <a:gd name="connsiteX2" fmla="*/ 48 w 11704"/>
                <a:gd name="connsiteY2" fmla="*/ 3617 h 9376"/>
                <a:gd name="connsiteX3" fmla="*/ 48 w 11704"/>
                <a:gd name="connsiteY3" fmla="*/ 4689 h 9376"/>
                <a:gd name="connsiteX4" fmla="*/ 6747 w 11704"/>
                <a:gd name="connsiteY4" fmla="*/ 9377 h 9376"/>
                <a:gd name="connsiteX5" fmla="*/ 11704 w 11704"/>
                <a:gd name="connsiteY5" fmla="*/ 7368 h 9376"/>
                <a:gd name="connsiteX6" fmla="*/ 6747 w 11704"/>
                <a:gd name="connsiteY6" fmla="*/ 7368 h 9376"/>
                <a:gd name="connsiteX7" fmla="*/ 48 w 11704"/>
                <a:gd name="connsiteY7" fmla="*/ 0 h 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4" h="9376">
                  <a:moveTo>
                    <a:pt x="48" y="0"/>
                  </a:moveTo>
                  <a:lnTo>
                    <a:pt x="48" y="2009"/>
                  </a:lnTo>
                  <a:cubicBezTo>
                    <a:pt x="-16" y="2545"/>
                    <a:pt x="-16" y="3081"/>
                    <a:pt x="48" y="3617"/>
                  </a:cubicBezTo>
                  <a:cubicBezTo>
                    <a:pt x="48" y="3617"/>
                    <a:pt x="48" y="4421"/>
                    <a:pt x="48" y="4689"/>
                  </a:cubicBezTo>
                  <a:cubicBezTo>
                    <a:pt x="1099" y="7488"/>
                    <a:pt x="3761" y="9350"/>
                    <a:pt x="6747" y="9377"/>
                  </a:cubicBezTo>
                  <a:cubicBezTo>
                    <a:pt x="8591" y="9337"/>
                    <a:pt x="10355" y="8627"/>
                    <a:pt x="11704" y="7368"/>
                  </a:cubicBezTo>
                  <a:lnTo>
                    <a:pt x="6747" y="7368"/>
                  </a:lnTo>
                  <a:cubicBezTo>
                    <a:pt x="2941" y="7019"/>
                    <a:pt x="32" y="3818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C0050BA2-A634-049C-9E16-B3DA1EE6EC65}"/>
                </a:ext>
              </a:extLst>
            </p:cNvPr>
            <p:cNvSpPr/>
            <p:nvPr/>
          </p:nvSpPr>
          <p:spPr>
            <a:xfrm>
              <a:off x="306004" y="6477429"/>
              <a:ext cx="10316" cy="8975"/>
            </a:xfrm>
            <a:custGeom>
              <a:avLst/>
              <a:gdLst>
                <a:gd name="connsiteX0" fmla="*/ 7235 w 10316"/>
                <a:gd name="connsiteY0" fmla="*/ 7368 h 8975"/>
                <a:gd name="connsiteX1" fmla="*/ 0 w 10316"/>
                <a:gd name="connsiteY1" fmla="*/ 0 h 8975"/>
                <a:gd name="connsiteX2" fmla="*/ 0 w 10316"/>
                <a:gd name="connsiteY2" fmla="*/ 1742 h 8975"/>
                <a:gd name="connsiteX3" fmla="*/ 7235 w 10316"/>
                <a:gd name="connsiteY3" fmla="*/ 8975 h 8975"/>
                <a:gd name="connsiteX4" fmla="*/ 10316 w 10316"/>
                <a:gd name="connsiteY4" fmla="*/ 8171 h 8975"/>
                <a:gd name="connsiteX5" fmla="*/ 10316 w 10316"/>
                <a:gd name="connsiteY5" fmla="*/ 6564 h 8975"/>
                <a:gd name="connsiteX6" fmla="*/ 7235 w 10316"/>
                <a:gd name="connsiteY6" fmla="*/ 7368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16" h="8975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1742"/>
                  </a:lnTo>
                  <a:cubicBezTo>
                    <a:pt x="138" y="5680"/>
                    <a:pt x="3297" y="8841"/>
                    <a:pt x="7235" y="8975"/>
                  </a:cubicBezTo>
                  <a:cubicBezTo>
                    <a:pt x="8316" y="8989"/>
                    <a:pt x="9382" y="8721"/>
                    <a:pt x="10316" y="8171"/>
                  </a:cubicBezTo>
                  <a:lnTo>
                    <a:pt x="10316" y="6564"/>
                  </a:lnTo>
                  <a:cubicBezTo>
                    <a:pt x="9382" y="7113"/>
                    <a:pt x="8316" y="738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F944FE22-F9F9-4B5B-C671-08C93901F3A0}"/>
                </a:ext>
              </a:extLst>
            </p:cNvPr>
            <p:cNvSpPr/>
            <p:nvPr/>
          </p:nvSpPr>
          <p:spPr>
            <a:xfrm>
              <a:off x="350381" y="6462291"/>
              <a:ext cx="15108" cy="14467"/>
            </a:xfrm>
            <a:custGeom>
              <a:avLst/>
              <a:gdLst>
                <a:gd name="connsiteX0" fmla="*/ 7740 w 15108"/>
                <a:gd name="connsiteY0" fmla="*/ 7234 h 14467"/>
                <a:gd name="connsiteX1" fmla="*/ 15109 w 15108"/>
                <a:gd name="connsiteY1" fmla="*/ 0 h 14467"/>
                <a:gd name="connsiteX2" fmla="*/ 7204 w 15108"/>
                <a:gd name="connsiteY2" fmla="*/ 0 h 14467"/>
                <a:gd name="connsiteX3" fmla="*/ 103 w 15108"/>
                <a:gd name="connsiteY3" fmla="*/ 7100 h 14467"/>
                <a:gd name="connsiteX4" fmla="*/ 103 w 15108"/>
                <a:gd name="connsiteY4" fmla="*/ 7100 h 14467"/>
                <a:gd name="connsiteX5" fmla="*/ 103 w 15108"/>
                <a:gd name="connsiteY5" fmla="*/ 9511 h 14467"/>
                <a:gd name="connsiteX6" fmla="*/ 6936 w 15108"/>
                <a:gd name="connsiteY6" fmla="*/ 14467 h 14467"/>
                <a:gd name="connsiteX7" fmla="*/ 14707 w 15108"/>
                <a:gd name="connsiteY7" fmla="*/ 14467 h 14467"/>
                <a:gd name="connsiteX8" fmla="*/ 7740 w 15108"/>
                <a:gd name="connsiteY8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08" h="14467">
                  <a:moveTo>
                    <a:pt x="7740" y="7234"/>
                  </a:moveTo>
                  <a:cubicBezTo>
                    <a:pt x="7814" y="3215"/>
                    <a:pt x="11091" y="0"/>
                    <a:pt x="15109" y="0"/>
                  </a:cubicBezTo>
                  <a:lnTo>
                    <a:pt x="7204" y="0"/>
                  </a:lnTo>
                  <a:cubicBezTo>
                    <a:pt x="3342" y="134"/>
                    <a:pt x="241" y="3242"/>
                    <a:pt x="103" y="7100"/>
                  </a:cubicBezTo>
                  <a:lnTo>
                    <a:pt x="103" y="7100"/>
                  </a:lnTo>
                  <a:cubicBezTo>
                    <a:pt x="-34" y="7903"/>
                    <a:pt x="-34" y="8707"/>
                    <a:pt x="103" y="9511"/>
                  </a:cubicBezTo>
                  <a:cubicBezTo>
                    <a:pt x="1082" y="12458"/>
                    <a:pt x="3831" y="14454"/>
                    <a:pt x="6936" y="14467"/>
                  </a:cubicBezTo>
                  <a:lnTo>
                    <a:pt x="14707" y="14467"/>
                  </a:lnTo>
                  <a:cubicBezTo>
                    <a:pt x="10846" y="14253"/>
                    <a:pt x="7805" y="11105"/>
                    <a:pt x="774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B52655A7-CAC8-0BC1-F106-4AEC4C697270}"/>
                </a:ext>
              </a:extLst>
            </p:cNvPr>
            <p:cNvSpPr/>
            <p:nvPr/>
          </p:nvSpPr>
          <p:spPr>
            <a:xfrm>
              <a:off x="358121" y="6462291"/>
              <a:ext cx="335345" cy="14601"/>
            </a:xfrm>
            <a:custGeom>
              <a:avLst/>
              <a:gdLst>
                <a:gd name="connsiteX0" fmla="*/ 335346 w 335345"/>
                <a:gd name="connsiteY0" fmla="*/ 7234 h 14601"/>
                <a:gd name="connsiteX1" fmla="*/ 335346 w 335345"/>
                <a:gd name="connsiteY1" fmla="*/ 0 h 14601"/>
                <a:gd name="connsiteX2" fmla="*/ 7369 w 335345"/>
                <a:gd name="connsiteY2" fmla="*/ 0 h 14601"/>
                <a:gd name="connsiteX3" fmla="*/ 0 w 335345"/>
                <a:gd name="connsiteY3" fmla="*/ 7234 h 14601"/>
                <a:gd name="connsiteX4" fmla="*/ 7369 w 335345"/>
                <a:gd name="connsiteY4" fmla="*/ 14601 h 14601"/>
                <a:gd name="connsiteX5" fmla="*/ 335346 w 335345"/>
                <a:gd name="connsiteY5" fmla="*/ 14601 h 14601"/>
                <a:gd name="connsiteX6" fmla="*/ 335346 w 335345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345" h="14601">
                  <a:moveTo>
                    <a:pt x="335346" y="7234"/>
                  </a:moveTo>
                  <a:lnTo>
                    <a:pt x="335346" y="0"/>
                  </a:lnTo>
                  <a:lnTo>
                    <a:pt x="7369" y="0"/>
                  </a:lnTo>
                  <a:cubicBezTo>
                    <a:pt x="3351" y="0"/>
                    <a:pt x="74" y="3215"/>
                    <a:pt x="0" y="7234"/>
                  </a:cubicBezTo>
                  <a:cubicBezTo>
                    <a:pt x="0" y="11306"/>
                    <a:pt x="3299" y="14601"/>
                    <a:pt x="7369" y="14601"/>
                  </a:cubicBezTo>
                  <a:lnTo>
                    <a:pt x="335346" y="14601"/>
                  </a:lnTo>
                  <a:lnTo>
                    <a:pt x="335346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A930414E-B361-7112-EE56-90D619A7BC8B}"/>
                </a:ext>
              </a:extLst>
            </p:cNvPr>
            <p:cNvSpPr/>
            <p:nvPr/>
          </p:nvSpPr>
          <p:spPr>
            <a:xfrm>
              <a:off x="1427554" y="5829346"/>
              <a:ext cx="340949" cy="14601"/>
            </a:xfrm>
            <a:custGeom>
              <a:avLst/>
              <a:gdLst>
                <a:gd name="connsiteX0" fmla="*/ 5068 w 340949"/>
                <a:gd name="connsiteY0" fmla="*/ 938 h 14601"/>
                <a:gd name="connsiteX1" fmla="*/ 2522 w 340949"/>
                <a:gd name="connsiteY1" fmla="*/ 2411 h 14601"/>
                <a:gd name="connsiteX2" fmla="*/ 1678 w 340949"/>
                <a:gd name="connsiteY2" fmla="*/ 12416 h 14601"/>
                <a:gd name="connsiteX3" fmla="*/ 2522 w 340949"/>
                <a:gd name="connsiteY3" fmla="*/ 13262 h 14601"/>
                <a:gd name="connsiteX4" fmla="*/ 5068 w 340949"/>
                <a:gd name="connsiteY4" fmla="*/ 14601 h 14601"/>
                <a:gd name="connsiteX5" fmla="*/ 6006 w 340949"/>
                <a:gd name="connsiteY5" fmla="*/ 14601 h 14601"/>
                <a:gd name="connsiteX6" fmla="*/ 7211 w 340949"/>
                <a:gd name="connsiteY6" fmla="*/ 14601 h 14601"/>
                <a:gd name="connsiteX7" fmla="*/ 340949 w 340949"/>
                <a:gd name="connsiteY7" fmla="*/ 14601 h 14601"/>
                <a:gd name="connsiteX8" fmla="*/ 333581 w 340949"/>
                <a:gd name="connsiteY8" fmla="*/ 7234 h 14601"/>
                <a:gd name="connsiteX9" fmla="*/ 340949 w 340949"/>
                <a:gd name="connsiteY9" fmla="*/ 0 h 14601"/>
                <a:gd name="connsiteX10" fmla="*/ 7211 w 340949"/>
                <a:gd name="connsiteY10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949" h="14601">
                  <a:moveTo>
                    <a:pt x="5068" y="938"/>
                  </a:moveTo>
                  <a:cubicBezTo>
                    <a:pt x="4130" y="1242"/>
                    <a:pt x="3259" y="1744"/>
                    <a:pt x="2522" y="2411"/>
                  </a:cubicBezTo>
                  <a:cubicBezTo>
                    <a:pt x="-479" y="4940"/>
                    <a:pt x="-854" y="9420"/>
                    <a:pt x="1678" y="12416"/>
                  </a:cubicBezTo>
                  <a:cubicBezTo>
                    <a:pt x="1933" y="12722"/>
                    <a:pt x="2214" y="13005"/>
                    <a:pt x="2522" y="13262"/>
                  </a:cubicBezTo>
                  <a:cubicBezTo>
                    <a:pt x="3259" y="13887"/>
                    <a:pt x="4130" y="14344"/>
                    <a:pt x="5068" y="14601"/>
                  </a:cubicBezTo>
                  <a:lnTo>
                    <a:pt x="6006" y="14601"/>
                  </a:lnTo>
                  <a:lnTo>
                    <a:pt x="7211" y="14601"/>
                  </a:lnTo>
                  <a:lnTo>
                    <a:pt x="340949" y="14601"/>
                  </a:lnTo>
                  <a:cubicBezTo>
                    <a:pt x="336877" y="14601"/>
                    <a:pt x="333581" y="11303"/>
                    <a:pt x="333581" y="7234"/>
                  </a:cubicBezTo>
                  <a:cubicBezTo>
                    <a:pt x="333648" y="3218"/>
                    <a:pt x="336930" y="0"/>
                    <a:pt x="340949" y="0"/>
                  </a:cubicBezTo>
                  <a:lnTo>
                    <a:pt x="721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48D95BEA-59E2-5ADC-DB3E-914EBEDBDB5C}"/>
                </a:ext>
              </a:extLst>
            </p:cNvPr>
            <p:cNvSpPr/>
            <p:nvPr/>
          </p:nvSpPr>
          <p:spPr>
            <a:xfrm>
              <a:off x="4424876" y="6536235"/>
              <a:ext cx="86549" cy="14467"/>
            </a:xfrm>
            <a:custGeom>
              <a:avLst/>
              <a:gdLst>
                <a:gd name="connsiteX0" fmla="*/ 7235 w 86549"/>
                <a:gd name="connsiteY0" fmla="*/ 7234 h 14467"/>
                <a:gd name="connsiteX1" fmla="*/ 0 w 86549"/>
                <a:gd name="connsiteY1" fmla="*/ 14467 h 14467"/>
                <a:gd name="connsiteX2" fmla="*/ 79181 w 86549"/>
                <a:gd name="connsiteY2" fmla="*/ 14467 h 14467"/>
                <a:gd name="connsiteX3" fmla="*/ 86550 w 86549"/>
                <a:gd name="connsiteY3" fmla="*/ 7234 h 14467"/>
                <a:gd name="connsiteX4" fmla="*/ 79315 w 86549"/>
                <a:gd name="connsiteY4" fmla="*/ 0 h 14467"/>
                <a:gd name="connsiteX5" fmla="*/ 0 w 86549"/>
                <a:gd name="connsiteY5" fmla="*/ 0 h 14467"/>
                <a:gd name="connsiteX6" fmla="*/ 7235 w 86549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49" h="14467">
                  <a:moveTo>
                    <a:pt x="7235" y="7234"/>
                  </a:moveTo>
                  <a:cubicBezTo>
                    <a:pt x="7235" y="11226"/>
                    <a:pt x="3993" y="14467"/>
                    <a:pt x="0" y="14467"/>
                  </a:cubicBezTo>
                  <a:lnTo>
                    <a:pt x="79181" y="14467"/>
                  </a:lnTo>
                  <a:cubicBezTo>
                    <a:pt x="83200" y="14467"/>
                    <a:pt x="86483" y="11253"/>
                    <a:pt x="86550" y="7234"/>
                  </a:cubicBezTo>
                  <a:cubicBezTo>
                    <a:pt x="86550" y="3242"/>
                    <a:pt x="83307" y="0"/>
                    <a:pt x="79315" y="0"/>
                  </a:cubicBezTo>
                  <a:lnTo>
                    <a:pt x="0" y="0"/>
                  </a:lnTo>
                  <a:cubicBezTo>
                    <a:pt x="3966" y="67"/>
                    <a:pt x="7168" y="326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25A84EFC-2730-55C8-251B-F1F5365CB3C5}"/>
                </a:ext>
              </a:extLst>
            </p:cNvPr>
            <p:cNvSpPr/>
            <p:nvPr/>
          </p:nvSpPr>
          <p:spPr>
            <a:xfrm>
              <a:off x="4268792" y="6536503"/>
              <a:ext cx="163318" cy="14601"/>
            </a:xfrm>
            <a:custGeom>
              <a:avLst/>
              <a:gdLst>
                <a:gd name="connsiteX0" fmla="*/ 7235 w 163318"/>
                <a:gd name="connsiteY0" fmla="*/ 0 h 14601"/>
                <a:gd name="connsiteX1" fmla="*/ 0 w 163318"/>
                <a:gd name="connsiteY1" fmla="*/ 7368 h 14601"/>
                <a:gd name="connsiteX2" fmla="*/ 7235 w 163318"/>
                <a:gd name="connsiteY2" fmla="*/ 14601 h 14601"/>
                <a:gd name="connsiteX3" fmla="*/ 156084 w 163318"/>
                <a:gd name="connsiteY3" fmla="*/ 14601 h 14601"/>
                <a:gd name="connsiteX4" fmla="*/ 163319 w 163318"/>
                <a:gd name="connsiteY4" fmla="*/ 7368 h 14601"/>
                <a:gd name="connsiteX5" fmla="*/ 156084 w 163318"/>
                <a:gd name="connsiteY5" fmla="*/ 0 h 14601"/>
                <a:gd name="connsiteX6" fmla="*/ 7235 w 163318"/>
                <a:gd name="connsiteY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18" h="14601">
                  <a:moveTo>
                    <a:pt x="7235" y="0"/>
                  </a:moveTo>
                  <a:cubicBezTo>
                    <a:pt x="3215" y="67"/>
                    <a:pt x="0" y="3349"/>
                    <a:pt x="0" y="7368"/>
                  </a:cubicBezTo>
                  <a:cubicBezTo>
                    <a:pt x="0" y="11360"/>
                    <a:pt x="3242" y="14601"/>
                    <a:pt x="7235" y="14601"/>
                  </a:cubicBezTo>
                  <a:lnTo>
                    <a:pt x="156084" y="14601"/>
                  </a:lnTo>
                  <a:cubicBezTo>
                    <a:pt x="160076" y="14601"/>
                    <a:pt x="163319" y="11360"/>
                    <a:pt x="163319" y="7368"/>
                  </a:cubicBezTo>
                  <a:cubicBezTo>
                    <a:pt x="163319" y="3349"/>
                    <a:pt x="160103" y="67"/>
                    <a:pt x="156084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DB344FA1-9949-CEC5-CEBC-D1ABD07BC168}"/>
                </a:ext>
              </a:extLst>
            </p:cNvPr>
            <p:cNvSpPr/>
            <p:nvPr/>
          </p:nvSpPr>
          <p:spPr>
            <a:xfrm>
              <a:off x="581685" y="5556878"/>
              <a:ext cx="14648" cy="35096"/>
            </a:xfrm>
            <a:custGeom>
              <a:avLst/>
              <a:gdLst>
                <a:gd name="connsiteX0" fmla="*/ 4333 w 14648"/>
                <a:gd name="connsiteY0" fmla="*/ 0 h 35096"/>
                <a:gd name="connsiteX1" fmla="*/ 3127 w 14648"/>
                <a:gd name="connsiteY1" fmla="*/ 0 h 35096"/>
                <a:gd name="connsiteX2" fmla="*/ 2055 w 14648"/>
                <a:gd name="connsiteY2" fmla="*/ 670 h 35096"/>
                <a:gd name="connsiteX3" fmla="*/ 849 w 14648"/>
                <a:gd name="connsiteY3" fmla="*/ 1608 h 35096"/>
                <a:gd name="connsiteX4" fmla="*/ 849 w 14648"/>
                <a:gd name="connsiteY4" fmla="*/ 2679 h 35096"/>
                <a:gd name="connsiteX5" fmla="*/ 45 w 14648"/>
                <a:gd name="connsiteY5" fmla="*/ 4019 h 35096"/>
                <a:gd name="connsiteX6" fmla="*/ 45 w 14648"/>
                <a:gd name="connsiteY6" fmla="*/ 5492 h 35096"/>
                <a:gd name="connsiteX7" fmla="*/ 45 w 14648"/>
                <a:gd name="connsiteY7" fmla="*/ 6564 h 35096"/>
                <a:gd name="connsiteX8" fmla="*/ 45 w 14648"/>
                <a:gd name="connsiteY8" fmla="*/ 35097 h 35096"/>
                <a:gd name="connsiteX9" fmla="*/ 14649 w 14648"/>
                <a:gd name="connsiteY9" fmla="*/ 35097 h 35096"/>
                <a:gd name="connsiteX10" fmla="*/ 14649 w 14648"/>
                <a:gd name="connsiteY10" fmla="*/ 6966 h 35096"/>
                <a:gd name="connsiteX11" fmla="*/ 11165 w 14648"/>
                <a:gd name="connsiteY11" fmla="*/ 938 h 35096"/>
                <a:gd name="connsiteX12" fmla="*/ 9960 w 14648"/>
                <a:gd name="connsiteY12" fmla="*/ 134 h 35096"/>
                <a:gd name="connsiteX13" fmla="*/ 8352 w 14648"/>
                <a:gd name="connsiteY13" fmla="*/ 134 h 35096"/>
                <a:gd name="connsiteX14" fmla="*/ 7146 w 14648"/>
                <a:gd name="connsiteY14" fmla="*/ 134 h 35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48" h="35096">
                  <a:moveTo>
                    <a:pt x="4333" y="0"/>
                  </a:moveTo>
                  <a:lnTo>
                    <a:pt x="3127" y="0"/>
                  </a:lnTo>
                  <a:lnTo>
                    <a:pt x="2055" y="670"/>
                  </a:lnTo>
                  <a:lnTo>
                    <a:pt x="849" y="1608"/>
                  </a:lnTo>
                  <a:cubicBezTo>
                    <a:pt x="783" y="1961"/>
                    <a:pt x="783" y="2325"/>
                    <a:pt x="849" y="2679"/>
                  </a:cubicBezTo>
                  <a:lnTo>
                    <a:pt x="45" y="4019"/>
                  </a:lnTo>
                  <a:cubicBezTo>
                    <a:pt x="-7" y="4509"/>
                    <a:pt x="-7" y="5002"/>
                    <a:pt x="45" y="5492"/>
                  </a:cubicBezTo>
                  <a:cubicBezTo>
                    <a:pt x="-15" y="5847"/>
                    <a:pt x="-15" y="6209"/>
                    <a:pt x="45" y="6564"/>
                  </a:cubicBezTo>
                  <a:lnTo>
                    <a:pt x="45" y="35097"/>
                  </a:lnTo>
                  <a:lnTo>
                    <a:pt x="14649" y="35097"/>
                  </a:lnTo>
                  <a:lnTo>
                    <a:pt x="14649" y="6966"/>
                  </a:lnTo>
                  <a:cubicBezTo>
                    <a:pt x="14570" y="4500"/>
                    <a:pt x="13262" y="2237"/>
                    <a:pt x="11165" y="938"/>
                  </a:cubicBezTo>
                  <a:lnTo>
                    <a:pt x="9960" y="134"/>
                  </a:lnTo>
                  <a:lnTo>
                    <a:pt x="8352" y="134"/>
                  </a:lnTo>
                  <a:lnTo>
                    <a:pt x="7146" y="1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475EBC6D-8212-7462-364C-D597BD3C8BFB}"/>
                </a:ext>
              </a:extLst>
            </p:cNvPr>
            <p:cNvSpPr/>
            <p:nvPr/>
          </p:nvSpPr>
          <p:spPr>
            <a:xfrm>
              <a:off x="1383316" y="5631626"/>
              <a:ext cx="14604" cy="199863"/>
            </a:xfrm>
            <a:custGeom>
              <a:avLst/>
              <a:gdLst>
                <a:gd name="connsiteX0" fmla="*/ 7236 w 14604"/>
                <a:gd name="connsiteY0" fmla="*/ 199863 h 199863"/>
                <a:gd name="connsiteX1" fmla="*/ 14605 w 14604"/>
                <a:gd name="connsiteY1" fmla="*/ 192496 h 199863"/>
                <a:gd name="connsiteX2" fmla="*/ 14605 w 14604"/>
                <a:gd name="connsiteY2" fmla="*/ 0 h 199863"/>
                <a:gd name="connsiteX3" fmla="*/ 7236 w 14604"/>
                <a:gd name="connsiteY3" fmla="*/ 7368 h 199863"/>
                <a:gd name="connsiteX4" fmla="*/ 1 w 14604"/>
                <a:gd name="connsiteY4" fmla="*/ 0 h 199863"/>
                <a:gd name="connsiteX5" fmla="*/ 1 w 14604"/>
                <a:gd name="connsiteY5" fmla="*/ 192496 h 199863"/>
                <a:gd name="connsiteX6" fmla="*/ 7102 w 14604"/>
                <a:gd name="connsiteY6" fmla="*/ 199862 h 199863"/>
                <a:gd name="connsiteX7" fmla="*/ 7236 w 14604"/>
                <a:gd name="connsiteY7" fmla="*/ 199863 h 19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4" h="199863">
                  <a:moveTo>
                    <a:pt x="7236" y="199863"/>
                  </a:moveTo>
                  <a:cubicBezTo>
                    <a:pt x="11309" y="199863"/>
                    <a:pt x="14605" y="196565"/>
                    <a:pt x="14605" y="192496"/>
                  </a:cubicBezTo>
                  <a:lnTo>
                    <a:pt x="14605" y="0"/>
                  </a:lnTo>
                  <a:cubicBezTo>
                    <a:pt x="14605" y="4070"/>
                    <a:pt x="11309" y="7368"/>
                    <a:pt x="7236" y="7368"/>
                  </a:cubicBezTo>
                  <a:cubicBezTo>
                    <a:pt x="3217" y="7294"/>
                    <a:pt x="1" y="4017"/>
                    <a:pt x="1" y="0"/>
                  </a:cubicBezTo>
                  <a:lnTo>
                    <a:pt x="1" y="192496"/>
                  </a:lnTo>
                  <a:cubicBezTo>
                    <a:pt x="-79" y="196490"/>
                    <a:pt x="3110" y="199788"/>
                    <a:pt x="7102" y="199862"/>
                  </a:cubicBezTo>
                  <a:cubicBezTo>
                    <a:pt x="7142" y="199863"/>
                    <a:pt x="7196" y="199863"/>
                    <a:pt x="7236" y="19986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CE4D3611-8F09-5BDB-217C-3CF96BDB8840}"/>
                </a:ext>
              </a:extLst>
            </p:cNvPr>
            <p:cNvSpPr/>
            <p:nvPr/>
          </p:nvSpPr>
          <p:spPr>
            <a:xfrm>
              <a:off x="1383318" y="5606978"/>
              <a:ext cx="14603" cy="32015"/>
            </a:xfrm>
            <a:custGeom>
              <a:avLst/>
              <a:gdLst>
                <a:gd name="connsiteX0" fmla="*/ 7235 w 14603"/>
                <a:gd name="connsiteY0" fmla="*/ 32016 h 32015"/>
                <a:gd name="connsiteX1" fmla="*/ 14604 w 14603"/>
                <a:gd name="connsiteY1" fmla="*/ 24648 h 32015"/>
                <a:gd name="connsiteX2" fmla="*/ 14604 w 14603"/>
                <a:gd name="connsiteY2" fmla="*/ 7234 h 32015"/>
                <a:gd name="connsiteX3" fmla="*/ 7235 w 14603"/>
                <a:gd name="connsiteY3" fmla="*/ 0 h 32015"/>
                <a:gd name="connsiteX4" fmla="*/ 0 w 14603"/>
                <a:gd name="connsiteY4" fmla="*/ 7234 h 32015"/>
                <a:gd name="connsiteX5" fmla="*/ 0 w 14603"/>
                <a:gd name="connsiteY5" fmla="*/ 24648 h 32015"/>
                <a:gd name="connsiteX6" fmla="*/ 7235 w 14603"/>
                <a:gd name="connsiteY6" fmla="*/ 32016 h 3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2015">
                  <a:moveTo>
                    <a:pt x="7235" y="32016"/>
                  </a:moveTo>
                  <a:cubicBezTo>
                    <a:pt x="11308" y="32016"/>
                    <a:pt x="14604" y="28718"/>
                    <a:pt x="14604" y="24648"/>
                  </a:cubicBezTo>
                  <a:lnTo>
                    <a:pt x="14604" y="7234"/>
                  </a:lnTo>
                  <a:cubicBezTo>
                    <a:pt x="14537" y="3218"/>
                    <a:pt x="11254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lnTo>
                    <a:pt x="0" y="24648"/>
                  </a:lnTo>
                  <a:cubicBezTo>
                    <a:pt x="0" y="28665"/>
                    <a:pt x="3215" y="31942"/>
                    <a:pt x="7235" y="3201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168F6738-CE7A-3F8A-290E-7BE350D1D4BD}"/>
                </a:ext>
              </a:extLst>
            </p:cNvPr>
            <p:cNvSpPr/>
            <p:nvPr/>
          </p:nvSpPr>
          <p:spPr>
            <a:xfrm>
              <a:off x="1772690" y="5794651"/>
              <a:ext cx="193430" cy="14601"/>
            </a:xfrm>
            <a:custGeom>
              <a:avLst/>
              <a:gdLst>
                <a:gd name="connsiteX0" fmla="*/ 5862 w 193430"/>
                <a:gd name="connsiteY0" fmla="*/ 804 h 14601"/>
                <a:gd name="connsiteX1" fmla="*/ 4388 w 193430"/>
                <a:gd name="connsiteY1" fmla="*/ 804 h 14601"/>
                <a:gd name="connsiteX2" fmla="*/ 3182 w 193430"/>
                <a:gd name="connsiteY2" fmla="*/ 804 h 14601"/>
                <a:gd name="connsiteX3" fmla="*/ 1976 w 193430"/>
                <a:gd name="connsiteY3" fmla="*/ 1607 h 14601"/>
                <a:gd name="connsiteX4" fmla="*/ 904 w 193430"/>
                <a:gd name="connsiteY4" fmla="*/ 2411 h 14601"/>
                <a:gd name="connsiteX5" fmla="*/ 101 w 193430"/>
                <a:gd name="connsiteY5" fmla="*/ 3483 h 14601"/>
                <a:gd name="connsiteX6" fmla="*/ 101 w 193430"/>
                <a:gd name="connsiteY6" fmla="*/ 4822 h 14601"/>
                <a:gd name="connsiteX7" fmla="*/ 101 w 193430"/>
                <a:gd name="connsiteY7" fmla="*/ 7368 h 14601"/>
                <a:gd name="connsiteX8" fmla="*/ 7335 w 193430"/>
                <a:gd name="connsiteY8" fmla="*/ 14601 h 14601"/>
                <a:gd name="connsiteX9" fmla="*/ 193430 w 193430"/>
                <a:gd name="connsiteY9" fmla="*/ 14601 h 14601"/>
                <a:gd name="connsiteX10" fmla="*/ 186195 w 193430"/>
                <a:gd name="connsiteY10" fmla="*/ 7368 h 14601"/>
                <a:gd name="connsiteX11" fmla="*/ 193430 w 193430"/>
                <a:gd name="connsiteY11" fmla="*/ 0 h 14601"/>
                <a:gd name="connsiteX12" fmla="*/ 5862 w 193430"/>
                <a:gd name="connsiteY12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430" h="14601">
                  <a:moveTo>
                    <a:pt x="5862" y="804"/>
                  </a:moveTo>
                  <a:lnTo>
                    <a:pt x="4388" y="804"/>
                  </a:lnTo>
                  <a:lnTo>
                    <a:pt x="3182" y="804"/>
                  </a:lnTo>
                  <a:cubicBezTo>
                    <a:pt x="3182" y="804"/>
                    <a:pt x="2378" y="804"/>
                    <a:pt x="1976" y="1607"/>
                  </a:cubicBezTo>
                  <a:lnTo>
                    <a:pt x="904" y="2411"/>
                  </a:lnTo>
                  <a:lnTo>
                    <a:pt x="101" y="3483"/>
                  </a:lnTo>
                  <a:cubicBezTo>
                    <a:pt x="74" y="3929"/>
                    <a:pt x="74" y="4376"/>
                    <a:pt x="101" y="4822"/>
                  </a:cubicBezTo>
                  <a:cubicBezTo>
                    <a:pt x="-34" y="5665"/>
                    <a:pt x="-34" y="6525"/>
                    <a:pt x="101" y="7368"/>
                  </a:cubicBezTo>
                  <a:cubicBezTo>
                    <a:pt x="101" y="11362"/>
                    <a:pt x="3343" y="14601"/>
                    <a:pt x="7335" y="14601"/>
                  </a:cubicBezTo>
                  <a:lnTo>
                    <a:pt x="193430" y="14601"/>
                  </a:lnTo>
                  <a:cubicBezTo>
                    <a:pt x="189438" y="14601"/>
                    <a:pt x="186195" y="11362"/>
                    <a:pt x="186195" y="7368"/>
                  </a:cubicBezTo>
                  <a:cubicBezTo>
                    <a:pt x="186195" y="3350"/>
                    <a:pt x="189411" y="74"/>
                    <a:pt x="193430" y="0"/>
                  </a:cubicBezTo>
                  <a:lnTo>
                    <a:pt x="586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EE72677-BC67-7253-EE8B-2F885EA2D141}"/>
                </a:ext>
              </a:extLst>
            </p:cNvPr>
            <p:cNvSpPr/>
            <p:nvPr/>
          </p:nvSpPr>
          <p:spPr>
            <a:xfrm>
              <a:off x="1957814" y="5795321"/>
              <a:ext cx="26125" cy="14601"/>
            </a:xfrm>
            <a:custGeom>
              <a:avLst/>
              <a:gdLst>
                <a:gd name="connsiteX0" fmla="*/ 0 w 26125"/>
                <a:gd name="connsiteY0" fmla="*/ 7368 h 14601"/>
                <a:gd name="connsiteX1" fmla="*/ 7235 w 26125"/>
                <a:gd name="connsiteY1" fmla="*/ 14601 h 14601"/>
                <a:gd name="connsiteX2" fmla="*/ 18891 w 26125"/>
                <a:gd name="connsiteY2" fmla="*/ 14601 h 14601"/>
                <a:gd name="connsiteX3" fmla="*/ 18891 w 26125"/>
                <a:gd name="connsiteY3" fmla="*/ 7368 h 14601"/>
                <a:gd name="connsiteX4" fmla="*/ 26126 w 26125"/>
                <a:gd name="connsiteY4" fmla="*/ 0 h 14601"/>
                <a:gd name="connsiteX5" fmla="*/ 7235 w 26125"/>
                <a:gd name="connsiteY5" fmla="*/ 0 h 14601"/>
                <a:gd name="connsiteX6" fmla="*/ 0 w 26125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25" h="14601">
                  <a:moveTo>
                    <a:pt x="0" y="7368"/>
                  </a:moveTo>
                  <a:cubicBezTo>
                    <a:pt x="0" y="11362"/>
                    <a:pt x="3242" y="14601"/>
                    <a:pt x="7235" y="14601"/>
                  </a:cubicBezTo>
                  <a:lnTo>
                    <a:pt x="18891" y="14601"/>
                  </a:lnTo>
                  <a:lnTo>
                    <a:pt x="18891" y="7368"/>
                  </a:lnTo>
                  <a:cubicBezTo>
                    <a:pt x="18891" y="3350"/>
                    <a:pt x="22106" y="74"/>
                    <a:pt x="26126" y="0"/>
                  </a:cubicBezTo>
                  <a:lnTo>
                    <a:pt x="7235" y="0"/>
                  </a:lnTo>
                  <a:cubicBezTo>
                    <a:pt x="3215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21965026-30EC-AE45-D1E6-B8330860040F}"/>
                </a:ext>
              </a:extLst>
            </p:cNvPr>
            <p:cNvSpPr/>
            <p:nvPr/>
          </p:nvSpPr>
          <p:spPr>
            <a:xfrm>
              <a:off x="1976704" y="5795321"/>
              <a:ext cx="14603" cy="58003"/>
            </a:xfrm>
            <a:custGeom>
              <a:avLst/>
              <a:gdLst>
                <a:gd name="connsiteX0" fmla="*/ 0 w 14603"/>
                <a:gd name="connsiteY0" fmla="*/ 7368 h 58003"/>
                <a:gd name="connsiteX1" fmla="*/ 0 w 14603"/>
                <a:gd name="connsiteY1" fmla="*/ 58003 h 58003"/>
                <a:gd name="connsiteX2" fmla="*/ 7235 w 14603"/>
                <a:gd name="connsiteY2" fmla="*/ 50636 h 58003"/>
                <a:gd name="connsiteX3" fmla="*/ 14604 w 14603"/>
                <a:gd name="connsiteY3" fmla="*/ 58003 h 58003"/>
                <a:gd name="connsiteX4" fmla="*/ 14604 w 14603"/>
                <a:gd name="connsiteY4" fmla="*/ 7368 h 58003"/>
                <a:gd name="connsiteX5" fmla="*/ 7235 w 14603"/>
                <a:gd name="connsiteY5" fmla="*/ 0 h 58003"/>
                <a:gd name="connsiteX6" fmla="*/ 0 w 14603"/>
                <a:gd name="connsiteY6" fmla="*/ 7368 h 5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58003">
                  <a:moveTo>
                    <a:pt x="0" y="7368"/>
                  </a:moveTo>
                  <a:lnTo>
                    <a:pt x="0" y="58003"/>
                  </a:lnTo>
                  <a:cubicBezTo>
                    <a:pt x="0" y="53986"/>
                    <a:pt x="3216" y="50709"/>
                    <a:pt x="7235" y="50636"/>
                  </a:cubicBezTo>
                  <a:cubicBezTo>
                    <a:pt x="11308" y="50636"/>
                    <a:pt x="14604" y="53934"/>
                    <a:pt x="14604" y="58003"/>
                  </a:cubicBez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9C783636-7B99-EF32-C2E8-E5F9F4562F8B}"/>
                </a:ext>
              </a:extLst>
            </p:cNvPr>
            <p:cNvSpPr/>
            <p:nvPr/>
          </p:nvSpPr>
          <p:spPr>
            <a:xfrm>
              <a:off x="1976704" y="5845957"/>
              <a:ext cx="14603" cy="617138"/>
            </a:xfrm>
            <a:custGeom>
              <a:avLst/>
              <a:gdLst>
                <a:gd name="connsiteX0" fmla="*/ 7235 w 14603"/>
                <a:gd name="connsiteY0" fmla="*/ 617138 h 617138"/>
                <a:gd name="connsiteX1" fmla="*/ 14604 w 14603"/>
                <a:gd name="connsiteY1" fmla="*/ 617138 h 617138"/>
                <a:gd name="connsiteX2" fmla="*/ 14604 w 14603"/>
                <a:gd name="connsiteY2" fmla="*/ 7368 h 617138"/>
                <a:gd name="connsiteX3" fmla="*/ 7235 w 14603"/>
                <a:gd name="connsiteY3" fmla="*/ 0 h 617138"/>
                <a:gd name="connsiteX4" fmla="*/ 0 w 14603"/>
                <a:gd name="connsiteY4" fmla="*/ 7368 h 617138"/>
                <a:gd name="connsiteX5" fmla="*/ 0 w 14603"/>
                <a:gd name="connsiteY5" fmla="*/ 617138 h 61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617138">
                  <a:moveTo>
                    <a:pt x="7235" y="617138"/>
                  </a:moveTo>
                  <a:lnTo>
                    <a:pt x="14604" y="617138"/>
                  </a:lnTo>
                  <a:lnTo>
                    <a:pt x="14604" y="7368"/>
                  </a:lnTo>
                  <a:cubicBezTo>
                    <a:pt x="14604" y="3298"/>
                    <a:pt x="11308" y="0"/>
                    <a:pt x="7235" y="0"/>
                  </a:cubicBezTo>
                  <a:cubicBezTo>
                    <a:pt x="3216" y="74"/>
                    <a:pt x="0" y="3350"/>
                    <a:pt x="0" y="7368"/>
                  </a:cubicBezTo>
                  <a:lnTo>
                    <a:pt x="0" y="61713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8E6C9930-EFE6-61D8-D08D-CA83709AF82E}"/>
                </a:ext>
              </a:extLst>
            </p:cNvPr>
            <p:cNvSpPr/>
            <p:nvPr/>
          </p:nvSpPr>
          <p:spPr>
            <a:xfrm>
              <a:off x="694531" y="6256340"/>
              <a:ext cx="13592" cy="213185"/>
            </a:xfrm>
            <a:custGeom>
              <a:avLst/>
              <a:gdLst>
                <a:gd name="connsiteX0" fmla="*/ 6171 w 13592"/>
                <a:gd name="connsiteY0" fmla="*/ 205684 h 213185"/>
                <a:gd name="connsiteX1" fmla="*/ 10459 w 13592"/>
                <a:gd name="connsiteY1" fmla="*/ 207157 h 213185"/>
                <a:gd name="connsiteX2" fmla="*/ 13540 w 13592"/>
                <a:gd name="connsiteY2" fmla="*/ 207157 h 213185"/>
                <a:gd name="connsiteX3" fmla="*/ 13540 w 13592"/>
                <a:gd name="connsiteY3" fmla="*/ 6222 h 213185"/>
                <a:gd name="connsiteX4" fmla="*/ 13540 w 13592"/>
                <a:gd name="connsiteY4" fmla="*/ 6222 h 213185"/>
                <a:gd name="connsiteX5" fmla="*/ 13540 w 13592"/>
                <a:gd name="connsiteY5" fmla="*/ 5419 h 213185"/>
                <a:gd name="connsiteX6" fmla="*/ 13540 w 13592"/>
                <a:gd name="connsiteY6" fmla="*/ 3945 h 213185"/>
                <a:gd name="connsiteX7" fmla="*/ 13540 w 13592"/>
                <a:gd name="connsiteY7" fmla="*/ 3945 h 213185"/>
                <a:gd name="connsiteX8" fmla="*/ 13540 w 13592"/>
                <a:gd name="connsiteY8" fmla="*/ 3007 h 213185"/>
                <a:gd name="connsiteX9" fmla="*/ 12870 w 13592"/>
                <a:gd name="connsiteY9" fmla="*/ 1802 h 213185"/>
                <a:gd name="connsiteX10" fmla="*/ 11798 w 13592"/>
                <a:gd name="connsiteY10" fmla="*/ 864 h 213185"/>
                <a:gd name="connsiteX11" fmla="*/ 10727 w 13592"/>
                <a:gd name="connsiteY11" fmla="*/ 60 h 213185"/>
                <a:gd name="connsiteX12" fmla="*/ 9387 w 13592"/>
                <a:gd name="connsiteY12" fmla="*/ 60 h 213185"/>
                <a:gd name="connsiteX13" fmla="*/ 7243 w 13592"/>
                <a:gd name="connsiteY13" fmla="*/ 60 h 213185"/>
                <a:gd name="connsiteX14" fmla="*/ 8 w 13592"/>
                <a:gd name="connsiteY14" fmla="*/ 7428 h 213185"/>
                <a:gd name="connsiteX15" fmla="*/ 8 w 13592"/>
                <a:gd name="connsiteY15" fmla="*/ 213185 h 213185"/>
                <a:gd name="connsiteX16" fmla="*/ 6171 w 13592"/>
                <a:gd name="connsiteY16" fmla="*/ 205684 h 21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92" h="213185">
                  <a:moveTo>
                    <a:pt x="6171" y="205684"/>
                  </a:moveTo>
                  <a:cubicBezTo>
                    <a:pt x="7713" y="205751"/>
                    <a:pt x="9205" y="206260"/>
                    <a:pt x="10459" y="207157"/>
                  </a:cubicBezTo>
                  <a:lnTo>
                    <a:pt x="13540" y="207157"/>
                  </a:lnTo>
                  <a:lnTo>
                    <a:pt x="13540" y="6222"/>
                  </a:lnTo>
                  <a:lnTo>
                    <a:pt x="13540" y="6222"/>
                  </a:lnTo>
                  <a:cubicBezTo>
                    <a:pt x="13598" y="5954"/>
                    <a:pt x="13598" y="5687"/>
                    <a:pt x="13540" y="5419"/>
                  </a:cubicBezTo>
                  <a:cubicBezTo>
                    <a:pt x="13603" y="4923"/>
                    <a:pt x="13603" y="4441"/>
                    <a:pt x="13540" y="3945"/>
                  </a:cubicBezTo>
                  <a:lnTo>
                    <a:pt x="13540" y="3945"/>
                  </a:lnTo>
                  <a:cubicBezTo>
                    <a:pt x="13610" y="3637"/>
                    <a:pt x="13610" y="3315"/>
                    <a:pt x="13540" y="3007"/>
                  </a:cubicBezTo>
                  <a:cubicBezTo>
                    <a:pt x="13369" y="2579"/>
                    <a:pt x="13144" y="2177"/>
                    <a:pt x="12870" y="1802"/>
                  </a:cubicBezTo>
                  <a:lnTo>
                    <a:pt x="11798" y="864"/>
                  </a:lnTo>
                  <a:lnTo>
                    <a:pt x="10727" y="60"/>
                  </a:lnTo>
                  <a:lnTo>
                    <a:pt x="9387" y="60"/>
                  </a:lnTo>
                  <a:cubicBezTo>
                    <a:pt x="8674" y="-20"/>
                    <a:pt x="7956" y="-20"/>
                    <a:pt x="7243" y="60"/>
                  </a:cubicBezTo>
                  <a:cubicBezTo>
                    <a:pt x="3227" y="127"/>
                    <a:pt x="8" y="3409"/>
                    <a:pt x="8" y="7428"/>
                  </a:cubicBezTo>
                  <a:lnTo>
                    <a:pt x="8" y="213185"/>
                  </a:lnTo>
                  <a:cubicBezTo>
                    <a:pt x="-170" y="209475"/>
                    <a:pt x="2495" y="206233"/>
                    <a:pt x="6171" y="2056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6D8F1ABC-9A15-3431-5C8D-3940EA33DE0E}"/>
                </a:ext>
              </a:extLst>
            </p:cNvPr>
            <p:cNvSpPr/>
            <p:nvPr/>
          </p:nvSpPr>
          <p:spPr>
            <a:xfrm>
              <a:off x="708071" y="6478098"/>
              <a:ext cx="2813" cy="150"/>
            </a:xfrm>
            <a:custGeom>
              <a:avLst/>
              <a:gdLst>
                <a:gd name="connsiteX0" fmla="*/ 0 w 2813"/>
                <a:gd name="connsiteY0" fmla="*/ 0 h 150"/>
                <a:gd name="connsiteX1" fmla="*/ 2814 w 2813"/>
                <a:gd name="connsiteY1" fmla="*/ 0 h 150"/>
                <a:gd name="connsiteX2" fmla="*/ 0 w 2813"/>
                <a:gd name="connsiteY2" fmla="*/ 0 h 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3" h="150">
                  <a:moveTo>
                    <a:pt x="0" y="0"/>
                  </a:moveTo>
                  <a:lnTo>
                    <a:pt x="2814" y="0"/>
                  </a:lnTo>
                  <a:cubicBezTo>
                    <a:pt x="1886" y="201"/>
                    <a:pt x="927" y="20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AE804131-327F-E187-DF52-A5CC7FB0F6F1}"/>
                </a:ext>
              </a:extLst>
            </p:cNvPr>
            <p:cNvSpPr/>
            <p:nvPr/>
          </p:nvSpPr>
          <p:spPr>
            <a:xfrm>
              <a:off x="704989" y="6463497"/>
              <a:ext cx="5895" cy="1607"/>
            </a:xfrm>
            <a:custGeom>
              <a:avLst/>
              <a:gdLst>
                <a:gd name="connsiteX0" fmla="*/ 0 w 5895"/>
                <a:gd name="connsiteY0" fmla="*/ 0 h 1607"/>
                <a:gd name="connsiteX1" fmla="*/ 1608 w 5895"/>
                <a:gd name="connsiteY1" fmla="*/ 1607 h 1607"/>
                <a:gd name="connsiteX2" fmla="*/ 5895 w 5895"/>
                <a:gd name="connsiteY2" fmla="*/ 0 h 1607"/>
                <a:gd name="connsiteX3" fmla="*/ 0 w 5895"/>
                <a:gd name="connsiteY3" fmla="*/ 0 h 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" h="1607">
                  <a:moveTo>
                    <a:pt x="0" y="0"/>
                  </a:moveTo>
                  <a:cubicBezTo>
                    <a:pt x="602" y="469"/>
                    <a:pt x="1142" y="1005"/>
                    <a:pt x="1608" y="1607"/>
                  </a:cubicBezTo>
                  <a:cubicBezTo>
                    <a:pt x="2820" y="616"/>
                    <a:pt x="4328" y="54"/>
                    <a:pt x="58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DC086C46-E87E-98EF-B08F-47B2C8CA41C0}"/>
                </a:ext>
              </a:extLst>
            </p:cNvPr>
            <p:cNvSpPr/>
            <p:nvPr/>
          </p:nvSpPr>
          <p:spPr>
            <a:xfrm>
              <a:off x="706597" y="6463497"/>
              <a:ext cx="265945" cy="14082"/>
            </a:xfrm>
            <a:custGeom>
              <a:avLst/>
              <a:gdLst>
                <a:gd name="connsiteX0" fmla="*/ 260184 w 265945"/>
                <a:gd name="connsiteY0" fmla="*/ 7635 h 14082"/>
                <a:gd name="connsiteX1" fmla="*/ 260184 w 265945"/>
                <a:gd name="connsiteY1" fmla="*/ 0 h 14082"/>
                <a:gd name="connsiteX2" fmla="*/ 4287 w 265945"/>
                <a:gd name="connsiteY2" fmla="*/ 0 h 14082"/>
                <a:gd name="connsiteX3" fmla="*/ 0 w 265945"/>
                <a:gd name="connsiteY3" fmla="*/ 1607 h 14082"/>
                <a:gd name="connsiteX4" fmla="*/ 1474 w 265945"/>
                <a:gd name="connsiteY4" fmla="*/ 5760 h 14082"/>
                <a:gd name="connsiteX5" fmla="*/ 1474 w 265945"/>
                <a:gd name="connsiteY5" fmla="*/ 13931 h 14082"/>
                <a:gd name="connsiteX6" fmla="*/ 4287 w 265945"/>
                <a:gd name="connsiteY6" fmla="*/ 13931 h 14082"/>
                <a:gd name="connsiteX7" fmla="*/ 265945 w 265945"/>
                <a:gd name="connsiteY7" fmla="*/ 13931 h 14082"/>
                <a:gd name="connsiteX8" fmla="*/ 260184 w 265945"/>
                <a:gd name="connsiteY8" fmla="*/ 7635 h 1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945" h="14082">
                  <a:moveTo>
                    <a:pt x="260184" y="7635"/>
                  </a:moveTo>
                  <a:lnTo>
                    <a:pt x="260184" y="0"/>
                  </a:lnTo>
                  <a:lnTo>
                    <a:pt x="4287" y="0"/>
                  </a:lnTo>
                  <a:cubicBezTo>
                    <a:pt x="2720" y="54"/>
                    <a:pt x="1212" y="616"/>
                    <a:pt x="0" y="1607"/>
                  </a:cubicBezTo>
                  <a:cubicBezTo>
                    <a:pt x="882" y="2826"/>
                    <a:pt x="1393" y="4260"/>
                    <a:pt x="1474" y="5760"/>
                  </a:cubicBezTo>
                  <a:lnTo>
                    <a:pt x="1474" y="13931"/>
                  </a:lnTo>
                  <a:cubicBezTo>
                    <a:pt x="2401" y="14132"/>
                    <a:pt x="3360" y="14132"/>
                    <a:pt x="4287" y="13931"/>
                  </a:cubicBezTo>
                  <a:lnTo>
                    <a:pt x="265945" y="13931"/>
                  </a:lnTo>
                  <a:cubicBezTo>
                    <a:pt x="262860" y="13315"/>
                    <a:pt x="260530" y="10770"/>
                    <a:pt x="260184" y="763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BA9B1E20-1A09-243A-019C-B3F134C05C6B}"/>
                </a:ext>
              </a:extLst>
            </p:cNvPr>
            <p:cNvSpPr/>
            <p:nvPr/>
          </p:nvSpPr>
          <p:spPr>
            <a:xfrm>
              <a:off x="693467" y="5990898"/>
              <a:ext cx="14201" cy="142128"/>
            </a:xfrm>
            <a:custGeom>
              <a:avLst/>
              <a:gdLst>
                <a:gd name="connsiteX0" fmla="*/ 7235 w 14201"/>
                <a:gd name="connsiteY0" fmla="*/ 7234 h 142128"/>
                <a:gd name="connsiteX1" fmla="*/ 0 w 14201"/>
                <a:gd name="connsiteY1" fmla="*/ 0 h 142128"/>
                <a:gd name="connsiteX2" fmla="*/ 0 w 14201"/>
                <a:gd name="connsiteY2" fmla="*/ 142128 h 142128"/>
                <a:gd name="connsiteX3" fmla="*/ 804 w 14201"/>
                <a:gd name="connsiteY3" fmla="*/ 142128 h 142128"/>
                <a:gd name="connsiteX4" fmla="*/ 14202 w 14201"/>
                <a:gd name="connsiteY4" fmla="*/ 142128 h 142128"/>
                <a:gd name="connsiteX5" fmla="*/ 14202 w 14201"/>
                <a:gd name="connsiteY5" fmla="*/ 0 h 142128"/>
                <a:gd name="connsiteX6" fmla="*/ 7235 w 14201"/>
                <a:gd name="connsiteY6" fmla="*/ 7234 h 14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01" h="142128">
                  <a:moveTo>
                    <a:pt x="7235" y="7234"/>
                  </a:moveTo>
                  <a:cubicBezTo>
                    <a:pt x="3240" y="7234"/>
                    <a:pt x="0" y="3995"/>
                    <a:pt x="0" y="0"/>
                  </a:cubicBezTo>
                  <a:lnTo>
                    <a:pt x="0" y="142128"/>
                  </a:lnTo>
                  <a:lnTo>
                    <a:pt x="804" y="142128"/>
                  </a:lnTo>
                  <a:lnTo>
                    <a:pt x="14202" y="142128"/>
                  </a:lnTo>
                  <a:lnTo>
                    <a:pt x="14202" y="0"/>
                  </a:lnTo>
                  <a:cubicBezTo>
                    <a:pt x="14137" y="3865"/>
                    <a:pt x="11096" y="7023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471ED540-13A1-A009-4EED-AE36DA1F6B4C}"/>
                </a:ext>
              </a:extLst>
            </p:cNvPr>
            <p:cNvSpPr/>
            <p:nvPr/>
          </p:nvSpPr>
          <p:spPr>
            <a:xfrm>
              <a:off x="700702" y="4945232"/>
              <a:ext cx="179127" cy="14467"/>
            </a:xfrm>
            <a:custGeom>
              <a:avLst/>
              <a:gdLst>
                <a:gd name="connsiteX0" fmla="*/ 7369 w 179127"/>
                <a:gd name="connsiteY0" fmla="*/ 7234 h 14467"/>
                <a:gd name="connsiteX1" fmla="*/ 7369 w 179127"/>
                <a:gd name="connsiteY1" fmla="*/ 14467 h 14467"/>
                <a:gd name="connsiteX2" fmla="*/ 179128 w 179127"/>
                <a:gd name="connsiteY2" fmla="*/ 14467 h 14467"/>
                <a:gd name="connsiteX3" fmla="*/ 171893 w 179127"/>
                <a:gd name="connsiteY3" fmla="*/ 7234 h 14467"/>
                <a:gd name="connsiteX4" fmla="*/ 179128 w 179127"/>
                <a:gd name="connsiteY4" fmla="*/ 0 h 14467"/>
                <a:gd name="connsiteX5" fmla="*/ 0 w 179127"/>
                <a:gd name="connsiteY5" fmla="*/ 0 h 14467"/>
                <a:gd name="connsiteX6" fmla="*/ 7369 w 179127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27" h="14467">
                  <a:moveTo>
                    <a:pt x="7369" y="7234"/>
                  </a:moveTo>
                  <a:lnTo>
                    <a:pt x="7369" y="14467"/>
                  </a:lnTo>
                  <a:lnTo>
                    <a:pt x="179128" y="14467"/>
                  </a:lnTo>
                  <a:cubicBezTo>
                    <a:pt x="175133" y="14467"/>
                    <a:pt x="171893" y="11228"/>
                    <a:pt x="171893" y="7234"/>
                  </a:cubicBezTo>
                  <a:cubicBezTo>
                    <a:pt x="171893" y="3239"/>
                    <a:pt x="175133" y="0"/>
                    <a:pt x="179128" y="0"/>
                  </a:cubicBezTo>
                  <a:lnTo>
                    <a:pt x="0" y="0"/>
                  </a:lnTo>
                  <a:cubicBezTo>
                    <a:pt x="4018" y="0"/>
                    <a:pt x="7295" y="3218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42F8671D-1F06-654B-7642-3BE9FAF37A3F}"/>
                </a:ext>
              </a:extLst>
            </p:cNvPr>
            <p:cNvSpPr/>
            <p:nvPr/>
          </p:nvSpPr>
          <p:spPr>
            <a:xfrm>
              <a:off x="872595" y="4945885"/>
              <a:ext cx="112904" cy="14618"/>
            </a:xfrm>
            <a:custGeom>
              <a:avLst/>
              <a:gdLst>
                <a:gd name="connsiteX0" fmla="*/ 104637 w 112904"/>
                <a:gd name="connsiteY0" fmla="*/ 13814 h 14618"/>
                <a:gd name="connsiteX1" fmla="*/ 105440 w 112904"/>
                <a:gd name="connsiteY1" fmla="*/ 13814 h 14618"/>
                <a:gd name="connsiteX2" fmla="*/ 106780 w 112904"/>
                <a:gd name="connsiteY2" fmla="*/ 13814 h 14618"/>
                <a:gd name="connsiteX3" fmla="*/ 112809 w 112904"/>
                <a:gd name="connsiteY3" fmla="*/ 6849 h 14618"/>
                <a:gd name="connsiteX4" fmla="*/ 112809 w 112904"/>
                <a:gd name="connsiteY4" fmla="*/ 4035 h 14618"/>
                <a:gd name="connsiteX5" fmla="*/ 111201 w 112904"/>
                <a:gd name="connsiteY5" fmla="*/ 1758 h 14618"/>
                <a:gd name="connsiteX6" fmla="*/ 109996 w 112904"/>
                <a:gd name="connsiteY6" fmla="*/ 954 h 14618"/>
                <a:gd name="connsiteX7" fmla="*/ 108790 w 112904"/>
                <a:gd name="connsiteY7" fmla="*/ 151 h 14618"/>
                <a:gd name="connsiteX8" fmla="*/ 106110 w 112904"/>
                <a:gd name="connsiteY8" fmla="*/ 151 h 14618"/>
                <a:gd name="connsiteX9" fmla="*/ 7235 w 112904"/>
                <a:gd name="connsiteY9" fmla="*/ 151 h 14618"/>
                <a:gd name="connsiteX10" fmla="*/ 0 w 112904"/>
                <a:gd name="connsiteY10" fmla="*/ 7384 h 14618"/>
                <a:gd name="connsiteX11" fmla="*/ 7235 w 112904"/>
                <a:gd name="connsiteY11" fmla="*/ 14618 h 14618"/>
                <a:gd name="connsiteX12" fmla="*/ 104637 w 112904"/>
                <a:gd name="connsiteY12" fmla="*/ 14618 h 1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04" h="14618">
                  <a:moveTo>
                    <a:pt x="104637" y="13814"/>
                  </a:moveTo>
                  <a:lnTo>
                    <a:pt x="105440" y="13814"/>
                  </a:lnTo>
                  <a:lnTo>
                    <a:pt x="106780" y="13814"/>
                  </a:lnTo>
                  <a:cubicBezTo>
                    <a:pt x="110229" y="13288"/>
                    <a:pt x="112784" y="10335"/>
                    <a:pt x="112809" y="6849"/>
                  </a:cubicBezTo>
                  <a:cubicBezTo>
                    <a:pt x="112936" y="5915"/>
                    <a:pt x="112936" y="4969"/>
                    <a:pt x="112809" y="4035"/>
                  </a:cubicBezTo>
                  <a:cubicBezTo>
                    <a:pt x="112433" y="3175"/>
                    <a:pt x="111885" y="2401"/>
                    <a:pt x="111201" y="1758"/>
                  </a:cubicBezTo>
                  <a:lnTo>
                    <a:pt x="109996" y="954"/>
                  </a:lnTo>
                  <a:cubicBezTo>
                    <a:pt x="109996" y="954"/>
                    <a:pt x="109996" y="285"/>
                    <a:pt x="108790" y="151"/>
                  </a:cubicBezTo>
                  <a:cubicBezTo>
                    <a:pt x="107908" y="-50"/>
                    <a:pt x="106992" y="-50"/>
                    <a:pt x="106110" y="151"/>
                  </a:cubicBezTo>
                  <a:lnTo>
                    <a:pt x="7235" y="151"/>
                  </a:lnTo>
                  <a:cubicBezTo>
                    <a:pt x="3240" y="151"/>
                    <a:pt x="0" y="3390"/>
                    <a:pt x="0" y="7384"/>
                  </a:cubicBezTo>
                  <a:cubicBezTo>
                    <a:pt x="0" y="11379"/>
                    <a:pt x="3240" y="14618"/>
                    <a:pt x="7235" y="14618"/>
                  </a:cubicBezTo>
                  <a:lnTo>
                    <a:pt x="104637" y="1461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D910C22D-9BE5-D921-72CE-697453D200DF}"/>
                </a:ext>
              </a:extLst>
            </p:cNvPr>
            <p:cNvSpPr/>
            <p:nvPr/>
          </p:nvSpPr>
          <p:spPr>
            <a:xfrm>
              <a:off x="1006171" y="6128203"/>
              <a:ext cx="140676" cy="4554"/>
            </a:xfrm>
            <a:custGeom>
              <a:avLst/>
              <a:gdLst>
                <a:gd name="connsiteX0" fmla="*/ 0 w 140676"/>
                <a:gd name="connsiteY0" fmla="*/ 4555 h 4554"/>
                <a:gd name="connsiteX1" fmla="*/ 133978 w 140676"/>
                <a:gd name="connsiteY1" fmla="*/ 4555 h 4554"/>
                <a:gd name="connsiteX2" fmla="*/ 140676 w 140676"/>
                <a:gd name="connsiteY2" fmla="*/ 0 h 4554"/>
                <a:gd name="connsiteX3" fmla="*/ 0 w 140676"/>
                <a:gd name="connsiteY3" fmla="*/ 0 h 4554"/>
                <a:gd name="connsiteX4" fmla="*/ 0 w 140676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676" h="4554">
                  <a:moveTo>
                    <a:pt x="0" y="4555"/>
                  </a:moveTo>
                  <a:lnTo>
                    <a:pt x="133978" y="4555"/>
                  </a:lnTo>
                  <a:cubicBezTo>
                    <a:pt x="135040" y="1782"/>
                    <a:pt x="137712" y="-26"/>
                    <a:pt x="140676" y="0"/>
                  </a:cubicBezTo>
                  <a:lnTo>
                    <a:pt x="0" y="0"/>
                  </a:lnTo>
                  <a:lnTo>
                    <a:pt x="0" y="455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A6DE595F-0636-F43D-1508-2BF14119054C}"/>
                </a:ext>
              </a:extLst>
            </p:cNvPr>
            <p:cNvSpPr/>
            <p:nvPr/>
          </p:nvSpPr>
          <p:spPr>
            <a:xfrm>
              <a:off x="1208879" y="6122577"/>
              <a:ext cx="13712" cy="10180"/>
            </a:xfrm>
            <a:custGeom>
              <a:avLst/>
              <a:gdLst>
                <a:gd name="connsiteX0" fmla="*/ 6833 w 13712"/>
                <a:gd name="connsiteY0" fmla="*/ 5626 h 10180"/>
                <a:gd name="connsiteX1" fmla="*/ 13666 w 13712"/>
                <a:gd name="connsiteY1" fmla="*/ 10181 h 10180"/>
                <a:gd name="connsiteX2" fmla="*/ 13666 w 13712"/>
                <a:gd name="connsiteY2" fmla="*/ 10181 h 10180"/>
                <a:gd name="connsiteX3" fmla="*/ 13666 w 13712"/>
                <a:gd name="connsiteY3" fmla="*/ 6430 h 10180"/>
                <a:gd name="connsiteX4" fmla="*/ 13666 w 13712"/>
                <a:gd name="connsiteY4" fmla="*/ 6430 h 10180"/>
                <a:gd name="connsiteX5" fmla="*/ 13666 w 13712"/>
                <a:gd name="connsiteY5" fmla="*/ 4956 h 10180"/>
                <a:gd name="connsiteX6" fmla="*/ 13666 w 13712"/>
                <a:gd name="connsiteY6" fmla="*/ 4153 h 10180"/>
                <a:gd name="connsiteX7" fmla="*/ 13666 w 13712"/>
                <a:gd name="connsiteY7" fmla="*/ 4153 h 10180"/>
                <a:gd name="connsiteX8" fmla="*/ 12862 w 13712"/>
                <a:gd name="connsiteY8" fmla="*/ 3081 h 10180"/>
                <a:gd name="connsiteX9" fmla="*/ 11924 w 13712"/>
                <a:gd name="connsiteY9" fmla="*/ 2009 h 10180"/>
                <a:gd name="connsiteX10" fmla="*/ 7101 w 13712"/>
                <a:gd name="connsiteY10" fmla="*/ 0 h 10180"/>
                <a:gd name="connsiteX11" fmla="*/ 804 w 13712"/>
                <a:gd name="connsiteY11" fmla="*/ 3885 h 10180"/>
                <a:gd name="connsiteX12" fmla="*/ 0 w 13712"/>
                <a:gd name="connsiteY12" fmla="*/ 6564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2" h="10180">
                  <a:moveTo>
                    <a:pt x="6833" y="5626"/>
                  </a:moveTo>
                  <a:cubicBezTo>
                    <a:pt x="9823" y="5613"/>
                    <a:pt x="12524" y="7421"/>
                    <a:pt x="13666" y="10181"/>
                  </a:cubicBezTo>
                  <a:lnTo>
                    <a:pt x="13666" y="10181"/>
                  </a:lnTo>
                  <a:lnTo>
                    <a:pt x="13666" y="6430"/>
                  </a:lnTo>
                  <a:cubicBezTo>
                    <a:pt x="13666" y="6430"/>
                    <a:pt x="13666" y="6430"/>
                    <a:pt x="13666" y="6430"/>
                  </a:cubicBezTo>
                  <a:cubicBezTo>
                    <a:pt x="13729" y="5934"/>
                    <a:pt x="13729" y="5452"/>
                    <a:pt x="13666" y="4956"/>
                  </a:cubicBezTo>
                  <a:cubicBezTo>
                    <a:pt x="13603" y="4688"/>
                    <a:pt x="13603" y="4421"/>
                    <a:pt x="13666" y="4153"/>
                  </a:cubicBezTo>
                  <a:cubicBezTo>
                    <a:pt x="13666" y="4153"/>
                    <a:pt x="13666" y="4153"/>
                    <a:pt x="13666" y="4153"/>
                  </a:cubicBezTo>
                  <a:cubicBezTo>
                    <a:pt x="13666" y="4153"/>
                    <a:pt x="13666" y="4153"/>
                    <a:pt x="12862" y="3081"/>
                  </a:cubicBezTo>
                  <a:cubicBezTo>
                    <a:pt x="12623" y="2666"/>
                    <a:pt x="12304" y="2304"/>
                    <a:pt x="11924" y="2009"/>
                  </a:cubicBezTo>
                  <a:cubicBezTo>
                    <a:pt x="10646" y="723"/>
                    <a:pt x="8911" y="0"/>
                    <a:pt x="7101" y="0"/>
                  </a:cubicBezTo>
                  <a:cubicBezTo>
                    <a:pt x="4464" y="94"/>
                    <a:pt x="2074" y="1567"/>
                    <a:pt x="804" y="3885"/>
                  </a:cubicBezTo>
                  <a:cubicBezTo>
                    <a:pt x="395" y="4729"/>
                    <a:pt x="125" y="5640"/>
                    <a:pt x="0" y="656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2FAE943-A851-BC2A-BD8E-8AA0327E16E3}"/>
                </a:ext>
              </a:extLst>
            </p:cNvPr>
            <p:cNvSpPr/>
            <p:nvPr/>
          </p:nvSpPr>
          <p:spPr>
            <a:xfrm>
              <a:off x="252949" y="5775094"/>
              <a:ext cx="60825" cy="14467"/>
            </a:xfrm>
            <a:custGeom>
              <a:avLst/>
              <a:gdLst>
                <a:gd name="connsiteX0" fmla="*/ 7235 w 60825"/>
                <a:gd name="connsiteY0" fmla="*/ 14467 h 14467"/>
                <a:gd name="connsiteX1" fmla="*/ 60826 w 60825"/>
                <a:gd name="connsiteY1" fmla="*/ 14467 h 14467"/>
                <a:gd name="connsiteX2" fmla="*/ 53591 w 60825"/>
                <a:gd name="connsiteY2" fmla="*/ 7234 h 14467"/>
                <a:gd name="connsiteX3" fmla="*/ 60826 w 60825"/>
                <a:gd name="connsiteY3" fmla="*/ 0 h 14467"/>
                <a:gd name="connsiteX4" fmla="*/ 7235 w 60825"/>
                <a:gd name="connsiteY4" fmla="*/ 0 h 14467"/>
                <a:gd name="connsiteX5" fmla="*/ 0 w 60825"/>
                <a:gd name="connsiteY5" fmla="*/ 7234 h 14467"/>
                <a:gd name="connsiteX6" fmla="*/ 7235 w 60825"/>
                <a:gd name="connsiteY6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25" h="14467">
                  <a:moveTo>
                    <a:pt x="7235" y="14467"/>
                  </a:moveTo>
                  <a:lnTo>
                    <a:pt x="60826" y="14467"/>
                  </a:lnTo>
                  <a:cubicBezTo>
                    <a:pt x="56831" y="14467"/>
                    <a:pt x="53591" y="11228"/>
                    <a:pt x="53591" y="7234"/>
                  </a:cubicBezTo>
                  <a:cubicBezTo>
                    <a:pt x="53591" y="3239"/>
                    <a:pt x="56831" y="0"/>
                    <a:pt x="60826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05058A9A-D4E3-1619-6ABB-11E9DDC29DDA}"/>
                </a:ext>
              </a:extLst>
            </p:cNvPr>
            <p:cNvSpPr/>
            <p:nvPr/>
          </p:nvSpPr>
          <p:spPr>
            <a:xfrm>
              <a:off x="306004" y="5775094"/>
              <a:ext cx="387463" cy="14467"/>
            </a:xfrm>
            <a:custGeom>
              <a:avLst/>
              <a:gdLst>
                <a:gd name="connsiteX0" fmla="*/ 387463 w 387463"/>
                <a:gd name="connsiteY0" fmla="*/ 7234 h 14467"/>
                <a:gd name="connsiteX1" fmla="*/ 387463 w 387463"/>
                <a:gd name="connsiteY1" fmla="*/ 0 h 14467"/>
                <a:gd name="connsiteX2" fmla="*/ 7235 w 387463"/>
                <a:gd name="connsiteY2" fmla="*/ 0 h 14467"/>
                <a:gd name="connsiteX3" fmla="*/ 0 w 387463"/>
                <a:gd name="connsiteY3" fmla="*/ 7234 h 14467"/>
                <a:gd name="connsiteX4" fmla="*/ 7235 w 387463"/>
                <a:gd name="connsiteY4" fmla="*/ 14467 h 14467"/>
                <a:gd name="connsiteX5" fmla="*/ 387463 w 387463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463" h="14467">
                  <a:moveTo>
                    <a:pt x="387463" y="7234"/>
                  </a:moveTo>
                  <a:lnTo>
                    <a:pt x="387463" y="0"/>
                  </a:ln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0" y="11228"/>
                    <a:pt x="3240" y="14467"/>
                    <a:pt x="7235" y="14467"/>
                  </a:cubicBezTo>
                  <a:lnTo>
                    <a:pt x="387463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F7C86B9D-593F-8663-02EA-6727BC46FE26}"/>
                </a:ext>
              </a:extLst>
            </p:cNvPr>
            <p:cNvSpPr/>
            <p:nvPr/>
          </p:nvSpPr>
          <p:spPr>
            <a:xfrm>
              <a:off x="992773" y="5775094"/>
              <a:ext cx="153672" cy="14467"/>
            </a:xfrm>
            <a:custGeom>
              <a:avLst/>
              <a:gdLst>
                <a:gd name="connsiteX0" fmla="*/ 0 w 153672"/>
                <a:gd name="connsiteY0" fmla="*/ 14467 h 14467"/>
                <a:gd name="connsiteX1" fmla="*/ 153672 w 153672"/>
                <a:gd name="connsiteY1" fmla="*/ 14467 h 14467"/>
                <a:gd name="connsiteX2" fmla="*/ 146437 w 153672"/>
                <a:gd name="connsiteY2" fmla="*/ 7234 h 14467"/>
                <a:gd name="connsiteX3" fmla="*/ 153672 w 153672"/>
                <a:gd name="connsiteY3" fmla="*/ 0 h 14467"/>
                <a:gd name="connsiteX4" fmla="*/ 0 w 153672"/>
                <a:gd name="connsiteY4" fmla="*/ 0 h 14467"/>
                <a:gd name="connsiteX5" fmla="*/ 0 w 153672"/>
                <a:gd name="connsiteY5" fmla="*/ 14467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72" h="14467">
                  <a:moveTo>
                    <a:pt x="0" y="14467"/>
                  </a:moveTo>
                  <a:lnTo>
                    <a:pt x="153672" y="14467"/>
                  </a:lnTo>
                  <a:cubicBezTo>
                    <a:pt x="149677" y="14467"/>
                    <a:pt x="146437" y="11228"/>
                    <a:pt x="146437" y="7234"/>
                  </a:cubicBezTo>
                  <a:cubicBezTo>
                    <a:pt x="146437" y="3239"/>
                    <a:pt x="149677" y="0"/>
                    <a:pt x="153672" y="0"/>
                  </a:cubicBezTo>
                  <a:lnTo>
                    <a:pt x="0" y="0"/>
                  </a:lnTo>
                  <a:lnTo>
                    <a:pt x="0" y="1446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58585674-C2AB-DE9A-2500-85B7900ADB17}"/>
                </a:ext>
              </a:extLst>
            </p:cNvPr>
            <p:cNvSpPr/>
            <p:nvPr/>
          </p:nvSpPr>
          <p:spPr>
            <a:xfrm>
              <a:off x="2323388" y="6539049"/>
              <a:ext cx="14519" cy="8305"/>
            </a:xfrm>
            <a:custGeom>
              <a:avLst/>
              <a:gdLst>
                <a:gd name="connsiteX0" fmla="*/ 14520 w 14519"/>
                <a:gd name="connsiteY0" fmla="*/ 670 h 8305"/>
                <a:gd name="connsiteX1" fmla="*/ 14520 w 14519"/>
                <a:gd name="connsiteY1" fmla="*/ 0 h 8305"/>
                <a:gd name="connsiteX2" fmla="*/ 7285 w 14519"/>
                <a:gd name="connsiteY2" fmla="*/ 7234 h 8305"/>
                <a:gd name="connsiteX3" fmla="*/ 50 w 14519"/>
                <a:gd name="connsiteY3" fmla="*/ 0 h 8305"/>
                <a:gd name="connsiteX4" fmla="*/ 50 w 14519"/>
                <a:gd name="connsiteY4" fmla="*/ 1339 h 8305"/>
                <a:gd name="connsiteX5" fmla="*/ 50 w 14519"/>
                <a:gd name="connsiteY5" fmla="*/ 2545 h 8305"/>
                <a:gd name="connsiteX6" fmla="*/ 5677 w 14519"/>
                <a:gd name="connsiteY6" fmla="*/ 8305 h 8305"/>
                <a:gd name="connsiteX7" fmla="*/ 7017 w 14519"/>
                <a:gd name="connsiteY7" fmla="*/ 8305 h 8305"/>
                <a:gd name="connsiteX8" fmla="*/ 8357 w 14519"/>
                <a:gd name="connsiteY8" fmla="*/ 8305 h 8305"/>
                <a:gd name="connsiteX9" fmla="*/ 12778 w 14519"/>
                <a:gd name="connsiteY9" fmla="*/ 5626 h 8305"/>
                <a:gd name="connsiteX10" fmla="*/ 14252 w 14519"/>
                <a:gd name="connsiteY10" fmla="*/ 1339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" h="8305">
                  <a:moveTo>
                    <a:pt x="14520" y="670"/>
                  </a:moveTo>
                  <a:lnTo>
                    <a:pt x="14520" y="0"/>
                  </a:lnTo>
                  <a:cubicBezTo>
                    <a:pt x="14520" y="3992"/>
                    <a:pt x="11278" y="7234"/>
                    <a:pt x="7285" y="7234"/>
                  </a:cubicBezTo>
                  <a:cubicBezTo>
                    <a:pt x="3293" y="7234"/>
                    <a:pt x="50" y="3992"/>
                    <a:pt x="50" y="0"/>
                  </a:cubicBezTo>
                  <a:lnTo>
                    <a:pt x="50" y="1339"/>
                  </a:lnTo>
                  <a:cubicBezTo>
                    <a:pt x="-17" y="1742"/>
                    <a:pt x="-17" y="2143"/>
                    <a:pt x="50" y="2545"/>
                  </a:cubicBezTo>
                  <a:cubicBezTo>
                    <a:pt x="519" y="5465"/>
                    <a:pt x="2770" y="7770"/>
                    <a:pt x="5677" y="8305"/>
                  </a:cubicBezTo>
                  <a:lnTo>
                    <a:pt x="7017" y="8305"/>
                  </a:lnTo>
                  <a:lnTo>
                    <a:pt x="8357" y="8305"/>
                  </a:lnTo>
                  <a:cubicBezTo>
                    <a:pt x="10125" y="8037"/>
                    <a:pt x="11720" y="7073"/>
                    <a:pt x="12778" y="5626"/>
                  </a:cubicBezTo>
                  <a:cubicBezTo>
                    <a:pt x="13729" y="4407"/>
                    <a:pt x="14252" y="2894"/>
                    <a:pt x="14252" y="133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092394D4-75A2-807E-A69E-2CB0B8345405}"/>
                </a:ext>
              </a:extLst>
            </p:cNvPr>
            <p:cNvSpPr/>
            <p:nvPr/>
          </p:nvSpPr>
          <p:spPr>
            <a:xfrm>
              <a:off x="4195706" y="5943343"/>
              <a:ext cx="14742" cy="11654"/>
            </a:xfrm>
            <a:custGeom>
              <a:avLst/>
              <a:gdLst>
                <a:gd name="connsiteX0" fmla="*/ 68 w 14742"/>
                <a:gd name="connsiteY0" fmla="*/ 10315 h 11654"/>
                <a:gd name="connsiteX1" fmla="*/ 68 w 14742"/>
                <a:gd name="connsiteY1" fmla="*/ 11654 h 11654"/>
                <a:gd name="connsiteX2" fmla="*/ 6378 w 14742"/>
                <a:gd name="connsiteY2" fmla="*/ 3362 h 11654"/>
                <a:gd name="connsiteX3" fmla="*/ 14672 w 14742"/>
                <a:gd name="connsiteY3" fmla="*/ 9672 h 11654"/>
                <a:gd name="connsiteX4" fmla="*/ 14672 w 14742"/>
                <a:gd name="connsiteY4" fmla="*/ 11654 h 11654"/>
                <a:gd name="connsiteX5" fmla="*/ 14672 w 14742"/>
                <a:gd name="connsiteY5" fmla="*/ 6966 h 11654"/>
                <a:gd name="connsiteX6" fmla="*/ 14672 w 14742"/>
                <a:gd name="connsiteY6" fmla="*/ 5760 h 11654"/>
                <a:gd name="connsiteX7" fmla="*/ 8910 w 14742"/>
                <a:gd name="connsiteY7" fmla="*/ 0 h 11654"/>
                <a:gd name="connsiteX8" fmla="*/ 7571 w 14742"/>
                <a:gd name="connsiteY8" fmla="*/ 0 h 11654"/>
                <a:gd name="connsiteX9" fmla="*/ 6365 w 14742"/>
                <a:gd name="connsiteY9" fmla="*/ 0 h 11654"/>
                <a:gd name="connsiteX10" fmla="*/ 336 w 14742"/>
                <a:gd name="connsiteY10" fmla="*/ 6966 h 11654"/>
                <a:gd name="connsiteX11" fmla="*/ 336 w 14742"/>
                <a:gd name="connsiteY11" fmla="*/ 6966 h 11654"/>
                <a:gd name="connsiteX12" fmla="*/ 336 w 14742"/>
                <a:gd name="connsiteY12" fmla="*/ 10315 h 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2" h="11654">
                  <a:moveTo>
                    <a:pt x="68" y="10315"/>
                  </a:moveTo>
                  <a:lnTo>
                    <a:pt x="68" y="11654"/>
                  </a:lnTo>
                  <a:cubicBezTo>
                    <a:pt x="-481" y="7622"/>
                    <a:pt x="2346" y="3910"/>
                    <a:pt x="6378" y="3362"/>
                  </a:cubicBezTo>
                  <a:cubicBezTo>
                    <a:pt x="10411" y="2814"/>
                    <a:pt x="14122" y="5640"/>
                    <a:pt x="14672" y="9672"/>
                  </a:cubicBezTo>
                  <a:cubicBezTo>
                    <a:pt x="14765" y="10329"/>
                    <a:pt x="14765" y="10997"/>
                    <a:pt x="14672" y="11654"/>
                  </a:cubicBezTo>
                  <a:lnTo>
                    <a:pt x="14672" y="6966"/>
                  </a:lnTo>
                  <a:cubicBezTo>
                    <a:pt x="14739" y="6567"/>
                    <a:pt x="14739" y="6159"/>
                    <a:pt x="14672" y="5760"/>
                  </a:cubicBezTo>
                  <a:cubicBezTo>
                    <a:pt x="14149" y="2820"/>
                    <a:pt x="11845" y="518"/>
                    <a:pt x="8910" y="0"/>
                  </a:cubicBezTo>
                  <a:lnTo>
                    <a:pt x="7571" y="0"/>
                  </a:lnTo>
                  <a:lnTo>
                    <a:pt x="6365" y="0"/>
                  </a:lnTo>
                  <a:cubicBezTo>
                    <a:pt x="2949" y="577"/>
                    <a:pt x="417" y="3499"/>
                    <a:pt x="336" y="6966"/>
                  </a:cubicBezTo>
                  <a:lnTo>
                    <a:pt x="336" y="6966"/>
                  </a:lnTo>
                  <a:lnTo>
                    <a:pt x="336" y="10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D8169831-92CB-7DCC-B161-A4BBE6CE7B56}"/>
                </a:ext>
              </a:extLst>
            </p:cNvPr>
            <p:cNvSpPr/>
            <p:nvPr/>
          </p:nvSpPr>
          <p:spPr>
            <a:xfrm>
              <a:off x="4195302" y="5946638"/>
              <a:ext cx="14742" cy="600716"/>
            </a:xfrm>
            <a:custGeom>
              <a:avLst/>
              <a:gdLst>
                <a:gd name="connsiteX0" fmla="*/ 11592 w 14742"/>
                <a:gd name="connsiteY0" fmla="*/ 599913 h 600716"/>
                <a:gd name="connsiteX1" fmla="*/ 13066 w 14742"/>
                <a:gd name="connsiteY1" fmla="*/ 598975 h 600716"/>
                <a:gd name="connsiteX2" fmla="*/ 13736 w 14742"/>
                <a:gd name="connsiteY2" fmla="*/ 598037 h 600716"/>
                <a:gd name="connsiteX3" fmla="*/ 14674 w 14742"/>
                <a:gd name="connsiteY3" fmla="*/ 596698 h 600716"/>
                <a:gd name="connsiteX4" fmla="*/ 14674 w 14742"/>
                <a:gd name="connsiteY4" fmla="*/ 595492 h 600716"/>
                <a:gd name="connsiteX5" fmla="*/ 14674 w 14742"/>
                <a:gd name="connsiteY5" fmla="*/ 593885 h 600716"/>
                <a:gd name="connsiteX6" fmla="*/ 14674 w 14742"/>
                <a:gd name="connsiteY6" fmla="*/ 593885 h 600716"/>
                <a:gd name="connsiteX7" fmla="*/ 14674 w 14742"/>
                <a:gd name="connsiteY7" fmla="*/ 8360 h 600716"/>
                <a:gd name="connsiteX8" fmla="*/ 8364 w 14742"/>
                <a:gd name="connsiteY8" fmla="*/ 68 h 600716"/>
                <a:gd name="connsiteX9" fmla="*/ 71 w 14742"/>
                <a:gd name="connsiteY9" fmla="*/ 6377 h 600716"/>
                <a:gd name="connsiteX10" fmla="*/ 71 w 14742"/>
                <a:gd name="connsiteY10" fmla="*/ 8360 h 600716"/>
                <a:gd name="connsiteX11" fmla="*/ 71 w 14742"/>
                <a:gd name="connsiteY11" fmla="*/ 593751 h 600716"/>
                <a:gd name="connsiteX12" fmla="*/ 6099 w 14742"/>
                <a:gd name="connsiteY12" fmla="*/ 600716 h 600716"/>
                <a:gd name="connsiteX13" fmla="*/ 6099 w 14742"/>
                <a:gd name="connsiteY13" fmla="*/ 593751 h 600716"/>
                <a:gd name="connsiteX14" fmla="*/ 7158 w 14742"/>
                <a:gd name="connsiteY14" fmla="*/ 592424 h 600716"/>
                <a:gd name="connsiteX15" fmla="*/ 7305 w 14742"/>
                <a:gd name="connsiteY15" fmla="*/ 592411 h 600716"/>
                <a:gd name="connsiteX16" fmla="*/ 8645 w 14742"/>
                <a:gd name="connsiteY16" fmla="*/ 593469 h 600716"/>
                <a:gd name="connsiteX17" fmla="*/ 8645 w 14742"/>
                <a:gd name="connsiteY17" fmla="*/ 593751 h 600716"/>
                <a:gd name="connsiteX18" fmla="*/ 8645 w 14742"/>
                <a:gd name="connsiteY18" fmla="*/ 600716 h 600716"/>
                <a:gd name="connsiteX19" fmla="*/ 10119 w 14742"/>
                <a:gd name="connsiteY19" fmla="*/ 600716 h 6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42" h="600716">
                  <a:moveTo>
                    <a:pt x="11592" y="599913"/>
                  </a:moveTo>
                  <a:cubicBezTo>
                    <a:pt x="12128" y="599685"/>
                    <a:pt x="12624" y="599363"/>
                    <a:pt x="13066" y="598975"/>
                  </a:cubicBezTo>
                  <a:lnTo>
                    <a:pt x="13736" y="598037"/>
                  </a:lnTo>
                  <a:cubicBezTo>
                    <a:pt x="14098" y="597622"/>
                    <a:pt x="14406" y="597180"/>
                    <a:pt x="14674" y="596698"/>
                  </a:cubicBezTo>
                  <a:cubicBezTo>
                    <a:pt x="14674" y="596698"/>
                    <a:pt x="14674" y="595894"/>
                    <a:pt x="14674" y="595492"/>
                  </a:cubicBezTo>
                  <a:cubicBezTo>
                    <a:pt x="14741" y="594956"/>
                    <a:pt x="14741" y="594420"/>
                    <a:pt x="14674" y="593885"/>
                  </a:cubicBezTo>
                  <a:lnTo>
                    <a:pt x="14674" y="593885"/>
                  </a:lnTo>
                  <a:lnTo>
                    <a:pt x="14674" y="8360"/>
                  </a:lnTo>
                  <a:cubicBezTo>
                    <a:pt x="15223" y="4328"/>
                    <a:pt x="12396" y="616"/>
                    <a:pt x="8364" y="68"/>
                  </a:cubicBezTo>
                  <a:cubicBezTo>
                    <a:pt x="4331" y="-480"/>
                    <a:pt x="620" y="2345"/>
                    <a:pt x="71" y="6377"/>
                  </a:cubicBezTo>
                  <a:cubicBezTo>
                    <a:pt x="-24" y="7035"/>
                    <a:pt x="-24" y="7702"/>
                    <a:pt x="71" y="8360"/>
                  </a:cubicBezTo>
                  <a:lnTo>
                    <a:pt x="71" y="593751"/>
                  </a:lnTo>
                  <a:cubicBezTo>
                    <a:pt x="151" y="597220"/>
                    <a:pt x="2683" y="600140"/>
                    <a:pt x="6099" y="600716"/>
                  </a:cubicBezTo>
                  <a:lnTo>
                    <a:pt x="6099" y="593751"/>
                  </a:lnTo>
                  <a:cubicBezTo>
                    <a:pt x="6019" y="593094"/>
                    <a:pt x="6501" y="592491"/>
                    <a:pt x="7158" y="592424"/>
                  </a:cubicBezTo>
                  <a:cubicBezTo>
                    <a:pt x="7211" y="592411"/>
                    <a:pt x="7251" y="592411"/>
                    <a:pt x="7305" y="592411"/>
                  </a:cubicBezTo>
                  <a:cubicBezTo>
                    <a:pt x="7962" y="592331"/>
                    <a:pt x="8564" y="592799"/>
                    <a:pt x="8645" y="593469"/>
                  </a:cubicBezTo>
                  <a:cubicBezTo>
                    <a:pt x="8658" y="593563"/>
                    <a:pt x="8658" y="593657"/>
                    <a:pt x="8645" y="593751"/>
                  </a:cubicBezTo>
                  <a:lnTo>
                    <a:pt x="8645" y="600716"/>
                  </a:lnTo>
                  <a:lnTo>
                    <a:pt x="10119" y="6007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6AC9A49-D178-2EB9-6E5E-7C1001CAF801}"/>
                </a:ext>
              </a:extLst>
            </p:cNvPr>
            <p:cNvSpPr/>
            <p:nvPr/>
          </p:nvSpPr>
          <p:spPr>
            <a:xfrm>
              <a:off x="3239309" y="6530074"/>
              <a:ext cx="184085" cy="14601"/>
            </a:xfrm>
            <a:custGeom>
              <a:avLst/>
              <a:gdLst>
                <a:gd name="connsiteX0" fmla="*/ 0 w 184085"/>
                <a:gd name="connsiteY0" fmla="*/ 8305 h 14601"/>
                <a:gd name="connsiteX1" fmla="*/ 0 w 184085"/>
                <a:gd name="connsiteY1" fmla="*/ 10315 h 14601"/>
                <a:gd name="connsiteX2" fmla="*/ 0 w 184085"/>
                <a:gd name="connsiteY2" fmla="*/ 11252 h 14601"/>
                <a:gd name="connsiteX3" fmla="*/ 0 w 184085"/>
                <a:gd name="connsiteY3" fmla="*/ 12190 h 14601"/>
                <a:gd name="connsiteX4" fmla="*/ 0 w 184085"/>
                <a:gd name="connsiteY4" fmla="*/ 14601 h 14601"/>
                <a:gd name="connsiteX5" fmla="*/ 184085 w 184085"/>
                <a:gd name="connsiteY5" fmla="*/ 14601 h 14601"/>
                <a:gd name="connsiteX6" fmla="*/ 176716 w 184085"/>
                <a:gd name="connsiteY6" fmla="*/ 7368 h 14601"/>
                <a:gd name="connsiteX7" fmla="*/ 184085 w 184085"/>
                <a:gd name="connsiteY7" fmla="*/ 0 h 14601"/>
                <a:gd name="connsiteX8" fmla="*/ 0 w 184085"/>
                <a:gd name="connsiteY8" fmla="*/ 0 h 14601"/>
                <a:gd name="connsiteX9" fmla="*/ 0 w 184085"/>
                <a:gd name="connsiteY9" fmla="*/ 8305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085" h="14601">
                  <a:moveTo>
                    <a:pt x="0" y="8305"/>
                  </a:moveTo>
                  <a:lnTo>
                    <a:pt x="0" y="10315"/>
                  </a:lnTo>
                  <a:cubicBezTo>
                    <a:pt x="0" y="10315"/>
                    <a:pt x="0" y="10984"/>
                    <a:pt x="0" y="11252"/>
                  </a:cubicBezTo>
                  <a:cubicBezTo>
                    <a:pt x="0" y="11520"/>
                    <a:pt x="0" y="11252"/>
                    <a:pt x="0" y="12190"/>
                  </a:cubicBezTo>
                  <a:lnTo>
                    <a:pt x="0" y="14601"/>
                  </a:lnTo>
                  <a:lnTo>
                    <a:pt x="184085" y="14601"/>
                  </a:lnTo>
                  <a:cubicBezTo>
                    <a:pt x="180066" y="14601"/>
                    <a:pt x="176783" y="11386"/>
                    <a:pt x="176716" y="7368"/>
                  </a:cubicBezTo>
                  <a:cubicBezTo>
                    <a:pt x="176716" y="3295"/>
                    <a:pt x="180012" y="0"/>
                    <a:pt x="184085" y="0"/>
                  </a:cubicBezTo>
                  <a:lnTo>
                    <a:pt x="0" y="0"/>
                  </a:lnTo>
                  <a:lnTo>
                    <a:pt x="0" y="830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DBFE9540-C1B2-F996-6212-AF3ED2A058DB}"/>
                </a:ext>
              </a:extLst>
            </p:cNvPr>
            <p:cNvSpPr/>
            <p:nvPr/>
          </p:nvSpPr>
          <p:spPr>
            <a:xfrm>
              <a:off x="3416561" y="6531011"/>
              <a:ext cx="14322" cy="14601"/>
            </a:xfrm>
            <a:custGeom>
              <a:avLst/>
              <a:gdLst>
                <a:gd name="connsiteX0" fmla="*/ 13264 w 14322"/>
                <a:gd name="connsiteY0" fmla="*/ 10583 h 14601"/>
                <a:gd name="connsiteX1" fmla="*/ 14202 w 14322"/>
                <a:gd name="connsiteY1" fmla="*/ 9377 h 14601"/>
                <a:gd name="connsiteX2" fmla="*/ 14202 w 14322"/>
                <a:gd name="connsiteY2" fmla="*/ 9377 h 14601"/>
                <a:gd name="connsiteX3" fmla="*/ 14202 w 14322"/>
                <a:gd name="connsiteY3" fmla="*/ 7100 h 14601"/>
                <a:gd name="connsiteX4" fmla="*/ 14202 w 14322"/>
                <a:gd name="connsiteY4" fmla="*/ 7100 h 14601"/>
                <a:gd name="connsiteX5" fmla="*/ 14202 w 14322"/>
                <a:gd name="connsiteY5" fmla="*/ 5090 h 14601"/>
                <a:gd name="connsiteX6" fmla="*/ 7369 w 14322"/>
                <a:gd name="connsiteY6" fmla="*/ 0 h 14601"/>
                <a:gd name="connsiteX7" fmla="*/ 7369 w 14322"/>
                <a:gd name="connsiteY7" fmla="*/ 0 h 14601"/>
                <a:gd name="connsiteX8" fmla="*/ 0 w 14322"/>
                <a:gd name="connsiteY8" fmla="*/ 7368 h 14601"/>
                <a:gd name="connsiteX9" fmla="*/ 7369 w 14322"/>
                <a:gd name="connsiteY9" fmla="*/ 14601 h 14601"/>
                <a:gd name="connsiteX10" fmla="*/ 7369 w 14322"/>
                <a:gd name="connsiteY10" fmla="*/ 14601 h 14601"/>
                <a:gd name="connsiteX11" fmla="*/ 13264 w 14322"/>
                <a:gd name="connsiteY11" fmla="*/ 10583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22" h="14601">
                  <a:moveTo>
                    <a:pt x="13264" y="10583"/>
                  </a:moveTo>
                  <a:lnTo>
                    <a:pt x="14202" y="9377"/>
                  </a:lnTo>
                  <a:cubicBezTo>
                    <a:pt x="14202" y="9377"/>
                    <a:pt x="14202" y="9377"/>
                    <a:pt x="14202" y="9377"/>
                  </a:cubicBezTo>
                  <a:cubicBezTo>
                    <a:pt x="14335" y="8627"/>
                    <a:pt x="14335" y="7850"/>
                    <a:pt x="14202" y="7100"/>
                  </a:cubicBezTo>
                  <a:lnTo>
                    <a:pt x="14202" y="7100"/>
                  </a:lnTo>
                  <a:cubicBezTo>
                    <a:pt x="14362" y="6443"/>
                    <a:pt x="14362" y="5747"/>
                    <a:pt x="14202" y="5090"/>
                  </a:cubicBezTo>
                  <a:cubicBezTo>
                    <a:pt x="13277" y="2090"/>
                    <a:pt x="10504" y="27"/>
                    <a:pt x="7369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ubicBezTo>
                    <a:pt x="67" y="11386"/>
                    <a:pt x="3349" y="14601"/>
                    <a:pt x="7369" y="14601"/>
                  </a:cubicBezTo>
                  <a:lnTo>
                    <a:pt x="7369" y="14601"/>
                  </a:lnTo>
                  <a:cubicBezTo>
                    <a:pt x="9928" y="14441"/>
                    <a:pt x="12192" y="12900"/>
                    <a:pt x="13264" y="1058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A3E093F1-E15E-B5FA-7252-8ADE24052EEB}"/>
                </a:ext>
              </a:extLst>
            </p:cNvPr>
            <p:cNvSpPr/>
            <p:nvPr/>
          </p:nvSpPr>
          <p:spPr>
            <a:xfrm>
              <a:off x="4174338" y="5851479"/>
              <a:ext cx="10801" cy="8408"/>
            </a:xfrm>
            <a:custGeom>
              <a:avLst/>
              <a:gdLst>
                <a:gd name="connsiteX0" fmla="*/ 10718 w 10801"/>
                <a:gd name="connsiteY0" fmla="*/ 8409 h 8408"/>
                <a:gd name="connsiteX1" fmla="*/ 10718 w 10801"/>
                <a:gd name="connsiteY1" fmla="*/ 7337 h 8408"/>
                <a:gd name="connsiteX2" fmla="*/ 3483 w 10801"/>
                <a:gd name="connsiteY2" fmla="*/ 103 h 8408"/>
                <a:gd name="connsiteX3" fmla="*/ 1340 w 10801"/>
                <a:gd name="connsiteY3" fmla="*/ 103 h 8408"/>
                <a:gd name="connsiteX4" fmla="*/ 0 w 10801"/>
                <a:gd name="connsiteY4" fmla="*/ 103 h 8408"/>
                <a:gd name="connsiteX5" fmla="*/ 0 w 10801"/>
                <a:gd name="connsiteY5" fmla="*/ 103 h 8408"/>
                <a:gd name="connsiteX6" fmla="*/ 1474 w 10801"/>
                <a:gd name="connsiteY6" fmla="*/ 103 h 8408"/>
                <a:gd name="connsiteX7" fmla="*/ 3751 w 10801"/>
                <a:gd name="connsiteY7" fmla="*/ 103 h 8408"/>
                <a:gd name="connsiteX8" fmla="*/ 10799 w 10801"/>
                <a:gd name="connsiteY8" fmla="*/ 7522 h 8408"/>
                <a:gd name="connsiteX9" fmla="*/ 10718 w 10801"/>
                <a:gd name="connsiteY9" fmla="*/ 8409 h 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" h="8408">
                  <a:moveTo>
                    <a:pt x="10718" y="8409"/>
                  </a:moveTo>
                  <a:lnTo>
                    <a:pt x="10718" y="7337"/>
                  </a:lnTo>
                  <a:cubicBezTo>
                    <a:pt x="10718" y="3343"/>
                    <a:pt x="7476" y="103"/>
                    <a:pt x="3483" y="103"/>
                  </a:cubicBezTo>
                  <a:cubicBezTo>
                    <a:pt x="2773" y="28"/>
                    <a:pt x="2050" y="28"/>
                    <a:pt x="1340" y="103"/>
                  </a:cubicBezTo>
                  <a:cubicBezTo>
                    <a:pt x="897" y="31"/>
                    <a:pt x="442" y="31"/>
                    <a:pt x="0" y="103"/>
                  </a:cubicBezTo>
                  <a:lnTo>
                    <a:pt x="0" y="103"/>
                  </a:lnTo>
                  <a:lnTo>
                    <a:pt x="1474" y="103"/>
                  </a:lnTo>
                  <a:cubicBezTo>
                    <a:pt x="2224" y="-34"/>
                    <a:pt x="3001" y="-34"/>
                    <a:pt x="3751" y="103"/>
                  </a:cubicBezTo>
                  <a:cubicBezTo>
                    <a:pt x="7744" y="207"/>
                    <a:pt x="10906" y="3529"/>
                    <a:pt x="10799" y="7522"/>
                  </a:cubicBezTo>
                  <a:cubicBezTo>
                    <a:pt x="10785" y="7819"/>
                    <a:pt x="10758" y="8115"/>
                    <a:pt x="10718" y="84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30978F28-6B96-A2E1-2B2C-5C6205E5393F}"/>
                </a:ext>
              </a:extLst>
            </p:cNvPr>
            <p:cNvSpPr/>
            <p:nvPr/>
          </p:nvSpPr>
          <p:spPr>
            <a:xfrm>
              <a:off x="4174874" y="5853221"/>
              <a:ext cx="9572" cy="109144"/>
            </a:xfrm>
            <a:custGeom>
              <a:avLst/>
              <a:gdLst>
                <a:gd name="connsiteX0" fmla="*/ 4287 w 9572"/>
                <a:gd name="connsiteY0" fmla="*/ 108742 h 109144"/>
                <a:gd name="connsiteX1" fmla="*/ 5225 w 9572"/>
                <a:gd name="connsiteY1" fmla="*/ 108742 h 109144"/>
                <a:gd name="connsiteX2" fmla="*/ 6565 w 9572"/>
                <a:gd name="connsiteY2" fmla="*/ 108742 h 109144"/>
                <a:gd name="connsiteX3" fmla="*/ 7771 w 9572"/>
                <a:gd name="connsiteY3" fmla="*/ 107939 h 109144"/>
                <a:gd name="connsiteX4" fmla="*/ 8709 w 9572"/>
                <a:gd name="connsiteY4" fmla="*/ 107001 h 109144"/>
                <a:gd name="connsiteX5" fmla="*/ 9513 w 9572"/>
                <a:gd name="connsiteY5" fmla="*/ 105929 h 109144"/>
                <a:gd name="connsiteX6" fmla="*/ 9513 w 9572"/>
                <a:gd name="connsiteY6" fmla="*/ 104590 h 109144"/>
                <a:gd name="connsiteX7" fmla="*/ 9513 w 9572"/>
                <a:gd name="connsiteY7" fmla="*/ 103652 h 109144"/>
                <a:gd name="connsiteX8" fmla="*/ 9513 w 9572"/>
                <a:gd name="connsiteY8" fmla="*/ 102446 h 109144"/>
                <a:gd name="connsiteX9" fmla="*/ 9513 w 9572"/>
                <a:gd name="connsiteY9" fmla="*/ 102446 h 109144"/>
                <a:gd name="connsiteX10" fmla="*/ 9513 w 9572"/>
                <a:gd name="connsiteY10" fmla="*/ 7337 h 109144"/>
                <a:gd name="connsiteX11" fmla="*/ 2278 w 9572"/>
                <a:gd name="connsiteY11" fmla="*/ 103 h 109144"/>
                <a:gd name="connsiteX12" fmla="*/ 0 w 9572"/>
                <a:gd name="connsiteY12" fmla="*/ 103 h 109144"/>
                <a:gd name="connsiteX13" fmla="*/ 4958 w 9572"/>
                <a:gd name="connsiteY13" fmla="*/ 6935 h 109144"/>
                <a:gd name="connsiteX14" fmla="*/ 4958 w 9572"/>
                <a:gd name="connsiteY14" fmla="*/ 102848 h 109144"/>
                <a:gd name="connsiteX15" fmla="*/ 1206 w 9572"/>
                <a:gd name="connsiteY15" fmla="*/ 109144 h 109144"/>
                <a:gd name="connsiteX16" fmla="*/ 2278 w 9572"/>
                <a:gd name="connsiteY16" fmla="*/ 109144 h 1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72" h="109144">
                  <a:moveTo>
                    <a:pt x="4287" y="108742"/>
                  </a:moveTo>
                  <a:lnTo>
                    <a:pt x="5225" y="108742"/>
                  </a:lnTo>
                  <a:lnTo>
                    <a:pt x="6565" y="108742"/>
                  </a:lnTo>
                  <a:lnTo>
                    <a:pt x="7771" y="107939"/>
                  </a:lnTo>
                  <a:cubicBezTo>
                    <a:pt x="8146" y="107697"/>
                    <a:pt x="8468" y="107377"/>
                    <a:pt x="8709" y="107001"/>
                  </a:cubicBezTo>
                  <a:lnTo>
                    <a:pt x="9513" y="105929"/>
                  </a:lnTo>
                  <a:cubicBezTo>
                    <a:pt x="9593" y="105486"/>
                    <a:pt x="9593" y="105033"/>
                    <a:pt x="9513" y="104590"/>
                  </a:cubicBezTo>
                  <a:cubicBezTo>
                    <a:pt x="9593" y="104282"/>
                    <a:pt x="9593" y="103960"/>
                    <a:pt x="9513" y="103652"/>
                  </a:cubicBezTo>
                  <a:cubicBezTo>
                    <a:pt x="9580" y="103253"/>
                    <a:pt x="9580" y="102846"/>
                    <a:pt x="9513" y="102446"/>
                  </a:cubicBezTo>
                  <a:lnTo>
                    <a:pt x="9513" y="102446"/>
                  </a:lnTo>
                  <a:lnTo>
                    <a:pt x="9513" y="7337"/>
                  </a:lnTo>
                  <a:cubicBezTo>
                    <a:pt x="9513" y="3343"/>
                    <a:pt x="6270" y="103"/>
                    <a:pt x="2278" y="103"/>
                  </a:cubicBezTo>
                  <a:cubicBezTo>
                    <a:pt x="1528" y="-34"/>
                    <a:pt x="750" y="-34"/>
                    <a:pt x="0" y="103"/>
                  </a:cubicBezTo>
                  <a:cubicBezTo>
                    <a:pt x="2975" y="1045"/>
                    <a:pt x="4984" y="3817"/>
                    <a:pt x="4958" y="6935"/>
                  </a:cubicBezTo>
                  <a:lnTo>
                    <a:pt x="4958" y="102848"/>
                  </a:lnTo>
                  <a:cubicBezTo>
                    <a:pt x="4944" y="105472"/>
                    <a:pt x="3511" y="107881"/>
                    <a:pt x="1206" y="109144"/>
                  </a:cubicBezTo>
                  <a:lnTo>
                    <a:pt x="2278" y="10914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F8A1F94-43E9-3E1F-0B51-8E2FEDFA13E6}"/>
                </a:ext>
              </a:extLst>
            </p:cNvPr>
            <p:cNvSpPr/>
            <p:nvPr/>
          </p:nvSpPr>
          <p:spPr>
            <a:xfrm>
              <a:off x="4150222" y="5951333"/>
              <a:ext cx="14603" cy="586107"/>
            </a:xfrm>
            <a:custGeom>
              <a:avLst/>
              <a:gdLst>
                <a:gd name="connsiteX0" fmla="*/ 0 w 14603"/>
                <a:gd name="connsiteY0" fmla="*/ 586108 h 586107"/>
                <a:gd name="connsiteX1" fmla="*/ 7235 w 14603"/>
                <a:gd name="connsiteY1" fmla="*/ 578740 h 586107"/>
                <a:gd name="connsiteX2" fmla="*/ 14604 w 14603"/>
                <a:gd name="connsiteY2" fmla="*/ 586108 h 586107"/>
                <a:gd name="connsiteX3" fmla="*/ 14604 w 14603"/>
                <a:gd name="connsiteY3" fmla="*/ 7415 h 586107"/>
                <a:gd name="connsiteX4" fmla="*/ 7235 w 14603"/>
                <a:gd name="connsiteY4" fmla="*/ 47 h 586107"/>
                <a:gd name="connsiteX5" fmla="*/ 5225 w 14603"/>
                <a:gd name="connsiteY5" fmla="*/ 47 h 586107"/>
                <a:gd name="connsiteX6" fmla="*/ 3885 w 14603"/>
                <a:gd name="connsiteY6" fmla="*/ 47 h 586107"/>
                <a:gd name="connsiteX7" fmla="*/ 2814 w 14603"/>
                <a:gd name="connsiteY7" fmla="*/ 851 h 586107"/>
                <a:gd name="connsiteX8" fmla="*/ 1742 w 14603"/>
                <a:gd name="connsiteY8" fmla="*/ 1789 h 586107"/>
                <a:gd name="connsiteX9" fmla="*/ 938 w 14603"/>
                <a:gd name="connsiteY9" fmla="*/ 2994 h 586107"/>
                <a:gd name="connsiteX10" fmla="*/ 938 w 14603"/>
                <a:gd name="connsiteY10" fmla="*/ 4200 h 586107"/>
                <a:gd name="connsiteX11" fmla="*/ 938 w 14603"/>
                <a:gd name="connsiteY11" fmla="*/ 5673 h 586107"/>
                <a:gd name="connsiteX12" fmla="*/ 938 w 14603"/>
                <a:gd name="connsiteY12" fmla="*/ 6477 h 586107"/>
                <a:gd name="connsiteX13" fmla="*/ 938 w 14603"/>
                <a:gd name="connsiteY13" fmla="*/ 585170 h 58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03" h="586107">
                  <a:moveTo>
                    <a:pt x="0" y="586108"/>
                  </a:moveTo>
                  <a:cubicBezTo>
                    <a:pt x="0" y="582089"/>
                    <a:pt x="3216" y="578807"/>
                    <a:pt x="7235" y="578740"/>
                  </a:cubicBezTo>
                  <a:cubicBezTo>
                    <a:pt x="11308" y="578740"/>
                    <a:pt x="14604" y="582036"/>
                    <a:pt x="14604" y="586108"/>
                  </a:cubicBezTo>
                  <a:lnTo>
                    <a:pt x="14604" y="7415"/>
                  </a:lnTo>
                  <a:cubicBezTo>
                    <a:pt x="14604" y="3345"/>
                    <a:pt x="11308" y="47"/>
                    <a:pt x="7235" y="47"/>
                  </a:cubicBezTo>
                  <a:cubicBezTo>
                    <a:pt x="6565" y="-16"/>
                    <a:pt x="5895" y="-16"/>
                    <a:pt x="5225" y="47"/>
                  </a:cubicBezTo>
                  <a:lnTo>
                    <a:pt x="3885" y="47"/>
                  </a:lnTo>
                  <a:lnTo>
                    <a:pt x="2814" y="851"/>
                  </a:lnTo>
                  <a:lnTo>
                    <a:pt x="1742" y="1789"/>
                  </a:lnTo>
                  <a:lnTo>
                    <a:pt x="938" y="2994"/>
                  </a:lnTo>
                  <a:lnTo>
                    <a:pt x="938" y="4200"/>
                  </a:lnTo>
                  <a:cubicBezTo>
                    <a:pt x="938" y="4200"/>
                    <a:pt x="938" y="5138"/>
                    <a:pt x="938" y="5673"/>
                  </a:cubicBezTo>
                  <a:cubicBezTo>
                    <a:pt x="938" y="6209"/>
                    <a:pt x="938" y="5673"/>
                    <a:pt x="938" y="6477"/>
                  </a:cubicBezTo>
                  <a:lnTo>
                    <a:pt x="938" y="58517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9D272C0D-6150-3430-EE54-BC6E5FC0DD66}"/>
                </a:ext>
              </a:extLst>
            </p:cNvPr>
            <p:cNvSpPr/>
            <p:nvPr/>
          </p:nvSpPr>
          <p:spPr>
            <a:xfrm>
              <a:off x="4149552" y="6531279"/>
              <a:ext cx="14653" cy="14577"/>
            </a:xfrm>
            <a:custGeom>
              <a:avLst/>
              <a:gdLst>
                <a:gd name="connsiteX0" fmla="*/ 7905 w 14653"/>
                <a:gd name="connsiteY0" fmla="*/ 14467 h 14577"/>
                <a:gd name="connsiteX1" fmla="*/ 7905 w 14653"/>
                <a:gd name="connsiteY1" fmla="*/ 14467 h 14577"/>
                <a:gd name="connsiteX2" fmla="*/ 10718 w 14653"/>
                <a:gd name="connsiteY2" fmla="*/ 14467 h 14577"/>
                <a:gd name="connsiteX3" fmla="*/ 11522 w 14653"/>
                <a:gd name="connsiteY3" fmla="*/ 14467 h 14577"/>
                <a:gd name="connsiteX4" fmla="*/ 12996 w 14653"/>
                <a:gd name="connsiteY4" fmla="*/ 13396 h 14577"/>
                <a:gd name="connsiteX5" fmla="*/ 13666 w 14653"/>
                <a:gd name="connsiteY5" fmla="*/ 12592 h 14577"/>
                <a:gd name="connsiteX6" fmla="*/ 14604 w 14653"/>
                <a:gd name="connsiteY6" fmla="*/ 11118 h 14577"/>
                <a:gd name="connsiteX7" fmla="*/ 14604 w 14653"/>
                <a:gd name="connsiteY7" fmla="*/ 10181 h 14577"/>
                <a:gd name="connsiteX8" fmla="*/ 14604 w 14653"/>
                <a:gd name="connsiteY8" fmla="*/ 10181 h 14577"/>
                <a:gd name="connsiteX9" fmla="*/ 14604 w 14653"/>
                <a:gd name="connsiteY9" fmla="*/ 8573 h 14577"/>
                <a:gd name="connsiteX10" fmla="*/ 14604 w 14653"/>
                <a:gd name="connsiteY10" fmla="*/ 7368 h 14577"/>
                <a:gd name="connsiteX11" fmla="*/ 14604 w 14653"/>
                <a:gd name="connsiteY11" fmla="*/ 7368 h 14577"/>
                <a:gd name="connsiteX12" fmla="*/ 7235 w 14653"/>
                <a:gd name="connsiteY12" fmla="*/ 0 h 14577"/>
                <a:gd name="connsiteX13" fmla="*/ 0 w 14653"/>
                <a:gd name="connsiteY13" fmla="*/ 7368 h 14577"/>
                <a:gd name="connsiteX14" fmla="*/ 0 w 14653"/>
                <a:gd name="connsiteY14" fmla="*/ 8305 h 14577"/>
                <a:gd name="connsiteX15" fmla="*/ 7905 w 14653"/>
                <a:gd name="connsiteY15" fmla="*/ 14467 h 1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53" h="14577">
                  <a:moveTo>
                    <a:pt x="7905" y="14467"/>
                  </a:moveTo>
                  <a:lnTo>
                    <a:pt x="7905" y="14467"/>
                  </a:lnTo>
                  <a:cubicBezTo>
                    <a:pt x="8843" y="14615"/>
                    <a:pt x="9781" y="14615"/>
                    <a:pt x="10718" y="14467"/>
                  </a:cubicBezTo>
                  <a:lnTo>
                    <a:pt x="11522" y="14467"/>
                  </a:lnTo>
                  <a:lnTo>
                    <a:pt x="12996" y="13396"/>
                  </a:lnTo>
                  <a:lnTo>
                    <a:pt x="13666" y="12592"/>
                  </a:lnTo>
                  <a:lnTo>
                    <a:pt x="14604" y="11118"/>
                  </a:lnTo>
                  <a:cubicBezTo>
                    <a:pt x="14604" y="11118"/>
                    <a:pt x="14604" y="10449"/>
                    <a:pt x="14604" y="10181"/>
                  </a:cubicBezTo>
                  <a:lnTo>
                    <a:pt x="14604" y="10181"/>
                  </a:lnTo>
                  <a:cubicBezTo>
                    <a:pt x="14671" y="9645"/>
                    <a:pt x="14671" y="9109"/>
                    <a:pt x="14604" y="8573"/>
                  </a:cubicBezTo>
                  <a:lnTo>
                    <a:pt x="14604" y="7368"/>
                  </a:lnTo>
                  <a:lnTo>
                    <a:pt x="14604" y="7368"/>
                  </a:lnTo>
                  <a:cubicBezTo>
                    <a:pt x="14604" y="3295"/>
                    <a:pt x="11308" y="0"/>
                    <a:pt x="7235" y="0"/>
                  </a:cubicBezTo>
                  <a:cubicBezTo>
                    <a:pt x="3215" y="67"/>
                    <a:pt x="0" y="3349"/>
                    <a:pt x="0" y="7368"/>
                  </a:cubicBezTo>
                  <a:lnTo>
                    <a:pt x="0" y="8305"/>
                  </a:lnTo>
                  <a:cubicBezTo>
                    <a:pt x="616" y="12110"/>
                    <a:pt x="4060" y="14802"/>
                    <a:pt x="7905" y="1446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4D00EC41-DE92-5308-596A-A23546B59924}"/>
                </a:ext>
              </a:extLst>
            </p:cNvPr>
            <p:cNvSpPr/>
            <p:nvPr/>
          </p:nvSpPr>
          <p:spPr>
            <a:xfrm>
              <a:off x="687030" y="6132758"/>
              <a:ext cx="13672" cy="14601"/>
            </a:xfrm>
            <a:custGeom>
              <a:avLst/>
              <a:gdLst>
                <a:gd name="connsiteX0" fmla="*/ 6 w 13672"/>
                <a:gd name="connsiteY0" fmla="*/ 7368 h 14601"/>
                <a:gd name="connsiteX1" fmla="*/ 7241 w 13672"/>
                <a:gd name="connsiteY1" fmla="*/ 14601 h 14601"/>
                <a:gd name="connsiteX2" fmla="*/ 13672 w 13672"/>
                <a:gd name="connsiteY2" fmla="*/ 14601 h 14601"/>
                <a:gd name="connsiteX3" fmla="*/ 6437 w 13672"/>
                <a:gd name="connsiteY3" fmla="*/ 7368 h 14601"/>
                <a:gd name="connsiteX4" fmla="*/ 13672 w 13672"/>
                <a:gd name="connsiteY4" fmla="*/ 0 h 14601"/>
                <a:gd name="connsiteX5" fmla="*/ 7241 w 13672"/>
                <a:gd name="connsiteY5" fmla="*/ 0 h 14601"/>
                <a:gd name="connsiteX6" fmla="*/ 6437 w 13672"/>
                <a:gd name="connsiteY6" fmla="*/ 0 h 14601"/>
                <a:gd name="connsiteX7" fmla="*/ 6 w 13672"/>
                <a:gd name="connsiteY7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72" h="14601">
                  <a:moveTo>
                    <a:pt x="6" y="7368"/>
                  </a:moveTo>
                  <a:cubicBezTo>
                    <a:pt x="6" y="11360"/>
                    <a:pt x="3246" y="14601"/>
                    <a:pt x="7241" y="14601"/>
                  </a:cubicBezTo>
                  <a:lnTo>
                    <a:pt x="13672" y="14601"/>
                  </a:lnTo>
                  <a:cubicBezTo>
                    <a:pt x="9677" y="14601"/>
                    <a:pt x="6437" y="11360"/>
                    <a:pt x="6437" y="7368"/>
                  </a:cubicBezTo>
                  <a:cubicBezTo>
                    <a:pt x="6436" y="3349"/>
                    <a:pt x="9655" y="67"/>
                    <a:pt x="13672" y="0"/>
                  </a:cubicBezTo>
                  <a:lnTo>
                    <a:pt x="7241" y="0"/>
                  </a:lnTo>
                  <a:lnTo>
                    <a:pt x="6437" y="0"/>
                  </a:lnTo>
                  <a:cubicBezTo>
                    <a:pt x="2674" y="348"/>
                    <a:pt x="-153" y="3590"/>
                    <a:pt x="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57C74C4A-CD26-E79B-CEAC-EC3A163E5DDE}"/>
                </a:ext>
              </a:extLst>
            </p:cNvPr>
            <p:cNvSpPr/>
            <p:nvPr/>
          </p:nvSpPr>
          <p:spPr>
            <a:xfrm>
              <a:off x="966782" y="6471133"/>
              <a:ext cx="14603" cy="7233"/>
            </a:xfrm>
            <a:custGeom>
              <a:avLst/>
              <a:gdLst>
                <a:gd name="connsiteX0" fmla="*/ 14604 w 14603"/>
                <a:gd name="connsiteY0" fmla="*/ 0 h 7233"/>
                <a:gd name="connsiteX1" fmla="*/ 14604 w 14603"/>
                <a:gd name="connsiteY1" fmla="*/ 0 h 7233"/>
                <a:gd name="connsiteX2" fmla="*/ 7235 w 14603"/>
                <a:gd name="connsiteY2" fmla="*/ 7234 h 7233"/>
                <a:gd name="connsiteX3" fmla="*/ 0 w 14603"/>
                <a:gd name="connsiteY3" fmla="*/ 0 h 7233"/>
                <a:gd name="connsiteX4" fmla="*/ 0 w 14603"/>
                <a:gd name="connsiteY4" fmla="*/ 0 h 7233"/>
                <a:gd name="connsiteX5" fmla="*/ 5761 w 14603"/>
                <a:gd name="connsiteY5" fmla="*/ 6966 h 7233"/>
                <a:gd name="connsiteX6" fmla="*/ 7235 w 14603"/>
                <a:gd name="connsiteY6" fmla="*/ 6966 h 7233"/>
                <a:gd name="connsiteX7" fmla="*/ 8976 w 14603"/>
                <a:gd name="connsiteY7" fmla="*/ 6966 h 7233"/>
                <a:gd name="connsiteX8" fmla="*/ 10316 w 14603"/>
                <a:gd name="connsiteY8" fmla="*/ 6966 h 7233"/>
                <a:gd name="connsiteX9" fmla="*/ 11522 w 14603"/>
                <a:gd name="connsiteY9" fmla="*/ 6162 h 7233"/>
                <a:gd name="connsiteX10" fmla="*/ 12594 w 14603"/>
                <a:gd name="connsiteY10" fmla="*/ 5358 h 7233"/>
                <a:gd name="connsiteX11" fmla="*/ 13264 w 14603"/>
                <a:gd name="connsiteY11" fmla="*/ 4153 h 7233"/>
                <a:gd name="connsiteX12" fmla="*/ 13264 w 14603"/>
                <a:gd name="connsiteY12" fmla="*/ 3349 h 7233"/>
                <a:gd name="connsiteX13" fmla="*/ 13264 w 14603"/>
                <a:gd name="connsiteY13" fmla="*/ 3349 h 7233"/>
                <a:gd name="connsiteX14" fmla="*/ 13264 w 14603"/>
                <a:gd name="connsiteY14" fmla="*/ 2009 h 7233"/>
                <a:gd name="connsiteX15" fmla="*/ 14604 w 14603"/>
                <a:gd name="connsiteY15" fmla="*/ 0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03" h="7233">
                  <a:moveTo>
                    <a:pt x="14604" y="0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cubicBezTo>
                    <a:pt x="55" y="3389"/>
                    <a:pt x="2448" y="6283"/>
                    <a:pt x="5761" y="6966"/>
                  </a:cubicBezTo>
                  <a:lnTo>
                    <a:pt x="7235" y="6966"/>
                  </a:lnTo>
                  <a:lnTo>
                    <a:pt x="8976" y="6966"/>
                  </a:lnTo>
                  <a:cubicBezTo>
                    <a:pt x="9421" y="7019"/>
                    <a:pt x="9871" y="7019"/>
                    <a:pt x="10316" y="6966"/>
                  </a:cubicBezTo>
                  <a:lnTo>
                    <a:pt x="11522" y="6162"/>
                  </a:lnTo>
                  <a:lnTo>
                    <a:pt x="12594" y="5358"/>
                  </a:lnTo>
                  <a:cubicBezTo>
                    <a:pt x="12867" y="4983"/>
                    <a:pt x="13092" y="4581"/>
                    <a:pt x="13264" y="4153"/>
                  </a:cubicBezTo>
                  <a:lnTo>
                    <a:pt x="13264" y="3349"/>
                  </a:lnTo>
                  <a:lnTo>
                    <a:pt x="13264" y="3349"/>
                  </a:lnTo>
                  <a:cubicBezTo>
                    <a:pt x="13264" y="3349"/>
                    <a:pt x="13264" y="2411"/>
                    <a:pt x="13264" y="2009"/>
                  </a:cubicBezTo>
                  <a:cubicBezTo>
                    <a:pt x="13264" y="1608"/>
                    <a:pt x="14604" y="402"/>
                    <a:pt x="1460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5EE948B8-317E-D005-0C3B-213031411E82}"/>
                </a:ext>
              </a:extLst>
            </p:cNvPr>
            <p:cNvSpPr/>
            <p:nvPr/>
          </p:nvSpPr>
          <p:spPr>
            <a:xfrm>
              <a:off x="978036" y="4962105"/>
              <a:ext cx="14516" cy="820221"/>
            </a:xfrm>
            <a:custGeom>
              <a:avLst/>
              <a:gdLst>
                <a:gd name="connsiteX0" fmla="*/ 7503 w 14516"/>
                <a:gd name="connsiteY0" fmla="*/ 5 h 820221"/>
                <a:gd name="connsiteX1" fmla="*/ 1742 w 14516"/>
                <a:gd name="connsiteY1" fmla="*/ 3086 h 820221"/>
                <a:gd name="connsiteX2" fmla="*/ 0 w 14516"/>
                <a:gd name="connsiteY2" fmla="*/ 7105 h 820221"/>
                <a:gd name="connsiteX3" fmla="*/ 0 w 14516"/>
                <a:gd name="connsiteY3" fmla="*/ 820222 h 820221"/>
                <a:gd name="connsiteX4" fmla="*/ 7235 w 14516"/>
                <a:gd name="connsiteY4" fmla="*/ 812988 h 820221"/>
                <a:gd name="connsiteX5" fmla="*/ 14470 w 14516"/>
                <a:gd name="connsiteY5" fmla="*/ 820222 h 820221"/>
                <a:gd name="connsiteX6" fmla="*/ 14470 w 14516"/>
                <a:gd name="connsiteY6" fmla="*/ 7105 h 820221"/>
                <a:gd name="connsiteX7" fmla="*/ 14470 w 14516"/>
                <a:gd name="connsiteY7" fmla="*/ 7105 h 820221"/>
                <a:gd name="connsiteX8" fmla="*/ 14470 w 14516"/>
                <a:gd name="connsiteY8" fmla="*/ 5631 h 820221"/>
                <a:gd name="connsiteX9" fmla="*/ 14470 w 14516"/>
                <a:gd name="connsiteY9" fmla="*/ 4292 h 820221"/>
                <a:gd name="connsiteX10" fmla="*/ 14470 w 14516"/>
                <a:gd name="connsiteY10" fmla="*/ 4292 h 820221"/>
                <a:gd name="connsiteX11" fmla="*/ 7503 w 14516"/>
                <a:gd name="connsiteY11" fmla="*/ 5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16" h="820221">
                  <a:moveTo>
                    <a:pt x="7503" y="5"/>
                  </a:moveTo>
                  <a:cubicBezTo>
                    <a:pt x="5190" y="12"/>
                    <a:pt x="3032" y="1166"/>
                    <a:pt x="1742" y="3086"/>
                  </a:cubicBezTo>
                  <a:cubicBezTo>
                    <a:pt x="718" y="4187"/>
                    <a:pt x="103" y="5606"/>
                    <a:pt x="0" y="7105"/>
                  </a:cubicBezTo>
                  <a:lnTo>
                    <a:pt x="0" y="820222"/>
                  </a:lnTo>
                  <a:cubicBezTo>
                    <a:pt x="0" y="816227"/>
                    <a:pt x="3240" y="812988"/>
                    <a:pt x="7235" y="812988"/>
                  </a:cubicBezTo>
                  <a:cubicBezTo>
                    <a:pt x="11230" y="812988"/>
                    <a:pt x="14470" y="816227"/>
                    <a:pt x="14470" y="820222"/>
                  </a:cubicBezTo>
                  <a:lnTo>
                    <a:pt x="14470" y="7105"/>
                  </a:lnTo>
                  <a:lnTo>
                    <a:pt x="14470" y="7105"/>
                  </a:lnTo>
                  <a:cubicBezTo>
                    <a:pt x="14533" y="6616"/>
                    <a:pt x="14533" y="6120"/>
                    <a:pt x="14470" y="5631"/>
                  </a:cubicBezTo>
                  <a:cubicBezTo>
                    <a:pt x="14470" y="5631"/>
                    <a:pt x="14470" y="4694"/>
                    <a:pt x="14470" y="4292"/>
                  </a:cubicBezTo>
                  <a:lnTo>
                    <a:pt x="14470" y="4292"/>
                  </a:lnTo>
                  <a:cubicBezTo>
                    <a:pt x="13226" y="1587"/>
                    <a:pt x="10478" y="-105"/>
                    <a:pt x="7503" y="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F96FE712-F213-EEFC-D669-CD331D9C6111}"/>
                </a:ext>
              </a:extLst>
            </p:cNvPr>
            <p:cNvSpPr/>
            <p:nvPr/>
          </p:nvSpPr>
          <p:spPr>
            <a:xfrm>
              <a:off x="978304" y="5775094"/>
              <a:ext cx="14336" cy="255991"/>
            </a:xfrm>
            <a:custGeom>
              <a:avLst/>
              <a:gdLst>
                <a:gd name="connsiteX0" fmla="*/ 7235 w 14336"/>
                <a:gd name="connsiteY0" fmla="*/ 0 h 255991"/>
                <a:gd name="connsiteX1" fmla="*/ 0 w 14336"/>
                <a:gd name="connsiteY1" fmla="*/ 7234 h 255991"/>
                <a:gd name="connsiteX2" fmla="*/ 0 w 14336"/>
                <a:gd name="connsiteY2" fmla="*/ 249293 h 255991"/>
                <a:gd name="connsiteX3" fmla="*/ 1474 w 14336"/>
                <a:gd name="connsiteY3" fmla="*/ 253580 h 255991"/>
                <a:gd name="connsiteX4" fmla="*/ 1474 w 14336"/>
                <a:gd name="connsiteY4" fmla="*/ 253580 h 255991"/>
                <a:gd name="connsiteX5" fmla="*/ 2546 w 14336"/>
                <a:gd name="connsiteY5" fmla="*/ 254652 h 255991"/>
                <a:gd name="connsiteX6" fmla="*/ 5761 w 14336"/>
                <a:gd name="connsiteY6" fmla="*/ 255991 h 255991"/>
                <a:gd name="connsiteX7" fmla="*/ 7101 w 14336"/>
                <a:gd name="connsiteY7" fmla="*/ 255991 h 255991"/>
                <a:gd name="connsiteX8" fmla="*/ 8441 w 14336"/>
                <a:gd name="connsiteY8" fmla="*/ 255991 h 255991"/>
                <a:gd name="connsiteX9" fmla="*/ 14336 w 14336"/>
                <a:gd name="connsiteY9" fmla="*/ 249025 h 255991"/>
                <a:gd name="connsiteX10" fmla="*/ 14336 w 14336"/>
                <a:gd name="connsiteY10" fmla="*/ 7234 h 255991"/>
                <a:gd name="connsiteX11" fmla="*/ 7235 w 14336"/>
                <a:gd name="connsiteY11" fmla="*/ 0 h 25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36" h="255991">
                  <a:moveTo>
                    <a:pt x="7235" y="0"/>
                  </a:moveTo>
                  <a:cubicBezTo>
                    <a:pt x="3240" y="0"/>
                    <a:pt x="0" y="3239"/>
                    <a:pt x="0" y="7234"/>
                  </a:cubicBezTo>
                  <a:lnTo>
                    <a:pt x="0" y="249293"/>
                  </a:lnTo>
                  <a:cubicBezTo>
                    <a:pt x="0" y="250846"/>
                    <a:pt x="519" y="252356"/>
                    <a:pt x="1474" y="253580"/>
                  </a:cubicBezTo>
                  <a:lnTo>
                    <a:pt x="1474" y="253580"/>
                  </a:lnTo>
                  <a:lnTo>
                    <a:pt x="2546" y="254652"/>
                  </a:lnTo>
                  <a:cubicBezTo>
                    <a:pt x="3483" y="255368"/>
                    <a:pt x="4591" y="255830"/>
                    <a:pt x="5761" y="255991"/>
                  </a:cubicBezTo>
                  <a:lnTo>
                    <a:pt x="7101" y="255991"/>
                  </a:lnTo>
                  <a:lnTo>
                    <a:pt x="8441" y="255991"/>
                  </a:lnTo>
                  <a:cubicBezTo>
                    <a:pt x="11865" y="255458"/>
                    <a:pt x="14377" y="252490"/>
                    <a:pt x="14336" y="249025"/>
                  </a:cubicBezTo>
                  <a:lnTo>
                    <a:pt x="14336" y="7234"/>
                  </a:lnTo>
                  <a:cubicBezTo>
                    <a:pt x="14336" y="3290"/>
                    <a:pt x="11178" y="7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1A66872-C4FF-D346-973A-D2396E80FD52}"/>
                </a:ext>
              </a:extLst>
            </p:cNvPr>
            <p:cNvSpPr/>
            <p:nvPr/>
          </p:nvSpPr>
          <p:spPr>
            <a:xfrm>
              <a:off x="1437043" y="6137714"/>
              <a:ext cx="14519" cy="332614"/>
            </a:xfrm>
            <a:custGeom>
              <a:avLst/>
              <a:gdLst>
                <a:gd name="connsiteX0" fmla="*/ 13398 w 14519"/>
                <a:gd name="connsiteY0" fmla="*/ 2411 h 332614"/>
                <a:gd name="connsiteX1" fmla="*/ 6163 w 14519"/>
                <a:gd name="connsiteY1" fmla="*/ 9645 h 332614"/>
                <a:gd name="connsiteX2" fmla="*/ 0 w 14519"/>
                <a:gd name="connsiteY2" fmla="*/ 9645 h 332614"/>
                <a:gd name="connsiteX3" fmla="*/ 0 w 14519"/>
                <a:gd name="connsiteY3" fmla="*/ 332614 h 332614"/>
                <a:gd name="connsiteX4" fmla="*/ 7235 w 14519"/>
                <a:gd name="connsiteY4" fmla="*/ 325381 h 332614"/>
                <a:gd name="connsiteX5" fmla="*/ 14469 w 14519"/>
                <a:gd name="connsiteY5" fmla="*/ 325381 h 332614"/>
                <a:gd name="connsiteX6" fmla="*/ 14469 w 14519"/>
                <a:gd name="connsiteY6" fmla="*/ 3885 h 332614"/>
                <a:gd name="connsiteX7" fmla="*/ 14469 w 14519"/>
                <a:gd name="connsiteY7" fmla="*/ 2545 h 332614"/>
                <a:gd name="connsiteX8" fmla="*/ 14469 w 14519"/>
                <a:gd name="connsiteY8" fmla="*/ 1072 h 332614"/>
                <a:gd name="connsiteX9" fmla="*/ 13666 w 14519"/>
                <a:gd name="connsiteY9" fmla="*/ 0 h 332614"/>
                <a:gd name="connsiteX10" fmla="*/ 13398 w 14519"/>
                <a:gd name="connsiteY10" fmla="*/ 2411 h 33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19" h="332614">
                  <a:moveTo>
                    <a:pt x="13398" y="2411"/>
                  </a:moveTo>
                  <a:cubicBezTo>
                    <a:pt x="13398" y="6403"/>
                    <a:pt x="10155" y="9645"/>
                    <a:pt x="6163" y="9645"/>
                  </a:cubicBezTo>
                  <a:lnTo>
                    <a:pt x="0" y="9645"/>
                  </a:lnTo>
                  <a:lnTo>
                    <a:pt x="0" y="332614"/>
                  </a:lnTo>
                  <a:cubicBezTo>
                    <a:pt x="0" y="328623"/>
                    <a:pt x="3242" y="325381"/>
                    <a:pt x="7235" y="325381"/>
                  </a:cubicBezTo>
                  <a:lnTo>
                    <a:pt x="14469" y="325381"/>
                  </a:lnTo>
                  <a:lnTo>
                    <a:pt x="14469" y="3885"/>
                  </a:lnTo>
                  <a:cubicBezTo>
                    <a:pt x="14537" y="3443"/>
                    <a:pt x="14537" y="2987"/>
                    <a:pt x="14469" y="2545"/>
                  </a:cubicBezTo>
                  <a:lnTo>
                    <a:pt x="14469" y="1072"/>
                  </a:lnTo>
                  <a:lnTo>
                    <a:pt x="13666" y="0"/>
                  </a:lnTo>
                  <a:cubicBezTo>
                    <a:pt x="13760" y="817"/>
                    <a:pt x="13666" y="1634"/>
                    <a:pt x="13398" y="241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652FC66E-6323-E9D5-AD50-2D5422D618DD}"/>
                </a:ext>
              </a:extLst>
            </p:cNvPr>
            <p:cNvSpPr/>
            <p:nvPr/>
          </p:nvSpPr>
          <p:spPr>
            <a:xfrm>
              <a:off x="1437713" y="6473410"/>
              <a:ext cx="8842" cy="4788"/>
            </a:xfrm>
            <a:custGeom>
              <a:avLst/>
              <a:gdLst>
                <a:gd name="connsiteX0" fmla="*/ 0 w 8842"/>
                <a:gd name="connsiteY0" fmla="*/ 0 h 4788"/>
                <a:gd name="connsiteX1" fmla="*/ 6565 w 8842"/>
                <a:gd name="connsiteY1" fmla="*/ 4689 h 4788"/>
                <a:gd name="connsiteX2" fmla="*/ 8843 w 8842"/>
                <a:gd name="connsiteY2" fmla="*/ 4689 h 4788"/>
                <a:gd name="connsiteX3" fmla="*/ 6565 w 8842"/>
                <a:gd name="connsiteY3" fmla="*/ 4689 h 4788"/>
                <a:gd name="connsiteX4" fmla="*/ 0 w 8842"/>
                <a:gd name="connsiteY4" fmla="*/ 0 h 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2" h="4788">
                  <a:moveTo>
                    <a:pt x="0" y="0"/>
                  </a:moveTo>
                  <a:cubicBezTo>
                    <a:pt x="1005" y="2773"/>
                    <a:pt x="3617" y="4635"/>
                    <a:pt x="6565" y="4689"/>
                  </a:cubicBezTo>
                  <a:cubicBezTo>
                    <a:pt x="7315" y="4822"/>
                    <a:pt x="8092" y="4822"/>
                    <a:pt x="8843" y="4689"/>
                  </a:cubicBezTo>
                  <a:lnTo>
                    <a:pt x="6565" y="4689"/>
                  </a:lnTo>
                  <a:cubicBezTo>
                    <a:pt x="3631" y="4608"/>
                    <a:pt x="1032" y="274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84F7D9F-BF21-6E8F-A512-711AB6BAB2ED}"/>
                </a:ext>
              </a:extLst>
            </p:cNvPr>
            <p:cNvSpPr/>
            <p:nvPr/>
          </p:nvSpPr>
          <p:spPr>
            <a:xfrm>
              <a:off x="1436942" y="6469927"/>
              <a:ext cx="100" cy="2545"/>
            </a:xfrm>
            <a:custGeom>
              <a:avLst/>
              <a:gdLst>
                <a:gd name="connsiteX0" fmla="*/ 101 w 100"/>
                <a:gd name="connsiteY0" fmla="*/ 938 h 2545"/>
                <a:gd name="connsiteX1" fmla="*/ 101 w 100"/>
                <a:gd name="connsiteY1" fmla="*/ 2545 h 2545"/>
                <a:gd name="connsiteX2" fmla="*/ 101 w 100"/>
                <a:gd name="connsiteY2" fmla="*/ 2545 h 2545"/>
                <a:gd name="connsiteX3" fmla="*/ 101 w 100"/>
                <a:gd name="connsiteY3" fmla="*/ 0 h 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545">
                  <a:moveTo>
                    <a:pt x="101" y="938"/>
                  </a:moveTo>
                  <a:cubicBezTo>
                    <a:pt x="33" y="1474"/>
                    <a:pt x="33" y="2009"/>
                    <a:pt x="101" y="2545"/>
                  </a:cubicBezTo>
                  <a:lnTo>
                    <a:pt x="101" y="2545"/>
                  </a:lnTo>
                  <a:cubicBezTo>
                    <a:pt x="-34" y="1701"/>
                    <a:pt x="-34" y="844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48383B2A-1624-3C46-0584-34B259B26083}"/>
                </a:ext>
              </a:extLst>
            </p:cNvPr>
            <p:cNvSpPr/>
            <p:nvPr/>
          </p:nvSpPr>
          <p:spPr>
            <a:xfrm>
              <a:off x="628756" y="5592377"/>
              <a:ext cx="64711" cy="14601"/>
            </a:xfrm>
            <a:custGeom>
              <a:avLst/>
              <a:gdLst>
                <a:gd name="connsiteX0" fmla="*/ 7235 w 64711"/>
                <a:gd name="connsiteY0" fmla="*/ 7234 h 14601"/>
                <a:gd name="connsiteX1" fmla="*/ 0 w 64711"/>
                <a:gd name="connsiteY1" fmla="*/ 14601 h 14601"/>
                <a:gd name="connsiteX2" fmla="*/ 64711 w 64711"/>
                <a:gd name="connsiteY2" fmla="*/ 14601 h 14601"/>
                <a:gd name="connsiteX3" fmla="*/ 64711 w 64711"/>
                <a:gd name="connsiteY3" fmla="*/ 0 h 14601"/>
                <a:gd name="connsiteX4" fmla="*/ 0 w 64711"/>
                <a:gd name="connsiteY4" fmla="*/ 0 h 14601"/>
                <a:gd name="connsiteX5" fmla="*/ 7235 w 64711"/>
                <a:gd name="connsiteY5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1" h="14601">
                  <a:moveTo>
                    <a:pt x="7235" y="7234"/>
                  </a:moveTo>
                  <a:cubicBezTo>
                    <a:pt x="7236" y="11251"/>
                    <a:pt x="4017" y="14528"/>
                    <a:pt x="0" y="14601"/>
                  </a:cubicBezTo>
                  <a:lnTo>
                    <a:pt x="64711" y="14601"/>
                  </a:lnTo>
                  <a:lnTo>
                    <a:pt x="64711" y="0"/>
                  </a:lnTo>
                  <a:lnTo>
                    <a:pt x="0" y="0"/>
                  </a:lnTo>
                  <a:cubicBezTo>
                    <a:pt x="3995" y="0"/>
                    <a:pt x="7235" y="3239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1EF98A72-2942-3C92-7767-20256BA037F2}"/>
                </a:ext>
              </a:extLst>
            </p:cNvPr>
            <p:cNvSpPr/>
            <p:nvPr/>
          </p:nvSpPr>
          <p:spPr>
            <a:xfrm>
              <a:off x="3224779" y="6539049"/>
              <a:ext cx="60" cy="2379"/>
            </a:xfrm>
            <a:custGeom>
              <a:avLst/>
              <a:gdLst>
                <a:gd name="connsiteX0" fmla="*/ 60 w 60"/>
                <a:gd name="connsiteY0" fmla="*/ 1339 h 2379"/>
                <a:gd name="connsiteX1" fmla="*/ 60 w 60"/>
                <a:gd name="connsiteY1" fmla="*/ 2277 h 2379"/>
                <a:gd name="connsiteX2" fmla="*/ 60 w 60"/>
                <a:gd name="connsiteY2" fmla="*/ 1607 h 2379"/>
                <a:gd name="connsiteX3" fmla="*/ 60 w 60"/>
                <a:gd name="connsiteY3" fmla="*/ 0 h 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2379">
                  <a:moveTo>
                    <a:pt x="60" y="1339"/>
                  </a:moveTo>
                  <a:cubicBezTo>
                    <a:pt x="60" y="1339"/>
                    <a:pt x="60" y="2009"/>
                    <a:pt x="60" y="2277"/>
                  </a:cubicBezTo>
                  <a:cubicBezTo>
                    <a:pt x="60" y="2545"/>
                    <a:pt x="60" y="2277"/>
                    <a:pt x="60" y="1607"/>
                  </a:cubicBezTo>
                  <a:cubicBezTo>
                    <a:pt x="-20" y="1072"/>
                    <a:pt x="-20" y="536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4A0E4C8B-113F-11AC-B1F8-25E87EABC965}"/>
                </a:ext>
              </a:extLst>
            </p:cNvPr>
            <p:cNvSpPr/>
            <p:nvPr/>
          </p:nvSpPr>
          <p:spPr>
            <a:xfrm>
              <a:off x="3239175" y="6539049"/>
              <a:ext cx="60" cy="2277"/>
            </a:xfrm>
            <a:custGeom>
              <a:avLst/>
              <a:gdLst>
                <a:gd name="connsiteX0" fmla="*/ 0 w 60"/>
                <a:gd name="connsiteY0" fmla="*/ 2277 h 2277"/>
                <a:gd name="connsiteX1" fmla="*/ 0 w 60"/>
                <a:gd name="connsiteY1" fmla="*/ 1339 h 2277"/>
                <a:gd name="connsiteX2" fmla="*/ 0 w 60"/>
                <a:gd name="connsiteY2" fmla="*/ 0 h 2277"/>
                <a:gd name="connsiteX3" fmla="*/ 0 w 60"/>
                <a:gd name="connsiteY3" fmla="*/ 1607 h 2277"/>
                <a:gd name="connsiteX4" fmla="*/ 0 w 60"/>
                <a:gd name="connsiteY4" fmla="*/ 2277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" h="2277">
                  <a:moveTo>
                    <a:pt x="0" y="2277"/>
                  </a:moveTo>
                  <a:cubicBezTo>
                    <a:pt x="0" y="2277"/>
                    <a:pt x="0" y="1607"/>
                    <a:pt x="0" y="1339"/>
                  </a:cubicBezTo>
                  <a:lnTo>
                    <a:pt x="0" y="0"/>
                  </a:lnTo>
                  <a:cubicBezTo>
                    <a:pt x="80" y="536"/>
                    <a:pt x="80" y="1072"/>
                    <a:pt x="0" y="1607"/>
                  </a:cubicBezTo>
                  <a:cubicBezTo>
                    <a:pt x="0" y="1607"/>
                    <a:pt x="0" y="2009"/>
                    <a:pt x="0" y="227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C064B611-287C-29D2-30C2-9B057218D273}"/>
                </a:ext>
              </a:extLst>
            </p:cNvPr>
            <p:cNvSpPr/>
            <p:nvPr/>
          </p:nvSpPr>
          <p:spPr>
            <a:xfrm>
              <a:off x="153538" y="6470195"/>
              <a:ext cx="20632" cy="14612"/>
            </a:xfrm>
            <a:custGeom>
              <a:avLst/>
              <a:gdLst>
                <a:gd name="connsiteX0" fmla="*/ 12862 w 20632"/>
                <a:gd name="connsiteY0" fmla="*/ 7234 h 14612"/>
                <a:gd name="connsiteX1" fmla="*/ 20097 w 20632"/>
                <a:gd name="connsiteY1" fmla="*/ 0 h 14612"/>
                <a:gd name="connsiteX2" fmla="*/ 7235 w 20632"/>
                <a:gd name="connsiteY2" fmla="*/ 0 h 14612"/>
                <a:gd name="connsiteX3" fmla="*/ 7235 w 20632"/>
                <a:gd name="connsiteY3" fmla="*/ 7234 h 14612"/>
                <a:gd name="connsiteX4" fmla="*/ 0 w 20632"/>
                <a:gd name="connsiteY4" fmla="*/ 14601 h 14612"/>
                <a:gd name="connsiteX5" fmla="*/ 20633 w 20632"/>
                <a:gd name="connsiteY5" fmla="*/ 14601 h 14612"/>
                <a:gd name="connsiteX6" fmla="*/ 12873 w 20632"/>
                <a:gd name="connsiteY6" fmla="*/ 7649 h 14612"/>
                <a:gd name="connsiteX7" fmla="*/ 12862 w 20632"/>
                <a:gd name="connsiteY7" fmla="*/ 7234 h 1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32" h="14612">
                  <a:moveTo>
                    <a:pt x="12862" y="7234"/>
                  </a:moveTo>
                  <a:cubicBezTo>
                    <a:pt x="12862" y="3242"/>
                    <a:pt x="16101" y="0"/>
                    <a:pt x="20097" y="0"/>
                  </a:cubicBezTo>
                  <a:lnTo>
                    <a:pt x="7235" y="0"/>
                  </a:lnTo>
                  <a:lnTo>
                    <a:pt x="7235" y="7234"/>
                  </a:lnTo>
                  <a:cubicBezTo>
                    <a:pt x="7235" y="11252"/>
                    <a:pt x="4017" y="14534"/>
                    <a:pt x="0" y="14601"/>
                  </a:cubicBezTo>
                  <a:lnTo>
                    <a:pt x="20633" y="14601"/>
                  </a:lnTo>
                  <a:cubicBezTo>
                    <a:pt x="16569" y="14829"/>
                    <a:pt x="13095" y="11708"/>
                    <a:pt x="12873" y="7649"/>
                  </a:cubicBezTo>
                  <a:cubicBezTo>
                    <a:pt x="12866" y="7515"/>
                    <a:pt x="12862" y="7368"/>
                    <a:pt x="12862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5A51CAE7-4F36-AD70-A278-17BCA4527098}"/>
                </a:ext>
              </a:extLst>
            </p:cNvPr>
            <p:cNvSpPr/>
            <p:nvPr/>
          </p:nvSpPr>
          <p:spPr>
            <a:xfrm>
              <a:off x="166936" y="6470195"/>
              <a:ext cx="37379" cy="14601"/>
            </a:xfrm>
            <a:custGeom>
              <a:avLst/>
              <a:gdLst>
                <a:gd name="connsiteX0" fmla="*/ 37380 w 37379"/>
                <a:gd name="connsiteY0" fmla="*/ 7234 h 14601"/>
                <a:gd name="connsiteX1" fmla="*/ 30011 w 37379"/>
                <a:gd name="connsiteY1" fmla="*/ 0 h 14601"/>
                <a:gd name="connsiteX2" fmla="*/ 7235 w 37379"/>
                <a:gd name="connsiteY2" fmla="*/ 0 h 14601"/>
                <a:gd name="connsiteX3" fmla="*/ 0 w 37379"/>
                <a:gd name="connsiteY3" fmla="*/ 7234 h 14601"/>
                <a:gd name="connsiteX4" fmla="*/ 7235 w 37379"/>
                <a:gd name="connsiteY4" fmla="*/ 14601 h 14601"/>
                <a:gd name="connsiteX5" fmla="*/ 30011 w 37379"/>
                <a:gd name="connsiteY5" fmla="*/ 14601 h 14601"/>
                <a:gd name="connsiteX6" fmla="*/ 37380 w 37379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79" h="14601">
                  <a:moveTo>
                    <a:pt x="37380" y="7234"/>
                  </a:moveTo>
                  <a:cubicBezTo>
                    <a:pt x="37306" y="3215"/>
                    <a:pt x="34029" y="0"/>
                    <a:pt x="30011" y="0"/>
                  </a:cubicBezTo>
                  <a:lnTo>
                    <a:pt x="7235" y="0"/>
                  </a:lnTo>
                  <a:cubicBezTo>
                    <a:pt x="3240" y="0"/>
                    <a:pt x="0" y="3242"/>
                    <a:pt x="0" y="7234"/>
                  </a:cubicBezTo>
                  <a:cubicBezTo>
                    <a:pt x="0" y="11252"/>
                    <a:pt x="3218" y="14534"/>
                    <a:pt x="7235" y="14601"/>
                  </a:cubicBezTo>
                  <a:lnTo>
                    <a:pt x="30011" y="14601"/>
                  </a:lnTo>
                  <a:cubicBezTo>
                    <a:pt x="34081" y="14601"/>
                    <a:pt x="37380" y="11306"/>
                    <a:pt x="3738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5A998892-DF1F-834D-9433-EE3BB9DCAC2E}"/>
                </a:ext>
              </a:extLst>
            </p:cNvPr>
            <p:cNvSpPr/>
            <p:nvPr/>
          </p:nvSpPr>
          <p:spPr>
            <a:xfrm>
              <a:off x="146169" y="5598807"/>
              <a:ext cx="14469" cy="885989"/>
            </a:xfrm>
            <a:custGeom>
              <a:avLst/>
              <a:gdLst>
                <a:gd name="connsiteX0" fmla="*/ 7235 w 14469"/>
                <a:gd name="connsiteY0" fmla="*/ 885990 h 885989"/>
                <a:gd name="connsiteX1" fmla="*/ 14470 w 14469"/>
                <a:gd name="connsiteY1" fmla="*/ 878622 h 885989"/>
                <a:gd name="connsiteX2" fmla="*/ 14470 w 14469"/>
                <a:gd name="connsiteY2" fmla="*/ 0 h 885989"/>
                <a:gd name="connsiteX3" fmla="*/ 7235 w 14469"/>
                <a:gd name="connsiteY3" fmla="*/ 7234 h 885989"/>
                <a:gd name="connsiteX4" fmla="*/ 0 w 14469"/>
                <a:gd name="connsiteY4" fmla="*/ 0 h 885989"/>
                <a:gd name="connsiteX5" fmla="*/ 0 w 14469"/>
                <a:gd name="connsiteY5" fmla="*/ 879024 h 885989"/>
                <a:gd name="connsiteX6" fmla="*/ 7235 w 14469"/>
                <a:gd name="connsiteY6" fmla="*/ 885990 h 8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85989">
                  <a:moveTo>
                    <a:pt x="7235" y="885990"/>
                  </a:moveTo>
                  <a:cubicBezTo>
                    <a:pt x="11251" y="885923"/>
                    <a:pt x="14470" y="882641"/>
                    <a:pt x="14470" y="878622"/>
                  </a:cubicBezTo>
                  <a:lnTo>
                    <a:pt x="14470" y="0"/>
                  </a:lnTo>
                  <a:cubicBezTo>
                    <a:pt x="14470" y="3995"/>
                    <a:pt x="11230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879024"/>
                  </a:lnTo>
                  <a:cubicBezTo>
                    <a:pt x="210" y="882882"/>
                    <a:pt x="3370" y="885923"/>
                    <a:pt x="7235" y="88599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4F3991B9-BA1B-DF6D-8999-DA43AB78A4B0}"/>
                </a:ext>
              </a:extLst>
            </p:cNvPr>
            <p:cNvSpPr/>
            <p:nvPr/>
          </p:nvSpPr>
          <p:spPr>
            <a:xfrm>
              <a:off x="146169" y="5435697"/>
              <a:ext cx="14650" cy="170410"/>
            </a:xfrm>
            <a:custGeom>
              <a:avLst/>
              <a:gdLst>
                <a:gd name="connsiteX0" fmla="*/ 0 w 14650"/>
                <a:gd name="connsiteY0" fmla="*/ 6648 h 170410"/>
                <a:gd name="connsiteX1" fmla="*/ 0 w 14650"/>
                <a:gd name="connsiteY1" fmla="*/ 163110 h 170410"/>
                <a:gd name="connsiteX2" fmla="*/ 7302 w 14650"/>
                <a:gd name="connsiteY2" fmla="*/ 170410 h 170410"/>
                <a:gd name="connsiteX3" fmla="*/ 14604 w 14650"/>
                <a:gd name="connsiteY3" fmla="*/ 163110 h 170410"/>
                <a:gd name="connsiteX4" fmla="*/ 14604 w 14650"/>
                <a:gd name="connsiteY4" fmla="*/ 6648 h 170410"/>
                <a:gd name="connsiteX5" fmla="*/ 14604 w 14650"/>
                <a:gd name="connsiteY5" fmla="*/ 6648 h 170410"/>
                <a:gd name="connsiteX6" fmla="*/ 14604 w 14650"/>
                <a:gd name="connsiteY6" fmla="*/ 5175 h 170410"/>
                <a:gd name="connsiteX7" fmla="*/ 14604 w 14650"/>
                <a:gd name="connsiteY7" fmla="*/ 3969 h 170410"/>
                <a:gd name="connsiteX8" fmla="*/ 13934 w 14650"/>
                <a:gd name="connsiteY8" fmla="*/ 2898 h 170410"/>
                <a:gd name="connsiteX9" fmla="*/ 12862 w 14650"/>
                <a:gd name="connsiteY9" fmla="*/ 1826 h 170410"/>
                <a:gd name="connsiteX10" fmla="*/ 8307 w 14650"/>
                <a:gd name="connsiteY10" fmla="*/ 85 h 170410"/>
                <a:gd name="connsiteX11" fmla="*/ 60 w 14650"/>
                <a:gd name="connsiteY11" fmla="*/ 6139 h 170410"/>
                <a:gd name="connsiteX12" fmla="*/ 0 w 14650"/>
                <a:gd name="connsiteY12" fmla="*/ 6648 h 17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50" h="170410">
                  <a:moveTo>
                    <a:pt x="0" y="6648"/>
                  </a:moveTo>
                  <a:lnTo>
                    <a:pt x="0" y="163110"/>
                  </a:lnTo>
                  <a:cubicBezTo>
                    <a:pt x="0" y="167142"/>
                    <a:pt x="3269" y="170410"/>
                    <a:pt x="7302" y="170410"/>
                  </a:cubicBezTo>
                  <a:cubicBezTo>
                    <a:pt x="11334" y="170410"/>
                    <a:pt x="14604" y="167142"/>
                    <a:pt x="14604" y="163110"/>
                  </a:cubicBezTo>
                  <a:lnTo>
                    <a:pt x="14604" y="6648"/>
                  </a:lnTo>
                  <a:cubicBezTo>
                    <a:pt x="14604" y="6648"/>
                    <a:pt x="14604" y="6648"/>
                    <a:pt x="14604" y="6648"/>
                  </a:cubicBezTo>
                  <a:cubicBezTo>
                    <a:pt x="14667" y="6159"/>
                    <a:pt x="14667" y="5664"/>
                    <a:pt x="14604" y="5175"/>
                  </a:cubicBezTo>
                  <a:cubicBezTo>
                    <a:pt x="14654" y="4774"/>
                    <a:pt x="14654" y="4370"/>
                    <a:pt x="14604" y="3969"/>
                  </a:cubicBezTo>
                  <a:cubicBezTo>
                    <a:pt x="14460" y="3567"/>
                    <a:pt x="14232" y="3202"/>
                    <a:pt x="13934" y="2898"/>
                  </a:cubicBezTo>
                  <a:lnTo>
                    <a:pt x="12862" y="1826"/>
                  </a:lnTo>
                  <a:cubicBezTo>
                    <a:pt x="11609" y="705"/>
                    <a:pt x="9988" y="85"/>
                    <a:pt x="8307" y="85"/>
                  </a:cubicBezTo>
                  <a:cubicBezTo>
                    <a:pt x="4357" y="-521"/>
                    <a:pt x="665" y="2190"/>
                    <a:pt x="60" y="6139"/>
                  </a:cubicBezTo>
                  <a:cubicBezTo>
                    <a:pt x="34" y="6308"/>
                    <a:pt x="13" y="6478"/>
                    <a:pt x="0" y="664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9089657A-8A30-6244-EE18-A3921B45A7D5}"/>
                </a:ext>
              </a:extLst>
            </p:cNvPr>
            <p:cNvSpPr/>
            <p:nvPr/>
          </p:nvSpPr>
          <p:spPr>
            <a:xfrm>
              <a:off x="316321" y="6480912"/>
              <a:ext cx="14603" cy="372399"/>
            </a:xfrm>
            <a:custGeom>
              <a:avLst/>
              <a:gdLst>
                <a:gd name="connsiteX0" fmla="*/ 7369 w 14603"/>
                <a:gd name="connsiteY0" fmla="*/ 7234 h 372399"/>
                <a:gd name="connsiteX1" fmla="*/ 670 w 14603"/>
                <a:gd name="connsiteY1" fmla="*/ 2679 h 372399"/>
                <a:gd name="connsiteX2" fmla="*/ 0 w 14603"/>
                <a:gd name="connsiteY2" fmla="*/ 2679 h 372399"/>
                <a:gd name="connsiteX3" fmla="*/ 0 w 14603"/>
                <a:gd name="connsiteY3" fmla="*/ 372399 h 372399"/>
                <a:gd name="connsiteX4" fmla="*/ 14604 w 14603"/>
                <a:gd name="connsiteY4" fmla="*/ 372399 h 372399"/>
                <a:gd name="connsiteX5" fmla="*/ 14604 w 14603"/>
                <a:gd name="connsiteY5" fmla="*/ 0 h 372399"/>
                <a:gd name="connsiteX6" fmla="*/ 7369 w 14603"/>
                <a:gd name="connsiteY6" fmla="*/ 7234 h 3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72399">
                  <a:moveTo>
                    <a:pt x="7369" y="7234"/>
                  </a:moveTo>
                  <a:cubicBezTo>
                    <a:pt x="4404" y="7260"/>
                    <a:pt x="1732" y="5452"/>
                    <a:pt x="670" y="2679"/>
                  </a:cubicBezTo>
                  <a:lnTo>
                    <a:pt x="0" y="2679"/>
                  </a:lnTo>
                  <a:lnTo>
                    <a:pt x="0" y="372399"/>
                  </a:lnTo>
                  <a:lnTo>
                    <a:pt x="14604" y="372399"/>
                  </a:ln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85FA541-2371-6B4D-A5CC-643ACCBCA24F}"/>
                </a:ext>
              </a:extLst>
            </p:cNvPr>
            <p:cNvSpPr/>
            <p:nvPr/>
          </p:nvSpPr>
          <p:spPr>
            <a:xfrm>
              <a:off x="306004" y="6121238"/>
              <a:ext cx="14603" cy="363558"/>
            </a:xfrm>
            <a:custGeom>
              <a:avLst/>
              <a:gdLst>
                <a:gd name="connsiteX0" fmla="*/ 7235 w 14603"/>
                <a:gd name="connsiteY0" fmla="*/ 363558 h 363558"/>
                <a:gd name="connsiteX1" fmla="*/ 10316 w 14603"/>
                <a:gd name="connsiteY1" fmla="*/ 362755 h 363558"/>
                <a:gd name="connsiteX2" fmla="*/ 10986 w 14603"/>
                <a:gd name="connsiteY2" fmla="*/ 362755 h 363558"/>
                <a:gd name="connsiteX3" fmla="*/ 10316 w 14603"/>
                <a:gd name="connsiteY3" fmla="*/ 360076 h 363558"/>
                <a:gd name="connsiteX4" fmla="*/ 10316 w 14603"/>
                <a:gd name="connsiteY4" fmla="*/ 349493 h 363558"/>
                <a:gd name="connsiteX5" fmla="*/ 14604 w 14603"/>
                <a:gd name="connsiteY5" fmla="*/ 343063 h 363558"/>
                <a:gd name="connsiteX6" fmla="*/ 14604 w 14603"/>
                <a:gd name="connsiteY6" fmla="*/ 343063 h 363558"/>
                <a:gd name="connsiteX7" fmla="*/ 14604 w 14603"/>
                <a:gd name="connsiteY7" fmla="*/ 0 h 363558"/>
                <a:gd name="connsiteX8" fmla="*/ 7235 w 14603"/>
                <a:gd name="connsiteY8" fmla="*/ 7368 h 363558"/>
                <a:gd name="connsiteX9" fmla="*/ 0 w 14603"/>
                <a:gd name="connsiteY9" fmla="*/ 0 h 363558"/>
                <a:gd name="connsiteX10" fmla="*/ 0 w 14603"/>
                <a:gd name="connsiteY10" fmla="*/ 356459 h 363558"/>
                <a:gd name="connsiteX11" fmla="*/ 7235 w 14603"/>
                <a:gd name="connsiteY11" fmla="*/ 363558 h 36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363558">
                  <a:moveTo>
                    <a:pt x="7235" y="363558"/>
                  </a:moveTo>
                  <a:cubicBezTo>
                    <a:pt x="8316" y="363572"/>
                    <a:pt x="9382" y="363304"/>
                    <a:pt x="10316" y="362755"/>
                  </a:cubicBezTo>
                  <a:lnTo>
                    <a:pt x="10986" y="362755"/>
                  </a:lnTo>
                  <a:cubicBezTo>
                    <a:pt x="10563" y="361924"/>
                    <a:pt x="10334" y="361013"/>
                    <a:pt x="10316" y="360076"/>
                  </a:cubicBezTo>
                  <a:lnTo>
                    <a:pt x="10316" y="349493"/>
                  </a:lnTo>
                  <a:cubicBezTo>
                    <a:pt x="10351" y="346693"/>
                    <a:pt x="12031" y="344175"/>
                    <a:pt x="14604" y="343063"/>
                  </a:cubicBezTo>
                  <a:lnTo>
                    <a:pt x="14604" y="343063"/>
                  </a:ln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ubicBezTo>
                    <a:pt x="3218" y="7301"/>
                    <a:pt x="0" y="4019"/>
                    <a:pt x="0" y="0"/>
                  </a:cubicBezTo>
                  <a:lnTo>
                    <a:pt x="0" y="356459"/>
                  </a:lnTo>
                  <a:cubicBezTo>
                    <a:pt x="142" y="360370"/>
                    <a:pt x="3320" y="363491"/>
                    <a:pt x="7235" y="36355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D9B358FF-95AE-B675-B848-D669BE7D4C6A}"/>
                </a:ext>
              </a:extLst>
            </p:cNvPr>
            <p:cNvSpPr/>
            <p:nvPr/>
          </p:nvSpPr>
          <p:spPr>
            <a:xfrm>
              <a:off x="693467" y="6470865"/>
              <a:ext cx="14603" cy="382848"/>
            </a:xfrm>
            <a:custGeom>
              <a:avLst/>
              <a:gdLst>
                <a:gd name="connsiteX0" fmla="*/ 14604 w 14603"/>
                <a:gd name="connsiteY0" fmla="*/ 6564 h 382848"/>
                <a:gd name="connsiteX1" fmla="*/ 14604 w 14603"/>
                <a:gd name="connsiteY1" fmla="*/ 0 h 382848"/>
                <a:gd name="connsiteX2" fmla="*/ 7235 w 14603"/>
                <a:gd name="connsiteY2" fmla="*/ 7234 h 382848"/>
                <a:gd name="connsiteX3" fmla="*/ 0 w 14603"/>
                <a:gd name="connsiteY3" fmla="*/ 0 h 382848"/>
                <a:gd name="connsiteX4" fmla="*/ 0 w 14603"/>
                <a:gd name="connsiteY4" fmla="*/ 382848 h 382848"/>
                <a:gd name="connsiteX5" fmla="*/ 14604 w 14603"/>
                <a:gd name="connsiteY5" fmla="*/ 382848 h 382848"/>
                <a:gd name="connsiteX6" fmla="*/ 14604 w 14603"/>
                <a:gd name="connsiteY6" fmla="*/ 6564 h 3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382848">
                  <a:moveTo>
                    <a:pt x="14604" y="6564"/>
                  </a:move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ubicBezTo>
                    <a:pt x="3240" y="7234"/>
                    <a:pt x="0" y="3992"/>
                    <a:pt x="0" y="0"/>
                  </a:cubicBezTo>
                  <a:lnTo>
                    <a:pt x="0" y="382848"/>
                  </a:lnTo>
                  <a:lnTo>
                    <a:pt x="14604" y="382848"/>
                  </a:lnTo>
                  <a:lnTo>
                    <a:pt x="14604" y="65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702EC670-E83A-DF27-EEDC-D37830BF2512}"/>
                </a:ext>
              </a:extLst>
            </p:cNvPr>
            <p:cNvSpPr/>
            <p:nvPr/>
          </p:nvSpPr>
          <p:spPr>
            <a:xfrm>
              <a:off x="4560595" y="6539256"/>
              <a:ext cx="14570" cy="314724"/>
            </a:xfrm>
            <a:custGeom>
              <a:avLst/>
              <a:gdLst>
                <a:gd name="connsiteX0" fmla="*/ 0 w 14570"/>
                <a:gd name="connsiteY0" fmla="*/ 6624 h 314724"/>
                <a:gd name="connsiteX1" fmla="*/ 0 w 14570"/>
                <a:gd name="connsiteY1" fmla="*/ 314725 h 314724"/>
                <a:gd name="connsiteX2" fmla="*/ 14470 w 14570"/>
                <a:gd name="connsiteY2" fmla="*/ 314725 h 314724"/>
                <a:gd name="connsiteX3" fmla="*/ 14470 w 14570"/>
                <a:gd name="connsiteY3" fmla="*/ 6624 h 314724"/>
                <a:gd name="connsiteX4" fmla="*/ 14470 w 14570"/>
                <a:gd name="connsiteY4" fmla="*/ 5419 h 314724"/>
                <a:gd name="connsiteX5" fmla="*/ 14470 w 14570"/>
                <a:gd name="connsiteY5" fmla="*/ 3945 h 314724"/>
                <a:gd name="connsiteX6" fmla="*/ 13800 w 14570"/>
                <a:gd name="connsiteY6" fmla="*/ 2739 h 314724"/>
                <a:gd name="connsiteX7" fmla="*/ 12996 w 14570"/>
                <a:gd name="connsiteY7" fmla="*/ 1668 h 314724"/>
                <a:gd name="connsiteX8" fmla="*/ 11924 w 14570"/>
                <a:gd name="connsiteY8" fmla="*/ 864 h 314724"/>
                <a:gd name="connsiteX9" fmla="*/ 10718 w 14570"/>
                <a:gd name="connsiteY9" fmla="*/ 60 h 314724"/>
                <a:gd name="connsiteX10" fmla="*/ 9244 w 14570"/>
                <a:gd name="connsiteY10" fmla="*/ 60 h 314724"/>
                <a:gd name="connsiteX11" fmla="*/ 7771 w 14570"/>
                <a:gd name="connsiteY11" fmla="*/ 60 h 314724"/>
                <a:gd name="connsiteX12" fmla="*/ 0 w 14570"/>
                <a:gd name="connsiteY12" fmla="*/ 6624 h 31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0" h="314724">
                  <a:moveTo>
                    <a:pt x="0" y="6624"/>
                  </a:moveTo>
                  <a:lnTo>
                    <a:pt x="0" y="314725"/>
                  </a:lnTo>
                  <a:lnTo>
                    <a:pt x="14470" y="314725"/>
                  </a:lnTo>
                  <a:lnTo>
                    <a:pt x="14470" y="6624"/>
                  </a:lnTo>
                  <a:cubicBezTo>
                    <a:pt x="14536" y="6222"/>
                    <a:pt x="14536" y="5820"/>
                    <a:pt x="14470" y="5419"/>
                  </a:cubicBezTo>
                  <a:cubicBezTo>
                    <a:pt x="14604" y="4936"/>
                    <a:pt x="14604" y="4427"/>
                    <a:pt x="14470" y="3945"/>
                  </a:cubicBezTo>
                  <a:cubicBezTo>
                    <a:pt x="14296" y="3516"/>
                    <a:pt x="14068" y="3115"/>
                    <a:pt x="13800" y="2739"/>
                  </a:cubicBezTo>
                  <a:lnTo>
                    <a:pt x="12996" y="1668"/>
                  </a:lnTo>
                  <a:cubicBezTo>
                    <a:pt x="12996" y="1668"/>
                    <a:pt x="12192" y="1668"/>
                    <a:pt x="11924" y="864"/>
                  </a:cubicBezTo>
                  <a:lnTo>
                    <a:pt x="10718" y="60"/>
                  </a:lnTo>
                  <a:cubicBezTo>
                    <a:pt x="10236" y="-20"/>
                    <a:pt x="9727" y="-20"/>
                    <a:pt x="9244" y="60"/>
                  </a:cubicBezTo>
                  <a:lnTo>
                    <a:pt x="7771" y="60"/>
                  </a:lnTo>
                  <a:cubicBezTo>
                    <a:pt x="3818" y="-248"/>
                    <a:pt x="348" y="2672"/>
                    <a:pt x="0" y="662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A20963A-69C2-21BC-4FC0-672073590F94}"/>
                </a:ext>
              </a:extLst>
            </p:cNvPr>
            <p:cNvSpPr/>
            <p:nvPr/>
          </p:nvSpPr>
          <p:spPr>
            <a:xfrm>
              <a:off x="1761268" y="5829882"/>
              <a:ext cx="7368" cy="14601"/>
            </a:xfrm>
            <a:custGeom>
              <a:avLst/>
              <a:gdLst>
                <a:gd name="connsiteX0" fmla="*/ 0 w 7368"/>
                <a:gd name="connsiteY0" fmla="*/ 7234 h 14601"/>
                <a:gd name="connsiteX1" fmla="*/ 7369 w 7368"/>
                <a:gd name="connsiteY1" fmla="*/ 0 h 14601"/>
                <a:gd name="connsiteX2" fmla="*/ 7369 w 7368"/>
                <a:gd name="connsiteY2" fmla="*/ 0 h 14601"/>
                <a:gd name="connsiteX3" fmla="*/ 0 w 7368"/>
                <a:gd name="connsiteY3" fmla="*/ 7234 h 14601"/>
                <a:gd name="connsiteX4" fmla="*/ 7369 w 7368"/>
                <a:gd name="connsiteY4" fmla="*/ 14601 h 14601"/>
                <a:gd name="connsiteX5" fmla="*/ 7369 w 7368"/>
                <a:gd name="connsiteY5" fmla="*/ 14601 h 14601"/>
                <a:gd name="connsiteX6" fmla="*/ 0 w 7368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68" h="14601">
                  <a:moveTo>
                    <a:pt x="0" y="7234"/>
                  </a:moveTo>
                  <a:cubicBezTo>
                    <a:pt x="67" y="3218"/>
                    <a:pt x="3349" y="0"/>
                    <a:pt x="7369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7369" y="14601"/>
                  </a:lnTo>
                  <a:cubicBezTo>
                    <a:pt x="3296" y="14601"/>
                    <a:pt x="0" y="11303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9C8F0C32-804B-2D9E-E723-269C53A72222}"/>
                </a:ext>
              </a:extLst>
            </p:cNvPr>
            <p:cNvSpPr/>
            <p:nvPr/>
          </p:nvSpPr>
          <p:spPr>
            <a:xfrm>
              <a:off x="693467" y="6470329"/>
              <a:ext cx="14603" cy="7367"/>
            </a:xfrm>
            <a:custGeom>
              <a:avLst/>
              <a:gdLst>
                <a:gd name="connsiteX0" fmla="*/ 7235 w 14603"/>
                <a:gd name="connsiteY0" fmla="*/ 7368 h 7367"/>
                <a:gd name="connsiteX1" fmla="*/ 0 w 14603"/>
                <a:gd name="connsiteY1" fmla="*/ 0 h 7367"/>
                <a:gd name="connsiteX2" fmla="*/ 0 w 14603"/>
                <a:gd name="connsiteY2" fmla="*/ 0 h 7367"/>
                <a:gd name="connsiteX3" fmla="*/ 7235 w 14603"/>
                <a:gd name="connsiteY3" fmla="*/ 7234 h 7367"/>
                <a:gd name="connsiteX4" fmla="*/ 14604 w 14603"/>
                <a:gd name="connsiteY4" fmla="*/ 0 h 7367"/>
                <a:gd name="connsiteX5" fmla="*/ 14604 w 14603"/>
                <a:gd name="connsiteY5" fmla="*/ 0 h 7367"/>
                <a:gd name="connsiteX6" fmla="*/ 7235 w 14603"/>
                <a:gd name="connsiteY6" fmla="*/ 7368 h 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7367">
                  <a:moveTo>
                    <a:pt x="7235" y="7368"/>
                  </a:moveTo>
                  <a:cubicBezTo>
                    <a:pt x="3218" y="7301"/>
                    <a:pt x="-1" y="4019"/>
                    <a:pt x="0" y="0"/>
                  </a:cubicBezTo>
                  <a:lnTo>
                    <a:pt x="0" y="0"/>
                  </a:lnTo>
                  <a:cubicBezTo>
                    <a:pt x="0" y="3992"/>
                    <a:pt x="3240" y="7234"/>
                    <a:pt x="7235" y="7234"/>
                  </a:cubicBezTo>
                  <a:cubicBezTo>
                    <a:pt x="11253" y="7234"/>
                    <a:pt x="14530" y="4019"/>
                    <a:pt x="14604" y="0"/>
                  </a:cubicBezTo>
                  <a:lnTo>
                    <a:pt x="14604" y="0"/>
                  </a:lnTo>
                  <a:cubicBezTo>
                    <a:pt x="14604" y="4072"/>
                    <a:pt x="11305" y="7368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CC3A4534-D603-1D65-89FD-218E48EA286D}"/>
                </a:ext>
              </a:extLst>
            </p:cNvPr>
            <p:cNvSpPr/>
            <p:nvPr/>
          </p:nvSpPr>
          <p:spPr>
            <a:xfrm>
              <a:off x="693467" y="6462024"/>
              <a:ext cx="14603" cy="15672"/>
            </a:xfrm>
            <a:custGeom>
              <a:avLst/>
              <a:gdLst>
                <a:gd name="connsiteX0" fmla="*/ 7235 w 14603"/>
                <a:gd name="connsiteY0" fmla="*/ 0 h 15672"/>
                <a:gd name="connsiteX1" fmla="*/ 0 w 14603"/>
                <a:gd name="connsiteY1" fmla="*/ 7234 h 15672"/>
                <a:gd name="connsiteX2" fmla="*/ 0 w 14603"/>
                <a:gd name="connsiteY2" fmla="*/ 8305 h 15672"/>
                <a:gd name="connsiteX3" fmla="*/ 7235 w 14603"/>
                <a:gd name="connsiteY3" fmla="*/ 15673 h 15672"/>
                <a:gd name="connsiteX4" fmla="*/ 14604 w 14603"/>
                <a:gd name="connsiteY4" fmla="*/ 8305 h 15672"/>
                <a:gd name="connsiteX5" fmla="*/ 14604 w 14603"/>
                <a:gd name="connsiteY5" fmla="*/ 7502 h 15672"/>
                <a:gd name="connsiteX6" fmla="*/ 13130 w 14603"/>
                <a:gd name="connsiteY6" fmla="*/ 3349 h 15672"/>
                <a:gd name="connsiteX7" fmla="*/ 11522 w 14603"/>
                <a:gd name="connsiteY7" fmla="*/ 1741 h 15672"/>
                <a:gd name="connsiteX8" fmla="*/ 7235 w 14603"/>
                <a:gd name="connsiteY8" fmla="*/ 0 h 1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3" h="15672">
                  <a:moveTo>
                    <a:pt x="7235" y="0"/>
                  </a:moveTo>
                  <a:cubicBezTo>
                    <a:pt x="3240" y="0"/>
                    <a:pt x="0" y="3242"/>
                    <a:pt x="0" y="7234"/>
                  </a:cubicBezTo>
                  <a:lnTo>
                    <a:pt x="0" y="8305"/>
                  </a:lnTo>
                  <a:cubicBezTo>
                    <a:pt x="-1" y="12324"/>
                    <a:pt x="3218" y="15606"/>
                    <a:pt x="7235" y="15673"/>
                  </a:cubicBezTo>
                  <a:cubicBezTo>
                    <a:pt x="11305" y="15673"/>
                    <a:pt x="14604" y="12378"/>
                    <a:pt x="14604" y="8305"/>
                  </a:cubicBezTo>
                  <a:lnTo>
                    <a:pt x="14604" y="7502"/>
                  </a:lnTo>
                  <a:cubicBezTo>
                    <a:pt x="14523" y="6001"/>
                    <a:pt x="14011" y="4568"/>
                    <a:pt x="13130" y="3349"/>
                  </a:cubicBezTo>
                  <a:cubicBezTo>
                    <a:pt x="12664" y="2746"/>
                    <a:pt x="12124" y="2210"/>
                    <a:pt x="11522" y="1741"/>
                  </a:cubicBezTo>
                  <a:cubicBezTo>
                    <a:pt x="10299" y="750"/>
                    <a:pt x="8805" y="134"/>
                    <a:pt x="7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43D9AE37-797A-7C53-9234-8A73FA857EC3}"/>
                </a:ext>
              </a:extLst>
            </p:cNvPr>
            <p:cNvSpPr/>
            <p:nvPr/>
          </p:nvSpPr>
          <p:spPr>
            <a:xfrm>
              <a:off x="1004831" y="6129007"/>
              <a:ext cx="1339" cy="3750"/>
            </a:xfrm>
            <a:custGeom>
              <a:avLst/>
              <a:gdLst>
                <a:gd name="connsiteX0" fmla="*/ 0 w 1339"/>
                <a:gd name="connsiteY0" fmla="*/ 3751 h 3750"/>
                <a:gd name="connsiteX1" fmla="*/ 1340 w 1339"/>
                <a:gd name="connsiteY1" fmla="*/ 3751 h 3750"/>
                <a:gd name="connsiteX2" fmla="*/ 1340 w 1339"/>
                <a:gd name="connsiteY2" fmla="*/ 0 h 3750"/>
                <a:gd name="connsiteX3" fmla="*/ 0 w 1339"/>
                <a:gd name="connsiteY3" fmla="*/ 3751 h 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9" h="3750">
                  <a:moveTo>
                    <a:pt x="0" y="3751"/>
                  </a:moveTo>
                  <a:lnTo>
                    <a:pt x="1340" y="3751"/>
                  </a:lnTo>
                  <a:lnTo>
                    <a:pt x="1340" y="0"/>
                  </a:lnTo>
                  <a:cubicBezTo>
                    <a:pt x="1330" y="1366"/>
                    <a:pt x="859" y="2692"/>
                    <a:pt x="0" y="375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C82929BF-B773-80A6-F027-D85F786E442C}"/>
                </a:ext>
              </a:extLst>
            </p:cNvPr>
            <p:cNvSpPr/>
            <p:nvPr/>
          </p:nvSpPr>
          <p:spPr>
            <a:xfrm>
              <a:off x="991433" y="6129007"/>
              <a:ext cx="1205" cy="3750"/>
            </a:xfrm>
            <a:custGeom>
              <a:avLst/>
              <a:gdLst>
                <a:gd name="connsiteX0" fmla="*/ 0 w 1205"/>
                <a:gd name="connsiteY0" fmla="*/ 0 h 3750"/>
                <a:gd name="connsiteX1" fmla="*/ 0 w 1205"/>
                <a:gd name="connsiteY1" fmla="*/ 3751 h 3750"/>
                <a:gd name="connsiteX2" fmla="*/ 1206 w 1205"/>
                <a:gd name="connsiteY2" fmla="*/ 3751 h 3750"/>
                <a:gd name="connsiteX3" fmla="*/ 0 w 1205"/>
                <a:gd name="connsiteY3" fmla="*/ 0 h 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" h="3750">
                  <a:moveTo>
                    <a:pt x="0" y="0"/>
                  </a:moveTo>
                  <a:lnTo>
                    <a:pt x="0" y="3751"/>
                  </a:lnTo>
                  <a:lnTo>
                    <a:pt x="1206" y="3751"/>
                  </a:lnTo>
                  <a:cubicBezTo>
                    <a:pt x="451" y="2639"/>
                    <a:pt x="32" y="134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A97625E-A416-46BD-B34F-E8E3BECF94CC}"/>
                </a:ext>
              </a:extLst>
            </p:cNvPr>
            <p:cNvSpPr/>
            <p:nvPr/>
          </p:nvSpPr>
          <p:spPr>
            <a:xfrm>
              <a:off x="693467" y="5782327"/>
              <a:ext cx="14603" cy="215804"/>
            </a:xfrm>
            <a:custGeom>
              <a:avLst/>
              <a:gdLst>
                <a:gd name="connsiteX0" fmla="*/ 7235 w 14603"/>
                <a:gd name="connsiteY0" fmla="*/ 215804 h 215804"/>
                <a:gd name="connsiteX1" fmla="*/ 14604 w 14603"/>
                <a:gd name="connsiteY1" fmla="*/ 208571 h 215804"/>
                <a:gd name="connsiteX2" fmla="*/ 14604 w 14603"/>
                <a:gd name="connsiteY2" fmla="*/ 0 h 215804"/>
                <a:gd name="connsiteX3" fmla="*/ 7235 w 14603"/>
                <a:gd name="connsiteY3" fmla="*/ 7234 h 215804"/>
                <a:gd name="connsiteX4" fmla="*/ 0 w 14603"/>
                <a:gd name="connsiteY4" fmla="*/ 0 h 215804"/>
                <a:gd name="connsiteX5" fmla="*/ 0 w 14603"/>
                <a:gd name="connsiteY5" fmla="*/ 208571 h 215804"/>
                <a:gd name="connsiteX6" fmla="*/ 7235 w 14603"/>
                <a:gd name="connsiteY6" fmla="*/ 215804 h 2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215804">
                  <a:moveTo>
                    <a:pt x="7235" y="215804"/>
                  </a:moveTo>
                  <a:cubicBezTo>
                    <a:pt x="11253" y="215804"/>
                    <a:pt x="14530" y="212587"/>
                    <a:pt x="14604" y="208571"/>
                  </a:cubicBezTo>
                  <a:lnTo>
                    <a:pt x="14604" y="0"/>
                  </a:lnTo>
                  <a:cubicBezTo>
                    <a:pt x="14530" y="4016"/>
                    <a:pt x="11253" y="7234"/>
                    <a:pt x="7235" y="7234"/>
                  </a:cubicBezTo>
                  <a:cubicBezTo>
                    <a:pt x="3240" y="7234"/>
                    <a:pt x="0" y="3995"/>
                    <a:pt x="0" y="0"/>
                  </a:cubicBezTo>
                  <a:lnTo>
                    <a:pt x="0" y="208571"/>
                  </a:lnTo>
                  <a:cubicBezTo>
                    <a:pt x="0" y="212565"/>
                    <a:pt x="3240" y="215804"/>
                    <a:pt x="7235" y="21580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86C7456D-2C0F-CD45-B9E1-FBEE7788DB67}"/>
                </a:ext>
              </a:extLst>
            </p:cNvPr>
            <p:cNvSpPr/>
            <p:nvPr/>
          </p:nvSpPr>
          <p:spPr>
            <a:xfrm>
              <a:off x="1139747" y="6128203"/>
              <a:ext cx="14201" cy="4554"/>
            </a:xfrm>
            <a:custGeom>
              <a:avLst/>
              <a:gdLst>
                <a:gd name="connsiteX0" fmla="*/ 0 w 14201"/>
                <a:gd name="connsiteY0" fmla="*/ 4555 h 4554"/>
                <a:gd name="connsiteX1" fmla="*/ 7503 w 14201"/>
                <a:gd name="connsiteY1" fmla="*/ 4555 h 4554"/>
                <a:gd name="connsiteX2" fmla="*/ 14202 w 14201"/>
                <a:gd name="connsiteY2" fmla="*/ 0 h 4554"/>
                <a:gd name="connsiteX3" fmla="*/ 6699 w 14201"/>
                <a:gd name="connsiteY3" fmla="*/ 0 h 4554"/>
                <a:gd name="connsiteX4" fmla="*/ 0 w 14201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1" h="4554">
                  <a:moveTo>
                    <a:pt x="0" y="4555"/>
                  </a:moveTo>
                  <a:lnTo>
                    <a:pt x="7503" y="4555"/>
                  </a:lnTo>
                  <a:cubicBezTo>
                    <a:pt x="8565" y="1782"/>
                    <a:pt x="11237" y="-26"/>
                    <a:pt x="14202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11B7960A-CEA9-6CD8-7894-6EDF02209A7C}"/>
                </a:ext>
              </a:extLst>
            </p:cNvPr>
            <p:cNvSpPr/>
            <p:nvPr/>
          </p:nvSpPr>
          <p:spPr>
            <a:xfrm>
              <a:off x="1147249" y="6128203"/>
              <a:ext cx="75295" cy="4554"/>
            </a:xfrm>
            <a:custGeom>
              <a:avLst/>
              <a:gdLst>
                <a:gd name="connsiteX0" fmla="*/ 0 w 75295"/>
                <a:gd name="connsiteY0" fmla="*/ 4555 h 4554"/>
                <a:gd name="connsiteX1" fmla="*/ 75295 w 75295"/>
                <a:gd name="connsiteY1" fmla="*/ 4555 h 4554"/>
                <a:gd name="connsiteX2" fmla="*/ 68463 w 75295"/>
                <a:gd name="connsiteY2" fmla="*/ 0 h 4554"/>
                <a:gd name="connsiteX3" fmla="*/ 6699 w 75295"/>
                <a:gd name="connsiteY3" fmla="*/ 0 h 4554"/>
                <a:gd name="connsiteX4" fmla="*/ 0 w 75295"/>
                <a:gd name="connsiteY4" fmla="*/ 4555 h 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95" h="4554">
                  <a:moveTo>
                    <a:pt x="0" y="4555"/>
                  </a:moveTo>
                  <a:lnTo>
                    <a:pt x="75295" y="4555"/>
                  </a:lnTo>
                  <a:cubicBezTo>
                    <a:pt x="74154" y="1795"/>
                    <a:pt x="71453" y="-13"/>
                    <a:pt x="68463" y="0"/>
                  </a:cubicBezTo>
                  <a:lnTo>
                    <a:pt x="6699" y="0"/>
                  </a:lnTo>
                  <a:cubicBezTo>
                    <a:pt x="3734" y="-26"/>
                    <a:pt x="1062" y="1782"/>
                    <a:pt x="0" y="45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1B98F1EA-030D-705D-809B-F4A746CB27C2}"/>
                </a:ext>
              </a:extLst>
            </p:cNvPr>
            <p:cNvSpPr/>
            <p:nvPr/>
          </p:nvSpPr>
          <p:spPr>
            <a:xfrm>
              <a:off x="1138809" y="5775094"/>
              <a:ext cx="14737" cy="14467"/>
            </a:xfrm>
            <a:custGeom>
              <a:avLst/>
              <a:gdLst>
                <a:gd name="connsiteX0" fmla="*/ 0 w 14737"/>
                <a:gd name="connsiteY0" fmla="*/ 7234 h 14467"/>
                <a:gd name="connsiteX1" fmla="*/ 7235 w 14737"/>
                <a:gd name="connsiteY1" fmla="*/ 14467 h 14467"/>
                <a:gd name="connsiteX2" fmla="*/ 14738 w 14737"/>
                <a:gd name="connsiteY2" fmla="*/ 14467 h 14467"/>
                <a:gd name="connsiteX3" fmla="*/ 7503 w 14737"/>
                <a:gd name="connsiteY3" fmla="*/ 7234 h 14467"/>
                <a:gd name="connsiteX4" fmla="*/ 14738 w 14737"/>
                <a:gd name="connsiteY4" fmla="*/ 0 h 14467"/>
                <a:gd name="connsiteX5" fmla="*/ 7235 w 14737"/>
                <a:gd name="connsiteY5" fmla="*/ 0 h 14467"/>
                <a:gd name="connsiteX6" fmla="*/ 0 w 14737"/>
                <a:gd name="connsiteY6" fmla="*/ 7234 h 1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7" h="14467">
                  <a:moveTo>
                    <a:pt x="0" y="7234"/>
                  </a:moveTo>
                  <a:cubicBezTo>
                    <a:pt x="0" y="11228"/>
                    <a:pt x="3240" y="14467"/>
                    <a:pt x="7235" y="14467"/>
                  </a:cubicBezTo>
                  <a:lnTo>
                    <a:pt x="14738" y="14467"/>
                  </a:lnTo>
                  <a:cubicBezTo>
                    <a:pt x="10742" y="14467"/>
                    <a:pt x="7503" y="11228"/>
                    <a:pt x="7503" y="7234"/>
                  </a:cubicBezTo>
                  <a:cubicBezTo>
                    <a:pt x="7503" y="3239"/>
                    <a:pt x="10742" y="0"/>
                    <a:pt x="1473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5BE59765-9A7B-1E4A-0FD3-24FEB6B22969}"/>
                </a:ext>
              </a:extLst>
            </p:cNvPr>
            <p:cNvSpPr/>
            <p:nvPr/>
          </p:nvSpPr>
          <p:spPr>
            <a:xfrm>
              <a:off x="1146713" y="5776031"/>
              <a:ext cx="50375" cy="13529"/>
            </a:xfrm>
            <a:custGeom>
              <a:avLst/>
              <a:gdLst>
                <a:gd name="connsiteX0" fmla="*/ 0 w 50375"/>
                <a:gd name="connsiteY0" fmla="*/ 6296 h 13529"/>
                <a:gd name="connsiteX1" fmla="*/ 7235 w 50375"/>
                <a:gd name="connsiteY1" fmla="*/ 13530 h 13529"/>
                <a:gd name="connsiteX2" fmla="*/ 43141 w 50375"/>
                <a:gd name="connsiteY2" fmla="*/ 13530 h 13529"/>
                <a:gd name="connsiteX3" fmla="*/ 50376 w 50375"/>
                <a:gd name="connsiteY3" fmla="*/ 6296 h 13529"/>
                <a:gd name="connsiteX4" fmla="*/ 48768 w 50375"/>
                <a:gd name="connsiteY4" fmla="*/ 1876 h 13529"/>
                <a:gd name="connsiteX5" fmla="*/ 47696 w 50375"/>
                <a:gd name="connsiteY5" fmla="*/ 804 h 13529"/>
                <a:gd name="connsiteX6" fmla="*/ 46624 w 50375"/>
                <a:gd name="connsiteY6" fmla="*/ 0 h 13529"/>
                <a:gd name="connsiteX7" fmla="*/ 45418 w 50375"/>
                <a:gd name="connsiteY7" fmla="*/ 0 h 13529"/>
                <a:gd name="connsiteX8" fmla="*/ 43945 w 50375"/>
                <a:gd name="connsiteY8" fmla="*/ 0 h 13529"/>
                <a:gd name="connsiteX9" fmla="*/ 7235 w 50375"/>
                <a:gd name="connsiteY9" fmla="*/ 0 h 13529"/>
                <a:gd name="connsiteX10" fmla="*/ 0 w 50375"/>
                <a:gd name="connsiteY10" fmla="*/ 6296 h 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75" h="13529">
                  <a:moveTo>
                    <a:pt x="0" y="6296"/>
                  </a:moveTo>
                  <a:cubicBezTo>
                    <a:pt x="0" y="10291"/>
                    <a:pt x="3240" y="13530"/>
                    <a:pt x="7235" y="13530"/>
                  </a:cubicBezTo>
                  <a:lnTo>
                    <a:pt x="43141" y="13530"/>
                  </a:lnTo>
                  <a:cubicBezTo>
                    <a:pt x="47136" y="13530"/>
                    <a:pt x="50376" y="10291"/>
                    <a:pt x="50376" y="6296"/>
                  </a:cubicBezTo>
                  <a:cubicBezTo>
                    <a:pt x="50358" y="4683"/>
                    <a:pt x="49790" y="3124"/>
                    <a:pt x="48768" y="1876"/>
                  </a:cubicBezTo>
                  <a:cubicBezTo>
                    <a:pt x="48481" y="1454"/>
                    <a:pt x="48118" y="1089"/>
                    <a:pt x="47696" y="804"/>
                  </a:cubicBezTo>
                  <a:lnTo>
                    <a:pt x="46624" y="0"/>
                  </a:lnTo>
                  <a:lnTo>
                    <a:pt x="45418" y="0"/>
                  </a:lnTo>
                  <a:lnTo>
                    <a:pt x="43945" y="0"/>
                  </a:lnTo>
                  <a:lnTo>
                    <a:pt x="7235" y="0"/>
                  </a:lnTo>
                  <a:cubicBezTo>
                    <a:pt x="3579" y="-31"/>
                    <a:pt x="474" y="2671"/>
                    <a:pt x="0" y="6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1C3B8148-F7B5-4671-9560-74B219E975F4}"/>
                </a:ext>
              </a:extLst>
            </p:cNvPr>
            <p:cNvSpPr/>
            <p:nvPr/>
          </p:nvSpPr>
          <p:spPr>
            <a:xfrm>
              <a:off x="2323974" y="6538379"/>
              <a:ext cx="14469" cy="8037"/>
            </a:xfrm>
            <a:custGeom>
              <a:avLst/>
              <a:gdLst>
                <a:gd name="connsiteX0" fmla="*/ 7235 w 14469"/>
                <a:gd name="connsiteY0" fmla="*/ 8037 h 8037"/>
                <a:gd name="connsiteX1" fmla="*/ 14469 w 14469"/>
                <a:gd name="connsiteY1" fmla="*/ 670 h 8037"/>
                <a:gd name="connsiteX2" fmla="*/ 14469 w 14469"/>
                <a:gd name="connsiteY2" fmla="*/ 0 h 8037"/>
                <a:gd name="connsiteX3" fmla="*/ 7235 w 14469"/>
                <a:gd name="connsiteY3" fmla="*/ 7234 h 8037"/>
                <a:gd name="connsiteX4" fmla="*/ 0 w 14469"/>
                <a:gd name="connsiteY4" fmla="*/ 0 h 8037"/>
                <a:gd name="connsiteX5" fmla="*/ 0 w 14469"/>
                <a:gd name="connsiteY5" fmla="*/ 670 h 8037"/>
                <a:gd name="connsiteX6" fmla="*/ 0 w 14469"/>
                <a:gd name="connsiteY6" fmla="*/ 670 h 8037"/>
                <a:gd name="connsiteX7" fmla="*/ 7235 w 14469"/>
                <a:gd name="connsiteY7" fmla="*/ 8037 h 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8037">
                  <a:moveTo>
                    <a:pt x="7235" y="8037"/>
                  </a:moveTo>
                  <a:cubicBezTo>
                    <a:pt x="11254" y="7970"/>
                    <a:pt x="14469" y="4689"/>
                    <a:pt x="14469" y="670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670"/>
                  </a:lnTo>
                  <a:lnTo>
                    <a:pt x="0" y="670"/>
                  </a:lnTo>
                  <a:cubicBezTo>
                    <a:pt x="0" y="4689"/>
                    <a:pt x="3215" y="7970"/>
                    <a:pt x="7235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F4E33B65-6673-2168-8D0B-269C5FF68647}"/>
                </a:ext>
              </a:extLst>
            </p:cNvPr>
            <p:cNvSpPr/>
            <p:nvPr/>
          </p:nvSpPr>
          <p:spPr>
            <a:xfrm>
              <a:off x="966782" y="6262294"/>
              <a:ext cx="14603" cy="215804"/>
            </a:xfrm>
            <a:custGeom>
              <a:avLst/>
              <a:gdLst>
                <a:gd name="connsiteX0" fmla="*/ 7235 w 14603"/>
                <a:gd name="connsiteY0" fmla="*/ 7234 h 215804"/>
                <a:gd name="connsiteX1" fmla="*/ 0 w 14603"/>
                <a:gd name="connsiteY1" fmla="*/ 0 h 215804"/>
                <a:gd name="connsiteX2" fmla="*/ 0 w 14603"/>
                <a:gd name="connsiteY2" fmla="*/ 0 h 215804"/>
                <a:gd name="connsiteX3" fmla="*/ 0 w 14603"/>
                <a:gd name="connsiteY3" fmla="*/ 208571 h 215804"/>
                <a:gd name="connsiteX4" fmla="*/ 7235 w 14603"/>
                <a:gd name="connsiteY4" fmla="*/ 215804 h 215804"/>
                <a:gd name="connsiteX5" fmla="*/ 14604 w 14603"/>
                <a:gd name="connsiteY5" fmla="*/ 208571 h 215804"/>
                <a:gd name="connsiteX6" fmla="*/ 14604 w 14603"/>
                <a:gd name="connsiteY6" fmla="*/ 0 h 215804"/>
                <a:gd name="connsiteX7" fmla="*/ 7235 w 14603"/>
                <a:gd name="connsiteY7" fmla="*/ 7234 h 21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215804">
                  <a:moveTo>
                    <a:pt x="7235" y="7234"/>
                  </a:moveTo>
                  <a:cubicBezTo>
                    <a:pt x="3240" y="7234"/>
                    <a:pt x="0" y="3992"/>
                    <a:pt x="0" y="0"/>
                  </a:cubicBezTo>
                  <a:lnTo>
                    <a:pt x="0" y="0"/>
                  </a:lnTo>
                  <a:lnTo>
                    <a:pt x="0" y="208571"/>
                  </a:lnTo>
                  <a:cubicBezTo>
                    <a:pt x="0" y="212562"/>
                    <a:pt x="3240" y="215804"/>
                    <a:pt x="7235" y="215804"/>
                  </a:cubicBezTo>
                  <a:cubicBezTo>
                    <a:pt x="11253" y="215804"/>
                    <a:pt x="14531" y="212589"/>
                    <a:pt x="14604" y="208571"/>
                  </a:cubicBezTo>
                  <a:lnTo>
                    <a:pt x="14604" y="0"/>
                  </a:lnTo>
                  <a:cubicBezTo>
                    <a:pt x="14530" y="4019"/>
                    <a:pt x="11253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19FF4EC1-A15A-17F7-3106-760834541577}"/>
                </a:ext>
              </a:extLst>
            </p:cNvPr>
            <p:cNvSpPr/>
            <p:nvPr/>
          </p:nvSpPr>
          <p:spPr>
            <a:xfrm>
              <a:off x="966782" y="6253721"/>
              <a:ext cx="14603" cy="15806"/>
            </a:xfrm>
            <a:custGeom>
              <a:avLst/>
              <a:gdLst>
                <a:gd name="connsiteX0" fmla="*/ 0 w 14603"/>
                <a:gd name="connsiteY0" fmla="*/ 8573 h 15806"/>
                <a:gd name="connsiteX1" fmla="*/ 7235 w 14603"/>
                <a:gd name="connsiteY1" fmla="*/ 15807 h 15806"/>
                <a:gd name="connsiteX2" fmla="*/ 14604 w 14603"/>
                <a:gd name="connsiteY2" fmla="*/ 8573 h 15806"/>
                <a:gd name="connsiteX3" fmla="*/ 14604 w 14603"/>
                <a:gd name="connsiteY3" fmla="*/ 7368 h 15806"/>
                <a:gd name="connsiteX4" fmla="*/ 7235 w 14603"/>
                <a:gd name="connsiteY4" fmla="*/ 0 h 15806"/>
                <a:gd name="connsiteX5" fmla="*/ 268 w 14603"/>
                <a:gd name="connsiteY5" fmla="*/ 6028 h 15806"/>
                <a:gd name="connsiteX6" fmla="*/ 268 w 14603"/>
                <a:gd name="connsiteY6" fmla="*/ 7368 h 1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5806">
                  <a:moveTo>
                    <a:pt x="0" y="8573"/>
                  </a:moveTo>
                  <a:cubicBezTo>
                    <a:pt x="0" y="12565"/>
                    <a:pt x="3240" y="15807"/>
                    <a:pt x="7235" y="15807"/>
                  </a:cubicBezTo>
                  <a:cubicBezTo>
                    <a:pt x="11253" y="15807"/>
                    <a:pt x="14531" y="12592"/>
                    <a:pt x="14604" y="8573"/>
                  </a:cubicBezTo>
                  <a:lnTo>
                    <a:pt x="14604" y="7368"/>
                  </a:lnTo>
                  <a:cubicBezTo>
                    <a:pt x="14604" y="3295"/>
                    <a:pt x="11305" y="0"/>
                    <a:pt x="7235" y="0"/>
                  </a:cubicBezTo>
                  <a:cubicBezTo>
                    <a:pt x="3767" y="80"/>
                    <a:pt x="845" y="2612"/>
                    <a:pt x="268" y="6028"/>
                  </a:cubicBezTo>
                  <a:cubicBezTo>
                    <a:pt x="193" y="6470"/>
                    <a:pt x="193" y="6926"/>
                    <a:pt x="268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681C0111-C637-2D68-CAE3-D26599DED1F6}"/>
                </a:ext>
              </a:extLst>
            </p:cNvPr>
            <p:cNvSpPr/>
            <p:nvPr/>
          </p:nvSpPr>
          <p:spPr>
            <a:xfrm>
              <a:off x="1436942" y="6463095"/>
              <a:ext cx="337991" cy="14065"/>
            </a:xfrm>
            <a:custGeom>
              <a:avLst/>
              <a:gdLst>
                <a:gd name="connsiteX0" fmla="*/ 330757 w 337991"/>
                <a:gd name="connsiteY0" fmla="*/ 7234 h 14065"/>
                <a:gd name="connsiteX1" fmla="*/ 337992 w 337991"/>
                <a:gd name="connsiteY1" fmla="*/ 0 h 14065"/>
                <a:gd name="connsiteX2" fmla="*/ 7335 w 337991"/>
                <a:gd name="connsiteY2" fmla="*/ 0 h 14065"/>
                <a:gd name="connsiteX3" fmla="*/ 101 w 337991"/>
                <a:gd name="connsiteY3" fmla="*/ 7234 h 14065"/>
                <a:gd name="connsiteX4" fmla="*/ 101 w 337991"/>
                <a:gd name="connsiteY4" fmla="*/ 9779 h 14065"/>
                <a:gd name="connsiteX5" fmla="*/ 101 w 337991"/>
                <a:gd name="connsiteY5" fmla="*/ 9779 h 14065"/>
                <a:gd name="connsiteX6" fmla="*/ 6665 w 337991"/>
                <a:gd name="connsiteY6" fmla="*/ 14066 h 14065"/>
                <a:gd name="connsiteX7" fmla="*/ 337322 w 337991"/>
                <a:gd name="connsiteY7" fmla="*/ 14066 h 14065"/>
                <a:gd name="connsiteX8" fmla="*/ 330757 w 337991"/>
                <a:gd name="connsiteY8" fmla="*/ 7234 h 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991" h="14065">
                  <a:moveTo>
                    <a:pt x="330757" y="7234"/>
                  </a:moveTo>
                  <a:cubicBezTo>
                    <a:pt x="330757" y="3242"/>
                    <a:pt x="333999" y="0"/>
                    <a:pt x="337992" y="0"/>
                  </a:cubicBezTo>
                  <a:lnTo>
                    <a:pt x="7335" y="0"/>
                  </a:lnTo>
                  <a:cubicBezTo>
                    <a:pt x="3343" y="0"/>
                    <a:pt x="101" y="3242"/>
                    <a:pt x="101" y="7234"/>
                  </a:cubicBezTo>
                  <a:cubicBezTo>
                    <a:pt x="-34" y="8078"/>
                    <a:pt x="-34" y="8935"/>
                    <a:pt x="101" y="9779"/>
                  </a:cubicBezTo>
                  <a:cubicBezTo>
                    <a:pt x="101" y="9779"/>
                    <a:pt x="101" y="9779"/>
                    <a:pt x="101" y="9779"/>
                  </a:cubicBezTo>
                  <a:cubicBezTo>
                    <a:pt x="1253" y="12378"/>
                    <a:pt x="3825" y="14052"/>
                    <a:pt x="6665" y="14066"/>
                  </a:cubicBezTo>
                  <a:lnTo>
                    <a:pt x="337322" y="14066"/>
                  </a:lnTo>
                  <a:cubicBezTo>
                    <a:pt x="333771" y="13677"/>
                    <a:pt x="330998" y="10797"/>
                    <a:pt x="330757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7F36EBF0-E3C2-2D42-72EA-CD30DBB4FD66}"/>
                </a:ext>
              </a:extLst>
            </p:cNvPr>
            <p:cNvSpPr/>
            <p:nvPr/>
          </p:nvSpPr>
          <p:spPr>
            <a:xfrm>
              <a:off x="1767699" y="6463095"/>
              <a:ext cx="11254" cy="14601"/>
            </a:xfrm>
            <a:custGeom>
              <a:avLst/>
              <a:gdLst>
                <a:gd name="connsiteX0" fmla="*/ 4019 w 11254"/>
                <a:gd name="connsiteY0" fmla="*/ 7234 h 14601"/>
                <a:gd name="connsiteX1" fmla="*/ 11254 w 11254"/>
                <a:gd name="connsiteY1" fmla="*/ 0 h 14601"/>
                <a:gd name="connsiteX2" fmla="*/ 7235 w 11254"/>
                <a:gd name="connsiteY2" fmla="*/ 0 h 14601"/>
                <a:gd name="connsiteX3" fmla="*/ 0 w 11254"/>
                <a:gd name="connsiteY3" fmla="*/ 7234 h 14601"/>
                <a:gd name="connsiteX4" fmla="*/ 7235 w 11254"/>
                <a:gd name="connsiteY4" fmla="*/ 14601 h 14601"/>
                <a:gd name="connsiteX5" fmla="*/ 11254 w 11254"/>
                <a:gd name="connsiteY5" fmla="*/ 14601 h 14601"/>
                <a:gd name="connsiteX6" fmla="*/ 4019 w 1125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4" h="14601">
                  <a:moveTo>
                    <a:pt x="4019" y="7234"/>
                  </a:moveTo>
                  <a:cubicBezTo>
                    <a:pt x="4019" y="3242"/>
                    <a:pt x="7261" y="0"/>
                    <a:pt x="11254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11254" y="14601"/>
                  </a:lnTo>
                  <a:cubicBezTo>
                    <a:pt x="7235" y="14534"/>
                    <a:pt x="4019" y="11252"/>
                    <a:pt x="4019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15557B88-671A-C766-AA51-7737C4A2190F}"/>
                </a:ext>
              </a:extLst>
            </p:cNvPr>
            <p:cNvSpPr/>
            <p:nvPr/>
          </p:nvSpPr>
          <p:spPr>
            <a:xfrm>
              <a:off x="1771719" y="6463095"/>
              <a:ext cx="212220" cy="14601"/>
            </a:xfrm>
            <a:custGeom>
              <a:avLst/>
              <a:gdLst>
                <a:gd name="connsiteX0" fmla="*/ 204985 w 212220"/>
                <a:gd name="connsiteY0" fmla="*/ 7234 h 14601"/>
                <a:gd name="connsiteX1" fmla="*/ 212220 w 212220"/>
                <a:gd name="connsiteY1" fmla="*/ 0 h 14601"/>
                <a:gd name="connsiteX2" fmla="*/ 7235 w 212220"/>
                <a:gd name="connsiteY2" fmla="*/ 0 h 14601"/>
                <a:gd name="connsiteX3" fmla="*/ 0 w 212220"/>
                <a:gd name="connsiteY3" fmla="*/ 7234 h 14601"/>
                <a:gd name="connsiteX4" fmla="*/ 7235 w 212220"/>
                <a:gd name="connsiteY4" fmla="*/ 14601 h 14601"/>
                <a:gd name="connsiteX5" fmla="*/ 212220 w 212220"/>
                <a:gd name="connsiteY5" fmla="*/ 14601 h 14601"/>
                <a:gd name="connsiteX6" fmla="*/ 204985 w 212220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20" h="14601">
                  <a:moveTo>
                    <a:pt x="204985" y="7234"/>
                  </a:moveTo>
                  <a:cubicBezTo>
                    <a:pt x="204985" y="3242"/>
                    <a:pt x="208228" y="0"/>
                    <a:pt x="21222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5" y="14534"/>
                    <a:pt x="7235" y="14601"/>
                  </a:cubicBezTo>
                  <a:lnTo>
                    <a:pt x="212220" y="14601"/>
                  </a:lnTo>
                  <a:cubicBezTo>
                    <a:pt x="208201" y="14534"/>
                    <a:pt x="204985" y="11252"/>
                    <a:pt x="20498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11AE14AA-D11E-D963-E632-322F21A84A4F}"/>
                </a:ext>
              </a:extLst>
            </p:cNvPr>
            <p:cNvSpPr/>
            <p:nvPr/>
          </p:nvSpPr>
          <p:spPr>
            <a:xfrm>
              <a:off x="1976704" y="6463095"/>
              <a:ext cx="103966" cy="14601"/>
            </a:xfrm>
            <a:custGeom>
              <a:avLst/>
              <a:gdLst>
                <a:gd name="connsiteX0" fmla="*/ 100751 w 103966"/>
                <a:gd name="connsiteY0" fmla="*/ 13128 h 14601"/>
                <a:gd name="connsiteX1" fmla="*/ 103967 w 103966"/>
                <a:gd name="connsiteY1" fmla="*/ 7234 h 14601"/>
                <a:gd name="connsiteX2" fmla="*/ 101823 w 103966"/>
                <a:gd name="connsiteY2" fmla="*/ 2143 h 14601"/>
                <a:gd name="connsiteX3" fmla="*/ 97000 w 103966"/>
                <a:gd name="connsiteY3" fmla="*/ 0 h 14601"/>
                <a:gd name="connsiteX4" fmla="*/ 7235 w 103966"/>
                <a:gd name="connsiteY4" fmla="*/ 0 h 14601"/>
                <a:gd name="connsiteX5" fmla="*/ 0 w 103966"/>
                <a:gd name="connsiteY5" fmla="*/ 7234 h 14601"/>
                <a:gd name="connsiteX6" fmla="*/ 7235 w 103966"/>
                <a:gd name="connsiteY6" fmla="*/ 14601 h 14601"/>
                <a:gd name="connsiteX7" fmla="*/ 96598 w 103966"/>
                <a:gd name="connsiteY7" fmla="*/ 14601 h 14601"/>
                <a:gd name="connsiteX8" fmla="*/ 100751 w 103966"/>
                <a:gd name="connsiteY8" fmla="*/ 1312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66" h="14601">
                  <a:moveTo>
                    <a:pt x="100751" y="13128"/>
                  </a:moveTo>
                  <a:cubicBezTo>
                    <a:pt x="102721" y="11815"/>
                    <a:pt x="103926" y="9605"/>
                    <a:pt x="103967" y="7234"/>
                  </a:cubicBezTo>
                  <a:cubicBezTo>
                    <a:pt x="103967" y="5318"/>
                    <a:pt x="103190" y="3483"/>
                    <a:pt x="101823" y="2143"/>
                  </a:cubicBezTo>
                  <a:cubicBezTo>
                    <a:pt x="100497" y="911"/>
                    <a:pt x="98808" y="147"/>
                    <a:pt x="97000" y="0"/>
                  </a:cubicBezTo>
                  <a:lnTo>
                    <a:pt x="7235" y="0"/>
                  </a:lnTo>
                  <a:cubicBezTo>
                    <a:pt x="3242" y="0"/>
                    <a:pt x="0" y="3242"/>
                    <a:pt x="0" y="7234"/>
                  </a:cubicBezTo>
                  <a:cubicBezTo>
                    <a:pt x="0" y="11252"/>
                    <a:pt x="3216" y="14534"/>
                    <a:pt x="7235" y="14601"/>
                  </a:cubicBezTo>
                  <a:lnTo>
                    <a:pt x="96598" y="14601"/>
                  </a:lnTo>
                  <a:cubicBezTo>
                    <a:pt x="98098" y="14548"/>
                    <a:pt x="99545" y="14025"/>
                    <a:pt x="100751" y="131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5342FC3B-AC65-58A3-B93F-866D1A9841E5}"/>
                </a:ext>
              </a:extLst>
            </p:cNvPr>
            <p:cNvSpPr/>
            <p:nvPr/>
          </p:nvSpPr>
          <p:spPr>
            <a:xfrm>
              <a:off x="410105" y="5592377"/>
              <a:ext cx="55064" cy="14601"/>
            </a:xfrm>
            <a:custGeom>
              <a:avLst/>
              <a:gdLst>
                <a:gd name="connsiteX0" fmla="*/ 47830 w 55064"/>
                <a:gd name="connsiteY0" fmla="*/ 7234 h 14601"/>
                <a:gd name="connsiteX1" fmla="*/ 55065 w 55064"/>
                <a:gd name="connsiteY1" fmla="*/ 0 h 14601"/>
                <a:gd name="connsiteX2" fmla="*/ 7235 w 55064"/>
                <a:gd name="connsiteY2" fmla="*/ 0 h 14601"/>
                <a:gd name="connsiteX3" fmla="*/ 0 w 55064"/>
                <a:gd name="connsiteY3" fmla="*/ 7234 h 14601"/>
                <a:gd name="connsiteX4" fmla="*/ 7235 w 55064"/>
                <a:gd name="connsiteY4" fmla="*/ 14601 h 14601"/>
                <a:gd name="connsiteX5" fmla="*/ 55065 w 55064"/>
                <a:gd name="connsiteY5" fmla="*/ 14601 h 14601"/>
                <a:gd name="connsiteX6" fmla="*/ 47830 w 55064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64" h="14601">
                  <a:moveTo>
                    <a:pt x="47830" y="7234"/>
                  </a:moveTo>
                  <a:cubicBezTo>
                    <a:pt x="47830" y="3239"/>
                    <a:pt x="51070" y="0"/>
                    <a:pt x="55065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ubicBezTo>
                    <a:pt x="-1" y="11251"/>
                    <a:pt x="3218" y="14528"/>
                    <a:pt x="7235" y="14601"/>
                  </a:cubicBezTo>
                  <a:lnTo>
                    <a:pt x="55065" y="14601"/>
                  </a:lnTo>
                  <a:cubicBezTo>
                    <a:pt x="51048" y="14528"/>
                    <a:pt x="47830" y="11251"/>
                    <a:pt x="4783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2308080F-C06D-1B5B-E0F0-4BA6AA8D49B3}"/>
                </a:ext>
              </a:extLst>
            </p:cNvPr>
            <p:cNvSpPr/>
            <p:nvPr/>
          </p:nvSpPr>
          <p:spPr>
            <a:xfrm>
              <a:off x="3224779" y="6538647"/>
              <a:ext cx="60" cy="2009"/>
            </a:xfrm>
            <a:custGeom>
              <a:avLst/>
              <a:gdLst>
                <a:gd name="connsiteX0" fmla="*/ 60 w 60"/>
                <a:gd name="connsiteY0" fmla="*/ 402 h 2009"/>
                <a:gd name="connsiteX1" fmla="*/ 60 w 60"/>
                <a:gd name="connsiteY1" fmla="*/ 2009 h 2009"/>
                <a:gd name="connsiteX2" fmla="*/ 60 w 60"/>
                <a:gd name="connsiteY2" fmla="*/ 2009 h 2009"/>
                <a:gd name="connsiteX3" fmla="*/ 60 w 60"/>
                <a:gd name="connsiteY3" fmla="*/ 0 h 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2009">
                  <a:moveTo>
                    <a:pt x="60" y="402"/>
                  </a:moveTo>
                  <a:cubicBezTo>
                    <a:pt x="-20" y="938"/>
                    <a:pt x="-20" y="1474"/>
                    <a:pt x="60" y="2009"/>
                  </a:cubicBezTo>
                  <a:lnTo>
                    <a:pt x="60" y="2009"/>
                  </a:lnTo>
                  <a:cubicBezTo>
                    <a:pt x="-20" y="1339"/>
                    <a:pt x="-20" y="67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9548F4AE-E30F-BFE4-7975-5887C599FBE4}"/>
                </a:ext>
              </a:extLst>
            </p:cNvPr>
            <p:cNvSpPr/>
            <p:nvPr/>
          </p:nvSpPr>
          <p:spPr>
            <a:xfrm>
              <a:off x="3239041" y="6538379"/>
              <a:ext cx="100" cy="2277"/>
            </a:xfrm>
            <a:custGeom>
              <a:avLst/>
              <a:gdLst>
                <a:gd name="connsiteX0" fmla="*/ 0 w 100"/>
                <a:gd name="connsiteY0" fmla="*/ 2277 h 2277"/>
                <a:gd name="connsiteX1" fmla="*/ 0 w 100"/>
                <a:gd name="connsiteY1" fmla="*/ 670 h 2277"/>
                <a:gd name="connsiteX2" fmla="*/ 0 w 100"/>
                <a:gd name="connsiteY2" fmla="*/ 0 h 2277"/>
                <a:gd name="connsiteX3" fmla="*/ 0 w 100"/>
                <a:gd name="connsiteY3" fmla="*/ 2009 h 2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" h="2277">
                  <a:moveTo>
                    <a:pt x="0" y="2277"/>
                  </a:moveTo>
                  <a:cubicBezTo>
                    <a:pt x="81" y="1742"/>
                    <a:pt x="81" y="1206"/>
                    <a:pt x="0" y="670"/>
                  </a:cubicBezTo>
                  <a:lnTo>
                    <a:pt x="0" y="0"/>
                  </a:lnTo>
                  <a:cubicBezTo>
                    <a:pt x="134" y="656"/>
                    <a:pt x="134" y="1353"/>
                    <a:pt x="0" y="200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893432CD-D6E2-D029-3FD5-7EC5E2FA62C8}"/>
                </a:ext>
              </a:extLst>
            </p:cNvPr>
            <p:cNvSpPr/>
            <p:nvPr/>
          </p:nvSpPr>
          <p:spPr>
            <a:xfrm>
              <a:off x="2792896" y="6540388"/>
              <a:ext cx="14469" cy="313324"/>
            </a:xfrm>
            <a:custGeom>
              <a:avLst/>
              <a:gdLst>
                <a:gd name="connsiteX0" fmla="*/ 7235 w 14469"/>
                <a:gd name="connsiteY0" fmla="*/ 7234 h 313324"/>
                <a:gd name="connsiteX1" fmla="*/ 0 w 14469"/>
                <a:gd name="connsiteY1" fmla="*/ 0 h 313324"/>
                <a:gd name="connsiteX2" fmla="*/ 0 w 14469"/>
                <a:gd name="connsiteY2" fmla="*/ 313325 h 313324"/>
                <a:gd name="connsiteX3" fmla="*/ 14469 w 14469"/>
                <a:gd name="connsiteY3" fmla="*/ 313325 h 313324"/>
                <a:gd name="connsiteX4" fmla="*/ 14469 w 14469"/>
                <a:gd name="connsiteY4" fmla="*/ 0 h 313324"/>
                <a:gd name="connsiteX5" fmla="*/ 7235 w 14469"/>
                <a:gd name="connsiteY5" fmla="*/ 7234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13324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69" y="313325"/>
                  </a:ln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B34C8721-4859-6C29-109B-133420842E2F}"/>
                </a:ext>
              </a:extLst>
            </p:cNvPr>
            <p:cNvSpPr/>
            <p:nvPr/>
          </p:nvSpPr>
          <p:spPr>
            <a:xfrm>
              <a:off x="316321" y="6479170"/>
              <a:ext cx="14603" cy="8975"/>
            </a:xfrm>
            <a:custGeom>
              <a:avLst/>
              <a:gdLst>
                <a:gd name="connsiteX0" fmla="*/ 7369 w 14603"/>
                <a:gd name="connsiteY0" fmla="*/ 8975 h 8975"/>
                <a:gd name="connsiteX1" fmla="*/ 14604 w 14603"/>
                <a:gd name="connsiteY1" fmla="*/ 1742 h 8975"/>
                <a:gd name="connsiteX2" fmla="*/ 14604 w 14603"/>
                <a:gd name="connsiteY2" fmla="*/ 0 h 8975"/>
                <a:gd name="connsiteX3" fmla="*/ 7369 w 14603"/>
                <a:gd name="connsiteY3" fmla="*/ 7234 h 8975"/>
                <a:gd name="connsiteX4" fmla="*/ 0 w 14603"/>
                <a:gd name="connsiteY4" fmla="*/ 0 h 8975"/>
                <a:gd name="connsiteX5" fmla="*/ 0 w 14603"/>
                <a:gd name="connsiteY5" fmla="*/ 1742 h 8975"/>
                <a:gd name="connsiteX6" fmla="*/ 670 w 14603"/>
                <a:gd name="connsiteY6" fmla="*/ 4421 h 8975"/>
                <a:gd name="connsiteX7" fmla="*/ 7369 w 14603"/>
                <a:gd name="connsiteY7" fmla="*/ 8975 h 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3" h="8975">
                  <a:moveTo>
                    <a:pt x="7369" y="8975"/>
                  </a:moveTo>
                  <a:cubicBezTo>
                    <a:pt x="11364" y="8975"/>
                    <a:pt x="14604" y="5733"/>
                    <a:pt x="14604" y="1742"/>
                  </a:cubicBezTo>
                  <a:lnTo>
                    <a:pt x="14604" y="0"/>
                  </a:lnTo>
                  <a:cubicBezTo>
                    <a:pt x="14604" y="3992"/>
                    <a:pt x="11364" y="7234"/>
                    <a:pt x="7369" y="7234"/>
                  </a:cubicBezTo>
                  <a:cubicBezTo>
                    <a:pt x="3351" y="7234"/>
                    <a:pt x="74" y="4019"/>
                    <a:pt x="0" y="0"/>
                  </a:cubicBezTo>
                  <a:lnTo>
                    <a:pt x="0" y="1742"/>
                  </a:lnTo>
                  <a:cubicBezTo>
                    <a:pt x="17" y="2679"/>
                    <a:pt x="247" y="3590"/>
                    <a:pt x="670" y="4421"/>
                  </a:cubicBezTo>
                  <a:cubicBezTo>
                    <a:pt x="1732" y="7194"/>
                    <a:pt x="4404" y="9002"/>
                    <a:pt x="7369" y="897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560B3FE5-B594-ED32-EFDE-01B80696F681}"/>
                </a:ext>
              </a:extLst>
            </p:cNvPr>
            <p:cNvSpPr/>
            <p:nvPr/>
          </p:nvSpPr>
          <p:spPr>
            <a:xfrm>
              <a:off x="316691" y="6463035"/>
              <a:ext cx="14280" cy="23368"/>
            </a:xfrm>
            <a:custGeom>
              <a:avLst/>
              <a:gdLst>
                <a:gd name="connsiteX0" fmla="*/ 6999 w 14280"/>
                <a:gd name="connsiteY0" fmla="*/ 23369 h 23368"/>
                <a:gd name="connsiteX1" fmla="*/ 14233 w 14280"/>
                <a:gd name="connsiteY1" fmla="*/ 16135 h 23368"/>
                <a:gd name="connsiteX2" fmla="*/ 14233 w 14280"/>
                <a:gd name="connsiteY2" fmla="*/ 7294 h 23368"/>
                <a:gd name="connsiteX3" fmla="*/ 14233 w 14280"/>
                <a:gd name="connsiteY3" fmla="*/ 6088 h 23368"/>
                <a:gd name="connsiteX4" fmla="*/ 7267 w 14280"/>
                <a:gd name="connsiteY4" fmla="*/ 60 h 23368"/>
                <a:gd name="connsiteX5" fmla="*/ 5793 w 14280"/>
                <a:gd name="connsiteY5" fmla="*/ 60 h 23368"/>
                <a:gd name="connsiteX6" fmla="*/ 4319 w 14280"/>
                <a:gd name="connsiteY6" fmla="*/ 60 h 23368"/>
                <a:gd name="connsiteX7" fmla="*/ 4319 w 14280"/>
                <a:gd name="connsiteY7" fmla="*/ 60 h 23368"/>
                <a:gd name="connsiteX8" fmla="*/ 32 w 14280"/>
                <a:gd name="connsiteY8" fmla="*/ 6490 h 23368"/>
                <a:gd name="connsiteX9" fmla="*/ 32 w 14280"/>
                <a:gd name="connsiteY9" fmla="*/ 15331 h 23368"/>
                <a:gd name="connsiteX10" fmla="*/ 6691 w 14280"/>
                <a:gd name="connsiteY10" fmla="*/ 23342 h 23368"/>
                <a:gd name="connsiteX11" fmla="*/ 6999 w 14280"/>
                <a:gd name="connsiteY11" fmla="*/ 23369 h 2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0" h="23368">
                  <a:moveTo>
                    <a:pt x="6999" y="23369"/>
                  </a:moveTo>
                  <a:cubicBezTo>
                    <a:pt x="10994" y="23369"/>
                    <a:pt x="14233" y="20127"/>
                    <a:pt x="14233" y="16135"/>
                  </a:cubicBezTo>
                  <a:lnTo>
                    <a:pt x="14233" y="7294"/>
                  </a:lnTo>
                  <a:cubicBezTo>
                    <a:pt x="14296" y="6892"/>
                    <a:pt x="14296" y="6490"/>
                    <a:pt x="14233" y="6088"/>
                  </a:cubicBezTo>
                  <a:cubicBezTo>
                    <a:pt x="13707" y="2646"/>
                    <a:pt x="10754" y="87"/>
                    <a:pt x="7267" y="60"/>
                  </a:cubicBezTo>
                  <a:lnTo>
                    <a:pt x="5793" y="60"/>
                  </a:lnTo>
                  <a:cubicBezTo>
                    <a:pt x="5305" y="-20"/>
                    <a:pt x="4807" y="-20"/>
                    <a:pt x="4319" y="60"/>
                  </a:cubicBezTo>
                  <a:lnTo>
                    <a:pt x="4319" y="60"/>
                  </a:lnTo>
                  <a:cubicBezTo>
                    <a:pt x="1747" y="1172"/>
                    <a:pt x="67" y="3691"/>
                    <a:pt x="32" y="6490"/>
                  </a:cubicBezTo>
                  <a:lnTo>
                    <a:pt x="32" y="15331"/>
                  </a:lnTo>
                  <a:cubicBezTo>
                    <a:pt x="-343" y="19377"/>
                    <a:pt x="2638" y="22967"/>
                    <a:pt x="6691" y="23342"/>
                  </a:cubicBezTo>
                  <a:cubicBezTo>
                    <a:pt x="6792" y="23355"/>
                    <a:pt x="6896" y="23369"/>
                    <a:pt x="6999" y="233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B05CABA3-E07D-4DCC-2222-3B5EACCADC9A}"/>
                </a:ext>
              </a:extLst>
            </p:cNvPr>
            <p:cNvSpPr/>
            <p:nvPr/>
          </p:nvSpPr>
          <p:spPr>
            <a:xfrm>
              <a:off x="1761134" y="5829882"/>
              <a:ext cx="8842" cy="14601"/>
            </a:xfrm>
            <a:custGeom>
              <a:avLst/>
              <a:gdLst>
                <a:gd name="connsiteX0" fmla="*/ 1474 w 8842"/>
                <a:gd name="connsiteY0" fmla="*/ 7234 h 14601"/>
                <a:gd name="connsiteX1" fmla="*/ 8843 w 8842"/>
                <a:gd name="connsiteY1" fmla="*/ 0 h 14601"/>
                <a:gd name="connsiteX2" fmla="*/ 7369 w 8842"/>
                <a:gd name="connsiteY2" fmla="*/ 0 h 14601"/>
                <a:gd name="connsiteX3" fmla="*/ 0 w 8842"/>
                <a:gd name="connsiteY3" fmla="*/ 7234 h 14601"/>
                <a:gd name="connsiteX4" fmla="*/ 7369 w 8842"/>
                <a:gd name="connsiteY4" fmla="*/ 14601 h 14601"/>
                <a:gd name="connsiteX5" fmla="*/ 8709 w 8842"/>
                <a:gd name="connsiteY5" fmla="*/ 14601 h 14601"/>
                <a:gd name="connsiteX6" fmla="*/ 1474 w 8842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2" h="14601">
                  <a:moveTo>
                    <a:pt x="1474" y="7234"/>
                  </a:moveTo>
                  <a:cubicBezTo>
                    <a:pt x="1541" y="3218"/>
                    <a:pt x="4823" y="0"/>
                    <a:pt x="8843" y="0"/>
                  </a:cubicBez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8709" y="14601"/>
                  </a:lnTo>
                  <a:cubicBezTo>
                    <a:pt x="4689" y="14528"/>
                    <a:pt x="1474" y="11251"/>
                    <a:pt x="1474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73409F12-E145-489E-2471-32D09BD57486}"/>
                </a:ext>
              </a:extLst>
            </p:cNvPr>
            <p:cNvSpPr/>
            <p:nvPr/>
          </p:nvSpPr>
          <p:spPr>
            <a:xfrm>
              <a:off x="1762608" y="5830686"/>
              <a:ext cx="19560" cy="14601"/>
            </a:xfrm>
            <a:custGeom>
              <a:avLst/>
              <a:gdLst>
                <a:gd name="connsiteX0" fmla="*/ 13666 w 19560"/>
                <a:gd name="connsiteY0" fmla="*/ 13530 h 14601"/>
                <a:gd name="connsiteX1" fmla="*/ 15005 w 19560"/>
                <a:gd name="connsiteY1" fmla="*/ 13530 h 14601"/>
                <a:gd name="connsiteX2" fmla="*/ 17685 w 19560"/>
                <a:gd name="connsiteY2" fmla="*/ 11654 h 14601"/>
                <a:gd name="connsiteX3" fmla="*/ 19561 w 19560"/>
                <a:gd name="connsiteY3" fmla="*/ 6698 h 14601"/>
                <a:gd name="connsiteX4" fmla="*/ 15005 w 19560"/>
                <a:gd name="connsiteY4" fmla="*/ 0 h 14601"/>
                <a:gd name="connsiteX5" fmla="*/ 13666 w 19560"/>
                <a:gd name="connsiteY5" fmla="*/ 0 h 14601"/>
                <a:gd name="connsiteX6" fmla="*/ 12326 w 19560"/>
                <a:gd name="connsiteY6" fmla="*/ 0 h 14601"/>
                <a:gd name="connsiteX7" fmla="*/ 7369 w 19560"/>
                <a:gd name="connsiteY7" fmla="*/ 0 h 14601"/>
                <a:gd name="connsiteX8" fmla="*/ 0 w 19560"/>
                <a:gd name="connsiteY8" fmla="*/ 7234 h 14601"/>
                <a:gd name="connsiteX9" fmla="*/ 7369 w 19560"/>
                <a:gd name="connsiteY9" fmla="*/ 14601 h 14601"/>
                <a:gd name="connsiteX10" fmla="*/ 12326 w 19560"/>
                <a:gd name="connsiteY10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60" h="14601">
                  <a:moveTo>
                    <a:pt x="13666" y="13530"/>
                  </a:moveTo>
                  <a:lnTo>
                    <a:pt x="15005" y="13530"/>
                  </a:lnTo>
                  <a:cubicBezTo>
                    <a:pt x="16024" y="13109"/>
                    <a:pt x="16935" y="12469"/>
                    <a:pt x="17685" y="11654"/>
                  </a:cubicBezTo>
                  <a:cubicBezTo>
                    <a:pt x="18877" y="10273"/>
                    <a:pt x="19534" y="8518"/>
                    <a:pt x="19561" y="6698"/>
                  </a:cubicBezTo>
                  <a:cubicBezTo>
                    <a:pt x="19547" y="3745"/>
                    <a:pt x="17752" y="1093"/>
                    <a:pt x="15005" y="0"/>
                  </a:cubicBezTo>
                  <a:lnTo>
                    <a:pt x="13666" y="0"/>
                  </a:lnTo>
                  <a:lnTo>
                    <a:pt x="12326" y="0"/>
                  </a:lnTo>
                  <a:lnTo>
                    <a:pt x="7369" y="0"/>
                  </a:lnTo>
                  <a:cubicBezTo>
                    <a:pt x="3349" y="0"/>
                    <a:pt x="67" y="3218"/>
                    <a:pt x="0" y="7234"/>
                  </a:cubicBezTo>
                  <a:cubicBezTo>
                    <a:pt x="0" y="11303"/>
                    <a:pt x="3296" y="14601"/>
                    <a:pt x="7369" y="14601"/>
                  </a:cubicBezTo>
                  <a:lnTo>
                    <a:pt x="12326" y="1460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99C7011-F613-1F29-7E37-94A351D4840E}"/>
                </a:ext>
              </a:extLst>
            </p:cNvPr>
            <p:cNvSpPr/>
            <p:nvPr/>
          </p:nvSpPr>
          <p:spPr>
            <a:xfrm>
              <a:off x="991433" y="6025983"/>
              <a:ext cx="14603" cy="81858"/>
            </a:xfrm>
            <a:custGeom>
              <a:avLst/>
              <a:gdLst>
                <a:gd name="connsiteX0" fmla="*/ 0 w 14603"/>
                <a:gd name="connsiteY0" fmla="*/ 7379 h 81858"/>
                <a:gd name="connsiteX1" fmla="*/ 0 w 14603"/>
                <a:gd name="connsiteY1" fmla="*/ 81859 h 81858"/>
                <a:gd name="connsiteX2" fmla="*/ 7235 w 14603"/>
                <a:gd name="connsiteY2" fmla="*/ 74491 h 81858"/>
                <a:gd name="connsiteX3" fmla="*/ 14604 w 14603"/>
                <a:gd name="connsiteY3" fmla="*/ 81859 h 81858"/>
                <a:gd name="connsiteX4" fmla="*/ 14604 w 14603"/>
                <a:gd name="connsiteY4" fmla="*/ 7379 h 81858"/>
                <a:gd name="connsiteX5" fmla="*/ 14604 w 14603"/>
                <a:gd name="connsiteY5" fmla="*/ 5905 h 81858"/>
                <a:gd name="connsiteX6" fmla="*/ 14604 w 14603"/>
                <a:gd name="connsiteY6" fmla="*/ 4566 h 81858"/>
                <a:gd name="connsiteX7" fmla="*/ 13398 w 14603"/>
                <a:gd name="connsiteY7" fmla="*/ 2824 h 81858"/>
                <a:gd name="connsiteX8" fmla="*/ 12326 w 14603"/>
                <a:gd name="connsiteY8" fmla="*/ 1753 h 81858"/>
                <a:gd name="connsiteX9" fmla="*/ 7771 w 14603"/>
                <a:gd name="connsiteY9" fmla="*/ 11 h 81858"/>
                <a:gd name="connsiteX10" fmla="*/ 11 w 14603"/>
                <a:gd name="connsiteY10" fmla="*/ 6966 h 81858"/>
                <a:gd name="connsiteX11" fmla="*/ 0 w 14603"/>
                <a:gd name="connsiteY11" fmla="*/ 7379 h 8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03" h="81858">
                  <a:moveTo>
                    <a:pt x="0" y="7379"/>
                  </a:moveTo>
                  <a:lnTo>
                    <a:pt x="0" y="81859"/>
                  </a:lnTo>
                  <a:cubicBezTo>
                    <a:pt x="0" y="77840"/>
                    <a:pt x="3218" y="74558"/>
                    <a:pt x="7235" y="74491"/>
                  </a:cubicBezTo>
                  <a:cubicBezTo>
                    <a:pt x="11305" y="74491"/>
                    <a:pt x="14604" y="77786"/>
                    <a:pt x="14604" y="81859"/>
                  </a:cubicBezTo>
                  <a:lnTo>
                    <a:pt x="14604" y="7379"/>
                  </a:lnTo>
                  <a:lnTo>
                    <a:pt x="14604" y="5905"/>
                  </a:lnTo>
                  <a:lnTo>
                    <a:pt x="14604" y="4566"/>
                  </a:lnTo>
                  <a:lnTo>
                    <a:pt x="13398" y="2824"/>
                  </a:lnTo>
                  <a:cubicBezTo>
                    <a:pt x="13075" y="2434"/>
                    <a:pt x="12716" y="2075"/>
                    <a:pt x="12326" y="1753"/>
                  </a:cubicBezTo>
                  <a:cubicBezTo>
                    <a:pt x="11038" y="690"/>
                    <a:pt x="9439" y="78"/>
                    <a:pt x="7771" y="11"/>
                  </a:cubicBezTo>
                  <a:cubicBezTo>
                    <a:pt x="3707" y="-211"/>
                    <a:pt x="233" y="2903"/>
                    <a:pt x="11" y="6966"/>
                  </a:cubicBezTo>
                  <a:cubicBezTo>
                    <a:pt x="4" y="7103"/>
                    <a:pt x="0" y="7241"/>
                    <a:pt x="0" y="737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71DA2E52-728F-000B-9CB0-0858CE476335}"/>
                </a:ext>
              </a:extLst>
            </p:cNvPr>
            <p:cNvSpPr/>
            <p:nvPr/>
          </p:nvSpPr>
          <p:spPr>
            <a:xfrm>
              <a:off x="693467" y="4945232"/>
              <a:ext cx="14603" cy="654378"/>
            </a:xfrm>
            <a:custGeom>
              <a:avLst/>
              <a:gdLst>
                <a:gd name="connsiteX0" fmla="*/ 7235 w 14603"/>
                <a:gd name="connsiteY0" fmla="*/ 647145 h 654378"/>
                <a:gd name="connsiteX1" fmla="*/ 14604 w 14603"/>
                <a:gd name="connsiteY1" fmla="*/ 654378 h 654378"/>
                <a:gd name="connsiteX2" fmla="*/ 14604 w 14603"/>
                <a:gd name="connsiteY2" fmla="*/ 7234 h 654378"/>
                <a:gd name="connsiteX3" fmla="*/ 7235 w 14603"/>
                <a:gd name="connsiteY3" fmla="*/ 0 h 654378"/>
                <a:gd name="connsiteX4" fmla="*/ 0 w 14603"/>
                <a:gd name="connsiteY4" fmla="*/ 7234 h 654378"/>
                <a:gd name="connsiteX5" fmla="*/ 0 w 14603"/>
                <a:gd name="connsiteY5" fmla="*/ 654378 h 654378"/>
                <a:gd name="connsiteX6" fmla="*/ 7235 w 14603"/>
                <a:gd name="connsiteY6" fmla="*/ 647145 h 65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4378">
                  <a:moveTo>
                    <a:pt x="7235" y="647145"/>
                  </a:moveTo>
                  <a:cubicBezTo>
                    <a:pt x="11253" y="647145"/>
                    <a:pt x="14530" y="650362"/>
                    <a:pt x="14604" y="654378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654378"/>
                  </a:lnTo>
                  <a:cubicBezTo>
                    <a:pt x="0" y="650384"/>
                    <a:pt x="3240" y="647145"/>
                    <a:pt x="7235" y="64714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B1F97164-E7D5-6003-3F11-6B2CB8F62B3B}"/>
                </a:ext>
              </a:extLst>
            </p:cNvPr>
            <p:cNvSpPr/>
            <p:nvPr/>
          </p:nvSpPr>
          <p:spPr>
            <a:xfrm>
              <a:off x="693467" y="5592377"/>
              <a:ext cx="14603" cy="197184"/>
            </a:xfrm>
            <a:custGeom>
              <a:avLst/>
              <a:gdLst>
                <a:gd name="connsiteX0" fmla="*/ 0 w 14603"/>
                <a:gd name="connsiteY0" fmla="*/ 189951 h 197184"/>
                <a:gd name="connsiteX1" fmla="*/ 7235 w 14603"/>
                <a:gd name="connsiteY1" fmla="*/ 197184 h 197184"/>
                <a:gd name="connsiteX2" fmla="*/ 14604 w 14603"/>
                <a:gd name="connsiteY2" fmla="*/ 189951 h 197184"/>
                <a:gd name="connsiteX3" fmla="*/ 14604 w 14603"/>
                <a:gd name="connsiteY3" fmla="*/ 7234 h 197184"/>
                <a:gd name="connsiteX4" fmla="*/ 7235 w 14603"/>
                <a:gd name="connsiteY4" fmla="*/ 0 h 197184"/>
                <a:gd name="connsiteX5" fmla="*/ 0 w 14603"/>
                <a:gd name="connsiteY5" fmla="*/ 7234 h 197184"/>
                <a:gd name="connsiteX6" fmla="*/ 0 w 14603"/>
                <a:gd name="connsiteY6" fmla="*/ 189951 h 19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197184">
                  <a:moveTo>
                    <a:pt x="0" y="189951"/>
                  </a:moveTo>
                  <a:cubicBezTo>
                    <a:pt x="0" y="193945"/>
                    <a:pt x="3240" y="197184"/>
                    <a:pt x="7235" y="197184"/>
                  </a:cubicBezTo>
                  <a:cubicBezTo>
                    <a:pt x="11253" y="197184"/>
                    <a:pt x="14530" y="193967"/>
                    <a:pt x="14604" y="189951"/>
                  </a:cubicBezTo>
                  <a:lnTo>
                    <a:pt x="14604" y="7234"/>
                  </a:lnTo>
                  <a:cubicBezTo>
                    <a:pt x="14530" y="3218"/>
                    <a:pt x="11253" y="0"/>
                    <a:pt x="7235" y="0"/>
                  </a:cubicBezTo>
                  <a:cubicBezTo>
                    <a:pt x="3240" y="0"/>
                    <a:pt x="0" y="3239"/>
                    <a:pt x="0" y="7234"/>
                  </a:cubicBezTo>
                  <a:lnTo>
                    <a:pt x="0" y="18995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51B1387F-0AD6-6946-74FE-23915AD70DCC}"/>
                </a:ext>
              </a:extLst>
            </p:cNvPr>
            <p:cNvSpPr/>
            <p:nvPr/>
          </p:nvSpPr>
          <p:spPr>
            <a:xfrm>
              <a:off x="3505522" y="6540388"/>
              <a:ext cx="14469" cy="313324"/>
            </a:xfrm>
            <a:custGeom>
              <a:avLst/>
              <a:gdLst>
                <a:gd name="connsiteX0" fmla="*/ 7235 w 14469"/>
                <a:gd name="connsiteY0" fmla="*/ 7234 h 313324"/>
                <a:gd name="connsiteX1" fmla="*/ 0 w 14469"/>
                <a:gd name="connsiteY1" fmla="*/ 0 h 313324"/>
                <a:gd name="connsiteX2" fmla="*/ 0 w 14469"/>
                <a:gd name="connsiteY2" fmla="*/ 313325 h 313324"/>
                <a:gd name="connsiteX3" fmla="*/ 14470 w 14469"/>
                <a:gd name="connsiteY3" fmla="*/ 313325 h 313324"/>
                <a:gd name="connsiteX4" fmla="*/ 14470 w 14469"/>
                <a:gd name="connsiteY4" fmla="*/ 0 h 313324"/>
                <a:gd name="connsiteX5" fmla="*/ 7235 w 14469"/>
                <a:gd name="connsiteY5" fmla="*/ 7234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13324">
                  <a:moveTo>
                    <a:pt x="7235" y="7234"/>
                  </a:moveTo>
                  <a:cubicBezTo>
                    <a:pt x="3242" y="7234"/>
                    <a:pt x="0" y="3992"/>
                    <a:pt x="0" y="0"/>
                  </a:cubicBezTo>
                  <a:lnTo>
                    <a:pt x="0" y="313325"/>
                  </a:lnTo>
                  <a:lnTo>
                    <a:pt x="14470" y="313325"/>
                  </a:ln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98AEBB45-49AB-2F2A-0B19-16051DA33DE7}"/>
                </a:ext>
              </a:extLst>
            </p:cNvPr>
            <p:cNvSpPr/>
            <p:nvPr/>
          </p:nvSpPr>
          <p:spPr>
            <a:xfrm>
              <a:off x="2323974" y="6537441"/>
              <a:ext cx="14469" cy="8305"/>
            </a:xfrm>
            <a:custGeom>
              <a:avLst/>
              <a:gdLst>
                <a:gd name="connsiteX0" fmla="*/ 7235 w 14469"/>
                <a:gd name="connsiteY0" fmla="*/ 8305 h 8305"/>
                <a:gd name="connsiteX1" fmla="*/ 14469 w 14469"/>
                <a:gd name="connsiteY1" fmla="*/ 938 h 8305"/>
                <a:gd name="connsiteX2" fmla="*/ 14469 w 14469"/>
                <a:gd name="connsiteY2" fmla="*/ 0 h 8305"/>
                <a:gd name="connsiteX3" fmla="*/ 7235 w 14469"/>
                <a:gd name="connsiteY3" fmla="*/ 7234 h 8305"/>
                <a:gd name="connsiteX4" fmla="*/ 0 w 14469"/>
                <a:gd name="connsiteY4" fmla="*/ 0 h 8305"/>
                <a:gd name="connsiteX5" fmla="*/ 0 w 14469"/>
                <a:gd name="connsiteY5" fmla="*/ 938 h 8305"/>
                <a:gd name="connsiteX6" fmla="*/ 7235 w 14469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305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DEAC7430-9DCD-31A1-B516-5AC2AFE2B377}"/>
                </a:ext>
              </a:extLst>
            </p:cNvPr>
            <p:cNvSpPr/>
            <p:nvPr/>
          </p:nvSpPr>
          <p:spPr>
            <a:xfrm>
              <a:off x="693467" y="6132758"/>
              <a:ext cx="284568" cy="14601"/>
            </a:xfrm>
            <a:custGeom>
              <a:avLst/>
              <a:gdLst>
                <a:gd name="connsiteX0" fmla="*/ 0 w 284568"/>
                <a:gd name="connsiteY0" fmla="*/ 7368 h 14601"/>
                <a:gd name="connsiteX1" fmla="*/ 7235 w 284568"/>
                <a:gd name="connsiteY1" fmla="*/ 14601 h 14601"/>
                <a:gd name="connsiteX2" fmla="*/ 284568 w 284568"/>
                <a:gd name="connsiteY2" fmla="*/ 14601 h 14601"/>
                <a:gd name="connsiteX3" fmla="*/ 277334 w 284568"/>
                <a:gd name="connsiteY3" fmla="*/ 7368 h 14601"/>
                <a:gd name="connsiteX4" fmla="*/ 284568 w 284568"/>
                <a:gd name="connsiteY4" fmla="*/ 0 h 14601"/>
                <a:gd name="connsiteX5" fmla="*/ 7235 w 284568"/>
                <a:gd name="connsiteY5" fmla="*/ 0 h 14601"/>
                <a:gd name="connsiteX6" fmla="*/ 0 w 28456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68" h="14601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284568" y="14601"/>
                  </a:lnTo>
                  <a:cubicBezTo>
                    <a:pt x="280573" y="14601"/>
                    <a:pt x="277334" y="11360"/>
                    <a:pt x="277334" y="7368"/>
                  </a:cubicBezTo>
                  <a:cubicBezTo>
                    <a:pt x="277334" y="3349"/>
                    <a:pt x="280552" y="67"/>
                    <a:pt x="284568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BBA9133C-BB2E-10EE-3291-99FC3D92F391}"/>
                </a:ext>
              </a:extLst>
            </p:cNvPr>
            <p:cNvSpPr/>
            <p:nvPr/>
          </p:nvSpPr>
          <p:spPr>
            <a:xfrm>
              <a:off x="1146445" y="6146823"/>
              <a:ext cx="7502" cy="1205"/>
            </a:xfrm>
            <a:custGeom>
              <a:avLst/>
              <a:gdLst>
                <a:gd name="connsiteX0" fmla="*/ 0 w 7502"/>
                <a:gd name="connsiteY0" fmla="*/ 1206 h 1205"/>
                <a:gd name="connsiteX1" fmla="*/ 7503 w 7502"/>
                <a:gd name="connsiteY1" fmla="*/ 1206 h 1205"/>
                <a:gd name="connsiteX2" fmla="*/ 3751 w 7502"/>
                <a:gd name="connsiteY2" fmla="*/ 0 h 1205"/>
                <a:gd name="connsiteX3" fmla="*/ 0 w 7502"/>
                <a:gd name="connsiteY3" fmla="*/ 1206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2" h="1205">
                  <a:moveTo>
                    <a:pt x="0" y="1206"/>
                  </a:moveTo>
                  <a:lnTo>
                    <a:pt x="7503" y="1206"/>
                  </a:lnTo>
                  <a:cubicBezTo>
                    <a:pt x="6170" y="1139"/>
                    <a:pt x="4878" y="723"/>
                    <a:pt x="3751" y="0"/>
                  </a:cubicBezTo>
                  <a:cubicBezTo>
                    <a:pt x="2643" y="750"/>
                    <a:pt x="1341" y="1179"/>
                    <a:pt x="0" y="120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0AC0BBC5-40D4-100F-4E14-C0A40286FAFE}"/>
                </a:ext>
              </a:extLst>
            </p:cNvPr>
            <p:cNvSpPr/>
            <p:nvPr/>
          </p:nvSpPr>
          <p:spPr>
            <a:xfrm>
              <a:off x="1146445" y="6132758"/>
              <a:ext cx="7502" cy="1205"/>
            </a:xfrm>
            <a:custGeom>
              <a:avLst/>
              <a:gdLst>
                <a:gd name="connsiteX0" fmla="*/ 0 w 7502"/>
                <a:gd name="connsiteY0" fmla="*/ 0 h 1205"/>
                <a:gd name="connsiteX1" fmla="*/ 3751 w 7502"/>
                <a:gd name="connsiteY1" fmla="*/ 1206 h 1205"/>
                <a:gd name="connsiteX2" fmla="*/ 7503 w 7502"/>
                <a:gd name="connsiteY2" fmla="*/ 0 h 1205"/>
                <a:gd name="connsiteX3" fmla="*/ 0 w 7502"/>
                <a:gd name="connsiteY3" fmla="*/ 0 h 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2" h="1205">
                  <a:moveTo>
                    <a:pt x="0" y="0"/>
                  </a:moveTo>
                  <a:cubicBezTo>
                    <a:pt x="1341" y="27"/>
                    <a:pt x="2643" y="455"/>
                    <a:pt x="3751" y="1206"/>
                  </a:cubicBezTo>
                  <a:cubicBezTo>
                    <a:pt x="4878" y="482"/>
                    <a:pt x="6170" y="67"/>
                    <a:pt x="75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0C5AAC48-ECFD-6EAF-C18D-62AB13913551}"/>
                </a:ext>
              </a:extLst>
            </p:cNvPr>
            <p:cNvSpPr/>
            <p:nvPr/>
          </p:nvSpPr>
          <p:spPr>
            <a:xfrm>
              <a:off x="3225509" y="6540656"/>
              <a:ext cx="14469" cy="313056"/>
            </a:xfrm>
            <a:custGeom>
              <a:avLst/>
              <a:gdLst>
                <a:gd name="connsiteX0" fmla="*/ 13800 w 14469"/>
                <a:gd name="connsiteY0" fmla="*/ 1607 h 313056"/>
                <a:gd name="connsiteX1" fmla="*/ 13800 w 14469"/>
                <a:gd name="connsiteY1" fmla="*/ 670 h 313056"/>
                <a:gd name="connsiteX2" fmla="*/ 13800 w 14469"/>
                <a:gd name="connsiteY2" fmla="*/ 0 h 313056"/>
                <a:gd name="connsiteX3" fmla="*/ 13800 w 14469"/>
                <a:gd name="connsiteY3" fmla="*/ 0 h 313056"/>
                <a:gd name="connsiteX4" fmla="*/ 6967 w 14469"/>
                <a:gd name="connsiteY4" fmla="*/ 5358 h 313056"/>
                <a:gd name="connsiteX5" fmla="*/ 0 w 14469"/>
                <a:gd name="connsiteY5" fmla="*/ 0 h 313056"/>
                <a:gd name="connsiteX6" fmla="*/ 0 w 14469"/>
                <a:gd name="connsiteY6" fmla="*/ 0 h 313056"/>
                <a:gd name="connsiteX7" fmla="*/ 0 w 14469"/>
                <a:gd name="connsiteY7" fmla="*/ 670 h 313056"/>
                <a:gd name="connsiteX8" fmla="*/ 0 w 14469"/>
                <a:gd name="connsiteY8" fmla="*/ 1607 h 313056"/>
                <a:gd name="connsiteX9" fmla="*/ 0 w 14469"/>
                <a:gd name="connsiteY9" fmla="*/ 313057 h 313056"/>
                <a:gd name="connsiteX10" fmla="*/ 14470 w 14469"/>
                <a:gd name="connsiteY10" fmla="*/ 313057 h 313056"/>
                <a:gd name="connsiteX11" fmla="*/ 14470 w 14469"/>
                <a:gd name="connsiteY11" fmla="*/ 1607 h 31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69" h="313056">
                  <a:moveTo>
                    <a:pt x="13800" y="1607"/>
                  </a:moveTo>
                  <a:cubicBezTo>
                    <a:pt x="13800" y="1607"/>
                    <a:pt x="13800" y="1607"/>
                    <a:pt x="13800" y="670"/>
                  </a:cubicBezTo>
                  <a:cubicBezTo>
                    <a:pt x="13800" y="-268"/>
                    <a:pt x="13800" y="670"/>
                    <a:pt x="13800" y="0"/>
                  </a:cubicBezTo>
                  <a:lnTo>
                    <a:pt x="13800" y="0"/>
                  </a:lnTo>
                  <a:cubicBezTo>
                    <a:pt x="13009" y="3135"/>
                    <a:pt x="10196" y="5331"/>
                    <a:pt x="6967" y="5358"/>
                  </a:cubicBezTo>
                  <a:cubicBezTo>
                    <a:pt x="3711" y="5305"/>
                    <a:pt x="884" y="3121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670"/>
                  </a:cubicBezTo>
                  <a:cubicBezTo>
                    <a:pt x="0" y="1340"/>
                    <a:pt x="0" y="670"/>
                    <a:pt x="0" y="1607"/>
                  </a:cubicBezTo>
                  <a:lnTo>
                    <a:pt x="0" y="313057"/>
                  </a:lnTo>
                  <a:lnTo>
                    <a:pt x="14470" y="313057"/>
                  </a:lnTo>
                  <a:lnTo>
                    <a:pt x="14470" y="160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17E0D1BB-2086-4A3E-4F09-218EE602B613}"/>
                </a:ext>
              </a:extLst>
            </p:cNvPr>
            <p:cNvSpPr/>
            <p:nvPr/>
          </p:nvSpPr>
          <p:spPr>
            <a:xfrm>
              <a:off x="457935" y="5592377"/>
              <a:ext cx="129958" cy="14601"/>
            </a:xfrm>
            <a:custGeom>
              <a:avLst/>
              <a:gdLst>
                <a:gd name="connsiteX0" fmla="*/ 0 w 129958"/>
                <a:gd name="connsiteY0" fmla="*/ 7234 h 14601"/>
                <a:gd name="connsiteX1" fmla="*/ 7235 w 129958"/>
                <a:gd name="connsiteY1" fmla="*/ 14601 h 14601"/>
                <a:gd name="connsiteX2" fmla="*/ 129958 w 129958"/>
                <a:gd name="connsiteY2" fmla="*/ 14601 h 14601"/>
                <a:gd name="connsiteX3" fmla="*/ 122589 w 129958"/>
                <a:gd name="connsiteY3" fmla="*/ 7234 h 14601"/>
                <a:gd name="connsiteX4" fmla="*/ 129958 w 129958"/>
                <a:gd name="connsiteY4" fmla="*/ 0 h 14601"/>
                <a:gd name="connsiteX5" fmla="*/ 7235 w 129958"/>
                <a:gd name="connsiteY5" fmla="*/ 0 h 14601"/>
                <a:gd name="connsiteX6" fmla="*/ 0 w 129958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958" h="14601">
                  <a:moveTo>
                    <a:pt x="0" y="7234"/>
                  </a:moveTo>
                  <a:cubicBezTo>
                    <a:pt x="0" y="11251"/>
                    <a:pt x="3218" y="14528"/>
                    <a:pt x="7235" y="14601"/>
                  </a:cubicBezTo>
                  <a:lnTo>
                    <a:pt x="129958" y="14601"/>
                  </a:lnTo>
                  <a:cubicBezTo>
                    <a:pt x="125888" y="14601"/>
                    <a:pt x="122589" y="11303"/>
                    <a:pt x="122589" y="7234"/>
                  </a:cubicBezTo>
                  <a:cubicBezTo>
                    <a:pt x="122663" y="3218"/>
                    <a:pt x="125940" y="0"/>
                    <a:pt x="129958" y="0"/>
                  </a:cubicBezTo>
                  <a:lnTo>
                    <a:pt x="7235" y="0"/>
                  </a:lnTo>
                  <a:cubicBezTo>
                    <a:pt x="3240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9989077E-B9B1-7719-0A75-292794FD8B0E}"/>
                </a:ext>
              </a:extLst>
            </p:cNvPr>
            <p:cNvSpPr/>
            <p:nvPr/>
          </p:nvSpPr>
          <p:spPr>
            <a:xfrm>
              <a:off x="580524" y="5592377"/>
              <a:ext cx="54796" cy="14601"/>
            </a:xfrm>
            <a:custGeom>
              <a:avLst/>
              <a:gdLst>
                <a:gd name="connsiteX0" fmla="*/ 0 w 54796"/>
                <a:gd name="connsiteY0" fmla="*/ 7234 h 14601"/>
                <a:gd name="connsiteX1" fmla="*/ 7369 w 54796"/>
                <a:gd name="connsiteY1" fmla="*/ 14601 h 14601"/>
                <a:gd name="connsiteX2" fmla="*/ 47562 w 54796"/>
                <a:gd name="connsiteY2" fmla="*/ 14601 h 14601"/>
                <a:gd name="connsiteX3" fmla="*/ 54797 w 54796"/>
                <a:gd name="connsiteY3" fmla="*/ 7234 h 14601"/>
                <a:gd name="connsiteX4" fmla="*/ 47562 w 54796"/>
                <a:gd name="connsiteY4" fmla="*/ 0 h 14601"/>
                <a:gd name="connsiteX5" fmla="*/ 7369 w 54796"/>
                <a:gd name="connsiteY5" fmla="*/ 0 h 14601"/>
                <a:gd name="connsiteX6" fmla="*/ 0 w 54796"/>
                <a:gd name="connsiteY6" fmla="*/ 7234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96" h="14601">
                  <a:moveTo>
                    <a:pt x="0" y="7234"/>
                  </a:moveTo>
                  <a:cubicBezTo>
                    <a:pt x="0" y="11303"/>
                    <a:pt x="3298" y="14601"/>
                    <a:pt x="7369" y="14601"/>
                  </a:cubicBezTo>
                  <a:lnTo>
                    <a:pt x="47562" y="14601"/>
                  </a:lnTo>
                  <a:cubicBezTo>
                    <a:pt x="51579" y="14528"/>
                    <a:pt x="54798" y="11251"/>
                    <a:pt x="54797" y="7234"/>
                  </a:cubicBezTo>
                  <a:cubicBezTo>
                    <a:pt x="54797" y="3239"/>
                    <a:pt x="51557" y="0"/>
                    <a:pt x="47562" y="0"/>
                  </a:cubicBezTo>
                  <a:lnTo>
                    <a:pt x="7369" y="0"/>
                  </a:lnTo>
                  <a:cubicBezTo>
                    <a:pt x="3351" y="0"/>
                    <a:pt x="74" y="3218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CE96CAD3-5A18-C5F1-69C2-05F32DC9D91D}"/>
                </a:ext>
              </a:extLst>
            </p:cNvPr>
            <p:cNvSpPr/>
            <p:nvPr/>
          </p:nvSpPr>
          <p:spPr>
            <a:xfrm>
              <a:off x="3224437" y="6537441"/>
              <a:ext cx="14570" cy="8305"/>
            </a:xfrm>
            <a:custGeom>
              <a:avLst/>
              <a:gdLst>
                <a:gd name="connsiteX0" fmla="*/ 670 w 14570"/>
                <a:gd name="connsiteY0" fmla="*/ 2947 h 8305"/>
                <a:gd name="connsiteX1" fmla="*/ 7637 w 14570"/>
                <a:gd name="connsiteY1" fmla="*/ 8305 h 8305"/>
                <a:gd name="connsiteX2" fmla="*/ 14470 w 14570"/>
                <a:gd name="connsiteY2" fmla="*/ 2947 h 8305"/>
                <a:gd name="connsiteX3" fmla="*/ 14470 w 14570"/>
                <a:gd name="connsiteY3" fmla="*/ 938 h 8305"/>
                <a:gd name="connsiteX4" fmla="*/ 14470 w 14570"/>
                <a:gd name="connsiteY4" fmla="*/ 0 h 8305"/>
                <a:gd name="connsiteX5" fmla="*/ 7235 w 14570"/>
                <a:gd name="connsiteY5" fmla="*/ 7234 h 8305"/>
                <a:gd name="connsiteX6" fmla="*/ 0 w 14570"/>
                <a:gd name="connsiteY6" fmla="*/ 0 h 8305"/>
                <a:gd name="connsiteX7" fmla="*/ 0 w 14570"/>
                <a:gd name="connsiteY7" fmla="*/ 938 h 8305"/>
                <a:gd name="connsiteX8" fmla="*/ 670 w 14570"/>
                <a:gd name="connsiteY8" fmla="*/ 2947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70" h="8305">
                  <a:moveTo>
                    <a:pt x="670" y="2947"/>
                  </a:moveTo>
                  <a:cubicBezTo>
                    <a:pt x="1554" y="6068"/>
                    <a:pt x="4381" y="8252"/>
                    <a:pt x="7637" y="8305"/>
                  </a:cubicBezTo>
                  <a:cubicBezTo>
                    <a:pt x="10866" y="8278"/>
                    <a:pt x="13679" y="6082"/>
                    <a:pt x="14470" y="2947"/>
                  </a:cubicBezTo>
                  <a:cubicBezTo>
                    <a:pt x="14604" y="2291"/>
                    <a:pt x="14604" y="1594"/>
                    <a:pt x="14470" y="938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147" y="1634"/>
                    <a:pt x="375" y="2304"/>
                    <a:pt x="670" y="294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EB82B179-8079-1E3A-75EA-30F890F9640B}"/>
                </a:ext>
              </a:extLst>
            </p:cNvPr>
            <p:cNvSpPr/>
            <p:nvPr/>
          </p:nvSpPr>
          <p:spPr>
            <a:xfrm>
              <a:off x="3224973" y="6449723"/>
              <a:ext cx="14529" cy="94416"/>
            </a:xfrm>
            <a:custGeom>
              <a:avLst/>
              <a:gdLst>
                <a:gd name="connsiteX0" fmla="*/ 0 w 14529"/>
                <a:gd name="connsiteY0" fmla="*/ 5469 h 94416"/>
                <a:gd name="connsiteX1" fmla="*/ 0 w 14529"/>
                <a:gd name="connsiteY1" fmla="*/ 6808 h 94416"/>
                <a:gd name="connsiteX2" fmla="*/ 0 w 14529"/>
                <a:gd name="connsiteY2" fmla="*/ 87182 h 94416"/>
                <a:gd name="connsiteX3" fmla="*/ 7235 w 14529"/>
                <a:gd name="connsiteY3" fmla="*/ 94416 h 94416"/>
                <a:gd name="connsiteX4" fmla="*/ 14469 w 14529"/>
                <a:gd name="connsiteY4" fmla="*/ 87182 h 94416"/>
                <a:gd name="connsiteX5" fmla="*/ 14469 w 14529"/>
                <a:gd name="connsiteY5" fmla="*/ 6808 h 94416"/>
                <a:gd name="connsiteX6" fmla="*/ 14469 w 14529"/>
                <a:gd name="connsiteY6" fmla="*/ 5469 h 94416"/>
                <a:gd name="connsiteX7" fmla="*/ 14469 w 14529"/>
                <a:gd name="connsiteY7" fmla="*/ 3995 h 94416"/>
                <a:gd name="connsiteX8" fmla="*/ 13666 w 14529"/>
                <a:gd name="connsiteY8" fmla="*/ 2790 h 94416"/>
                <a:gd name="connsiteX9" fmla="*/ 12996 w 14529"/>
                <a:gd name="connsiteY9" fmla="*/ 1718 h 94416"/>
                <a:gd name="connsiteX10" fmla="*/ 11790 w 14529"/>
                <a:gd name="connsiteY10" fmla="*/ 914 h 94416"/>
                <a:gd name="connsiteX11" fmla="*/ 10584 w 14529"/>
                <a:gd name="connsiteY11" fmla="*/ 111 h 94416"/>
                <a:gd name="connsiteX12" fmla="*/ 9244 w 14529"/>
                <a:gd name="connsiteY12" fmla="*/ 111 h 94416"/>
                <a:gd name="connsiteX13" fmla="*/ 7771 w 14529"/>
                <a:gd name="connsiteY13" fmla="*/ 111 h 94416"/>
                <a:gd name="connsiteX14" fmla="*/ 0 w 14529"/>
                <a:gd name="connsiteY14" fmla="*/ 5469 h 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29" h="94416">
                  <a:moveTo>
                    <a:pt x="0" y="5469"/>
                  </a:moveTo>
                  <a:cubicBezTo>
                    <a:pt x="0" y="5469"/>
                    <a:pt x="0" y="6273"/>
                    <a:pt x="0" y="6808"/>
                  </a:cubicBezTo>
                  <a:lnTo>
                    <a:pt x="0" y="87182"/>
                  </a:lnTo>
                  <a:cubicBezTo>
                    <a:pt x="0" y="91174"/>
                    <a:pt x="3242" y="94416"/>
                    <a:pt x="7235" y="94416"/>
                  </a:cubicBezTo>
                  <a:cubicBezTo>
                    <a:pt x="11227" y="94416"/>
                    <a:pt x="14469" y="91174"/>
                    <a:pt x="14469" y="87182"/>
                  </a:cubicBezTo>
                  <a:lnTo>
                    <a:pt x="14469" y="6808"/>
                  </a:lnTo>
                  <a:cubicBezTo>
                    <a:pt x="14550" y="6366"/>
                    <a:pt x="14550" y="5911"/>
                    <a:pt x="14469" y="5469"/>
                  </a:cubicBezTo>
                  <a:cubicBezTo>
                    <a:pt x="14469" y="5469"/>
                    <a:pt x="14469" y="4397"/>
                    <a:pt x="14469" y="3995"/>
                  </a:cubicBezTo>
                  <a:cubicBezTo>
                    <a:pt x="14255" y="3567"/>
                    <a:pt x="13974" y="3165"/>
                    <a:pt x="13666" y="2790"/>
                  </a:cubicBezTo>
                  <a:cubicBezTo>
                    <a:pt x="13478" y="2415"/>
                    <a:pt x="13250" y="2053"/>
                    <a:pt x="12996" y="1718"/>
                  </a:cubicBezTo>
                  <a:cubicBezTo>
                    <a:pt x="12620" y="1410"/>
                    <a:pt x="12219" y="1129"/>
                    <a:pt x="11790" y="914"/>
                  </a:cubicBezTo>
                  <a:cubicBezTo>
                    <a:pt x="11790" y="914"/>
                    <a:pt x="11790" y="914"/>
                    <a:pt x="10584" y="111"/>
                  </a:cubicBezTo>
                  <a:cubicBezTo>
                    <a:pt x="10155" y="-37"/>
                    <a:pt x="9673" y="-37"/>
                    <a:pt x="9244" y="111"/>
                  </a:cubicBezTo>
                  <a:cubicBezTo>
                    <a:pt x="8749" y="44"/>
                    <a:pt x="8266" y="44"/>
                    <a:pt x="7771" y="111"/>
                  </a:cubicBezTo>
                  <a:cubicBezTo>
                    <a:pt x="4220" y="-211"/>
                    <a:pt x="951" y="2040"/>
                    <a:pt x="0" y="5469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D9B0D33D-CF70-9B2C-A8BC-0B4B14916B0C}"/>
                </a:ext>
              </a:extLst>
            </p:cNvPr>
            <p:cNvSpPr/>
            <p:nvPr/>
          </p:nvSpPr>
          <p:spPr>
            <a:xfrm>
              <a:off x="2792896" y="6539049"/>
              <a:ext cx="14469" cy="8573"/>
            </a:xfrm>
            <a:custGeom>
              <a:avLst/>
              <a:gdLst>
                <a:gd name="connsiteX0" fmla="*/ 7235 w 14469"/>
                <a:gd name="connsiteY0" fmla="*/ 7368 h 8573"/>
                <a:gd name="connsiteX1" fmla="*/ 0 w 14469"/>
                <a:gd name="connsiteY1" fmla="*/ 0 h 8573"/>
                <a:gd name="connsiteX2" fmla="*/ 0 w 14469"/>
                <a:gd name="connsiteY2" fmla="*/ 1339 h 8573"/>
                <a:gd name="connsiteX3" fmla="*/ 7235 w 14469"/>
                <a:gd name="connsiteY3" fmla="*/ 8573 h 8573"/>
                <a:gd name="connsiteX4" fmla="*/ 14469 w 14469"/>
                <a:gd name="connsiteY4" fmla="*/ 1339 h 8573"/>
                <a:gd name="connsiteX5" fmla="*/ 14469 w 14469"/>
                <a:gd name="connsiteY5" fmla="*/ 0 h 8573"/>
                <a:gd name="connsiteX6" fmla="*/ 7235 w 14469"/>
                <a:gd name="connsiteY6" fmla="*/ 7368 h 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573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1339"/>
                  </a:lnTo>
                  <a:cubicBezTo>
                    <a:pt x="0" y="5331"/>
                    <a:pt x="3242" y="8573"/>
                    <a:pt x="7235" y="8573"/>
                  </a:cubicBezTo>
                  <a:cubicBezTo>
                    <a:pt x="11227" y="8573"/>
                    <a:pt x="14469" y="5331"/>
                    <a:pt x="14469" y="1339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752D48A3-104E-E66D-3D90-80780083B2EC}"/>
                </a:ext>
              </a:extLst>
            </p:cNvPr>
            <p:cNvSpPr/>
            <p:nvPr/>
          </p:nvSpPr>
          <p:spPr>
            <a:xfrm>
              <a:off x="4064476" y="6540388"/>
              <a:ext cx="14603" cy="313324"/>
            </a:xfrm>
            <a:custGeom>
              <a:avLst/>
              <a:gdLst>
                <a:gd name="connsiteX0" fmla="*/ 14604 w 14603"/>
                <a:gd name="connsiteY0" fmla="*/ 0 h 313324"/>
                <a:gd name="connsiteX1" fmla="*/ 7369 w 14603"/>
                <a:gd name="connsiteY1" fmla="*/ 7234 h 313324"/>
                <a:gd name="connsiteX2" fmla="*/ 0 w 14603"/>
                <a:gd name="connsiteY2" fmla="*/ 0 h 313324"/>
                <a:gd name="connsiteX3" fmla="*/ 0 w 14603"/>
                <a:gd name="connsiteY3" fmla="*/ 313325 h 313324"/>
                <a:gd name="connsiteX4" fmla="*/ 14604 w 14603"/>
                <a:gd name="connsiteY4" fmla="*/ 313325 h 313324"/>
                <a:gd name="connsiteX5" fmla="*/ 14604 w 14603"/>
                <a:gd name="connsiteY5" fmla="*/ 0 h 31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3" h="313324">
                  <a:moveTo>
                    <a:pt x="14604" y="0"/>
                  </a:move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313325"/>
                  </a:lnTo>
                  <a:lnTo>
                    <a:pt x="14604" y="313325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24BE98EB-9072-4356-80D7-5A4F20B94002}"/>
                </a:ext>
              </a:extLst>
            </p:cNvPr>
            <p:cNvSpPr/>
            <p:nvPr/>
          </p:nvSpPr>
          <p:spPr>
            <a:xfrm>
              <a:off x="991567" y="6126864"/>
              <a:ext cx="3349" cy="5894"/>
            </a:xfrm>
            <a:custGeom>
              <a:avLst/>
              <a:gdLst>
                <a:gd name="connsiteX0" fmla="*/ 3349 w 3349"/>
                <a:gd name="connsiteY0" fmla="*/ 5894 h 5894"/>
                <a:gd name="connsiteX1" fmla="*/ 0 w 3349"/>
                <a:gd name="connsiteY1" fmla="*/ 0 h 5894"/>
                <a:gd name="connsiteX2" fmla="*/ 0 w 3349"/>
                <a:gd name="connsiteY2" fmla="*/ 2143 h 5894"/>
                <a:gd name="connsiteX3" fmla="*/ 1206 w 3349"/>
                <a:gd name="connsiteY3" fmla="*/ 5894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" h="5894">
                  <a:moveTo>
                    <a:pt x="3349" y="5894"/>
                  </a:moveTo>
                  <a:cubicBezTo>
                    <a:pt x="1267" y="4662"/>
                    <a:pt x="-5" y="2425"/>
                    <a:pt x="0" y="0"/>
                  </a:cubicBezTo>
                  <a:lnTo>
                    <a:pt x="0" y="2143"/>
                  </a:lnTo>
                  <a:cubicBezTo>
                    <a:pt x="32" y="3483"/>
                    <a:pt x="452" y="4782"/>
                    <a:pt x="1206" y="589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4C556646-7E4E-D990-47B1-B42CBA9D0E49}"/>
                </a:ext>
              </a:extLst>
            </p:cNvPr>
            <p:cNvSpPr/>
            <p:nvPr/>
          </p:nvSpPr>
          <p:spPr>
            <a:xfrm>
              <a:off x="1002687" y="6126864"/>
              <a:ext cx="3483" cy="5894"/>
            </a:xfrm>
            <a:custGeom>
              <a:avLst/>
              <a:gdLst>
                <a:gd name="connsiteX0" fmla="*/ 3483 w 3483"/>
                <a:gd name="connsiteY0" fmla="*/ 2143 h 5894"/>
                <a:gd name="connsiteX1" fmla="*/ 3483 w 3483"/>
                <a:gd name="connsiteY1" fmla="*/ 0 h 5894"/>
                <a:gd name="connsiteX2" fmla="*/ 0 w 3483"/>
                <a:gd name="connsiteY2" fmla="*/ 5894 h 5894"/>
                <a:gd name="connsiteX3" fmla="*/ 2144 w 3483"/>
                <a:gd name="connsiteY3" fmla="*/ 5894 h 5894"/>
                <a:gd name="connsiteX4" fmla="*/ 3483 w 3483"/>
                <a:gd name="connsiteY4" fmla="*/ 2143 h 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" h="5894">
                  <a:moveTo>
                    <a:pt x="3483" y="2143"/>
                  </a:moveTo>
                  <a:lnTo>
                    <a:pt x="3483" y="0"/>
                  </a:lnTo>
                  <a:cubicBezTo>
                    <a:pt x="3435" y="2438"/>
                    <a:pt x="2113" y="4675"/>
                    <a:pt x="0" y="5894"/>
                  </a:cubicBezTo>
                  <a:lnTo>
                    <a:pt x="2144" y="5894"/>
                  </a:lnTo>
                  <a:cubicBezTo>
                    <a:pt x="3003" y="4836"/>
                    <a:pt x="3474" y="3510"/>
                    <a:pt x="3483" y="214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00029DAE-BB0E-ECAC-0391-2A8627012117}"/>
                </a:ext>
              </a:extLst>
            </p:cNvPr>
            <p:cNvSpPr/>
            <p:nvPr/>
          </p:nvSpPr>
          <p:spPr>
            <a:xfrm>
              <a:off x="991425" y="6100474"/>
              <a:ext cx="14745" cy="32283"/>
            </a:xfrm>
            <a:custGeom>
              <a:avLst/>
              <a:gdLst>
                <a:gd name="connsiteX0" fmla="*/ 3492 w 14745"/>
                <a:gd name="connsiteY0" fmla="*/ 32284 h 32283"/>
                <a:gd name="connsiteX1" fmla="*/ 11262 w 14745"/>
                <a:gd name="connsiteY1" fmla="*/ 32284 h 32283"/>
                <a:gd name="connsiteX2" fmla="*/ 14746 w 14745"/>
                <a:gd name="connsiteY2" fmla="*/ 26389 h 32283"/>
                <a:gd name="connsiteX3" fmla="*/ 14746 w 14745"/>
                <a:gd name="connsiteY3" fmla="*/ 7368 h 32283"/>
                <a:gd name="connsiteX4" fmla="*/ 7377 w 14745"/>
                <a:gd name="connsiteY4" fmla="*/ 0 h 32283"/>
                <a:gd name="connsiteX5" fmla="*/ 8 w 14745"/>
                <a:gd name="connsiteY5" fmla="*/ 7368 h 32283"/>
                <a:gd name="connsiteX6" fmla="*/ 8 w 14745"/>
                <a:gd name="connsiteY6" fmla="*/ 25988 h 32283"/>
                <a:gd name="connsiteX7" fmla="*/ 3492 w 14745"/>
                <a:gd name="connsiteY7" fmla="*/ 32284 h 3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5" h="32283">
                  <a:moveTo>
                    <a:pt x="3492" y="32284"/>
                  </a:moveTo>
                  <a:lnTo>
                    <a:pt x="11262" y="32284"/>
                  </a:lnTo>
                  <a:cubicBezTo>
                    <a:pt x="13375" y="31065"/>
                    <a:pt x="14698" y="28827"/>
                    <a:pt x="14746" y="26389"/>
                  </a:cubicBezTo>
                  <a:lnTo>
                    <a:pt x="14746" y="7368"/>
                  </a:lnTo>
                  <a:cubicBezTo>
                    <a:pt x="14746" y="3295"/>
                    <a:pt x="11447" y="0"/>
                    <a:pt x="7377" y="0"/>
                  </a:cubicBezTo>
                  <a:cubicBezTo>
                    <a:pt x="3307" y="0"/>
                    <a:pt x="8" y="3295"/>
                    <a:pt x="8" y="7368"/>
                  </a:cubicBezTo>
                  <a:lnTo>
                    <a:pt x="8" y="25988"/>
                  </a:lnTo>
                  <a:cubicBezTo>
                    <a:pt x="-119" y="28573"/>
                    <a:pt x="1230" y="31011"/>
                    <a:pt x="3492" y="3228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3430801F-E652-7FA7-53EC-927421C65372}"/>
                </a:ext>
              </a:extLst>
            </p:cNvPr>
            <p:cNvSpPr/>
            <p:nvPr/>
          </p:nvSpPr>
          <p:spPr>
            <a:xfrm>
              <a:off x="3505522" y="6500201"/>
              <a:ext cx="14469" cy="47420"/>
            </a:xfrm>
            <a:custGeom>
              <a:avLst/>
              <a:gdLst>
                <a:gd name="connsiteX0" fmla="*/ 0 w 14469"/>
                <a:gd name="connsiteY0" fmla="*/ 40187 h 47420"/>
                <a:gd name="connsiteX1" fmla="*/ 7235 w 14469"/>
                <a:gd name="connsiteY1" fmla="*/ 47421 h 47420"/>
                <a:gd name="connsiteX2" fmla="*/ 14470 w 14469"/>
                <a:gd name="connsiteY2" fmla="*/ 40187 h 47420"/>
                <a:gd name="connsiteX3" fmla="*/ 14470 w 14469"/>
                <a:gd name="connsiteY3" fmla="*/ 0 h 47420"/>
                <a:gd name="connsiteX4" fmla="*/ 7235 w 14469"/>
                <a:gd name="connsiteY4" fmla="*/ 7234 h 47420"/>
                <a:gd name="connsiteX5" fmla="*/ 2411 w 14469"/>
                <a:gd name="connsiteY5" fmla="*/ 5358 h 47420"/>
                <a:gd name="connsiteX6" fmla="*/ 0 w 14469"/>
                <a:gd name="connsiteY6" fmla="*/ 5358 h 47420"/>
                <a:gd name="connsiteX7" fmla="*/ 0 w 14469"/>
                <a:gd name="connsiteY7" fmla="*/ 39785 h 4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47420">
                  <a:moveTo>
                    <a:pt x="0" y="40187"/>
                  </a:moveTo>
                  <a:cubicBezTo>
                    <a:pt x="0" y="44179"/>
                    <a:pt x="3242" y="47421"/>
                    <a:pt x="7235" y="47421"/>
                  </a:cubicBezTo>
                  <a:cubicBezTo>
                    <a:pt x="11227" y="47421"/>
                    <a:pt x="14470" y="44179"/>
                    <a:pt x="14470" y="40187"/>
                  </a:cubicBezTo>
                  <a:lnTo>
                    <a:pt x="14470" y="0"/>
                  </a:lnTo>
                  <a:cubicBezTo>
                    <a:pt x="14470" y="3992"/>
                    <a:pt x="11227" y="7234"/>
                    <a:pt x="7235" y="7234"/>
                  </a:cubicBezTo>
                  <a:cubicBezTo>
                    <a:pt x="5453" y="7194"/>
                    <a:pt x="3751" y="6524"/>
                    <a:pt x="2411" y="5358"/>
                  </a:cubicBezTo>
                  <a:lnTo>
                    <a:pt x="0" y="5358"/>
                  </a:lnTo>
                  <a:lnTo>
                    <a:pt x="0" y="3978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D12E0519-9F6F-53A5-33DE-296000C2275C}"/>
                </a:ext>
              </a:extLst>
            </p:cNvPr>
            <p:cNvSpPr/>
            <p:nvPr/>
          </p:nvSpPr>
          <p:spPr>
            <a:xfrm>
              <a:off x="999070" y="6132758"/>
              <a:ext cx="151126" cy="14601"/>
            </a:xfrm>
            <a:custGeom>
              <a:avLst/>
              <a:gdLst>
                <a:gd name="connsiteX0" fmla="*/ 147643 w 151126"/>
                <a:gd name="connsiteY0" fmla="*/ 7368 h 14601"/>
                <a:gd name="connsiteX1" fmla="*/ 151127 w 151126"/>
                <a:gd name="connsiteY1" fmla="*/ 1206 h 14601"/>
                <a:gd name="connsiteX2" fmla="*/ 147375 w 151126"/>
                <a:gd name="connsiteY2" fmla="*/ 0 h 14601"/>
                <a:gd name="connsiteX3" fmla="*/ 0 w 151126"/>
                <a:gd name="connsiteY3" fmla="*/ 0 h 14601"/>
                <a:gd name="connsiteX4" fmla="*/ 7369 w 151126"/>
                <a:gd name="connsiteY4" fmla="*/ 7368 h 14601"/>
                <a:gd name="connsiteX5" fmla="*/ 0 w 151126"/>
                <a:gd name="connsiteY5" fmla="*/ 14601 h 14601"/>
                <a:gd name="connsiteX6" fmla="*/ 147375 w 151126"/>
                <a:gd name="connsiteY6" fmla="*/ 14601 h 14601"/>
                <a:gd name="connsiteX7" fmla="*/ 151127 w 151126"/>
                <a:gd name="connsiteY7" fmla="*/ 13396 h 14601"/>
                <a:gd name="connsiteX8" fmla="*/ 147643 w 151126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26" h="14601">
                  <a:moveTo>
                    <a:pt x="147643" y="7368"/>
                  </a:moveTo>
                  <a:cubicBezTo>
                    <a:pt x="147677" y="4849"/>
                    <a:pt x="148990" y="2532"/>
                    <a:pt x="151127" y="1206"/>
                  </a:cubicBezTo>
                  <a:cubicBezTo>
                    <a:pt x="150019" y="455"/>
                    <a:pt x="148716" y="27"/>
                    <a:pt x="147375" y="0"/>
                  </a:cubicBezTo>
                  <a:lnTo>
                    <a:pt x="0" y="0"/>
                  </a:lnTo>
                  <a:cubicBezTo>
                    <a:pt x="4070" y="0"/>
                    <a:pt x="7369" y="3295"/>
                    <a:pt x="7369" y="7368"/>
                  </a:cubicBezTo>
                  <a:cubicBezTo>
                    <a:pt x="7295" y="11386"/>
                    <a:pt x="4018" y="14601"/>
                    <a:pt x="0" y="14601"/>
                  </a:cubicBezTo>
                  <a:lnTo>
                    <a:pt x="147375" y="14601"/>
                  </a:lnTo>
                  <a:cubicBezTo>
                    <a:pt x="148716" y="14574"/>
                    <a:pt x="150019" y="14146"/>
                    <a:pt x="151127" y="13396"/>
                  </a:cubicBezTo>
                  <a:cubicBezTo>
                    <a:pt x="148992" y="12136"/>
                    <a:pt x="147671" y="9846"/>
                    <a:pt x="147643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668C77C2-8A19-5A0A-44BC-E7E0F2DCE25F}"/>
                </a:ext>
              </a:extLst>
            </p:cNvPr>
            <p:cNvSpPr/>
            <p:nvPr/>
          </p:nvSpPr>
          <p:spPr>
            <a:xfrm>
              <a:off x="2792896" y="6538379"/>
              <a:ext cx="14469" cy="7903"/>
            </a:xfrm>
            <a:custGeom>
              <a:avLst/>
              <a:gdLst>
                <a:gd name="connsiteX0" fmla="*/ 7235 w 14469"/>
                <a:gd name="connsiteY0" fmla="*/ 7368 h 7903"/>
                <a:gd name="connsiteX1" fmla="*/ 0 w 14469"/>
                <a:gd name="connsiteY1" fmla="*/ 0 h 7903"/>
                <a:gd name="connsiteX2" fmla="*/ 0 w 14469"/>
                <a:gd name="connsiteY2" fmla="*/ 670 h 7903"/>
                <a:gd name="connsiteX3" fmla="*/ 7235 w 14469"/>
                <a:gd name="connsiteY3" fmla="*/ 7903 h 7903"/>
                <a:gd name="connsiteX4" fmla="*/ 14469 w 14469"/>
                <a:gd name="connsiteY4" fmla="*/ 670 h 7903"/>
                <a:gd name="connsiteX5" fmla="*/ 14469 w 14469"/>
                <a:gd name="connsiteY5" fmla="*/ 0 h 7903"/>
                <a:gd name="connsiteX6" fmla="*/ 7235 w 14469"/>
                <a:gd name="connsiteY6" fmla="*/ 7368 h 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7903">
                  <a:moveTo>
                    <a:pt x="7235" y="7368"/>
                  </a:moveTo>
                  <a:cubicBezTo>
                    <a:pt x="3215" y="7301"/>
                    <a:pt x="0" y="4019"/>
                    <a:pt x="0" y="0"/>
                  </a:cubicBezTo>
                  <a:lnTo>
                    <a:pt x="0" y="670"/>
                  </a:lnTo>
                  <a:cubicBezTo>
                    <a:pt x="0" y="4662"/>
                    <a:pt x="3242" y="7903"/>
                    <a:pt x="7235" y="7903"/>
                  </a:cubicBezTo>
                  <a:cubicBezTo>
                    <a:pt x="11227" y="7903"/>
                    <a:pt x="14469" y="4662"/>
                    <a:pt x="14469" y="670"/>
                  </a:cubicBezTo>
                  <a:lnTo>
                    <a:pt x="14469" y="0"/>
                  </a:lnTo>
                  <a:cubicBezTo>
                    <a:pt x="14469" y="4019"/>
                    <a:pt x="11254" y="7301"/>
                    <a:pt x="7235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1B03FDCF-B84D-2599-21D7-C499BF5D8CB7}"/>
                </a:ext>
              </a:extLst>
            </p:cNvPr>
            <p:cNvSpPr/>
            <p:nvPr/>
          </p:nvSpPr>
          <p:spPr>
            <a:xfrm>
              <a:off x="4064476" y="6539049"/>
              <a:ext cx="14603" cy="8573"/>
            </a:xfrm>
            <a:custGeom>
              <a:avLst/>
              <a:gdLst>
                <a:gd name="connsiteX0" fmla="*/ 14604 w 14603"/>
                <a:gd name="connsiteY0" fmla="*/ 0 h 8573"/>
                <a:gd name="connsiteX1" fmla="*/ 7369 w 14603"/>
                <a:gd name="connsiteY1" fmla="*/ 7368 h 8573"/>
                <a:gd name="connsiteX2" fmla="*/ 0 w 14603"/>
                <a:gd name="connsiteY2" fmla="*/ 0 h 8573"/>
                <a:gd name="connsiteX3" fmla="*/ 0 w 14603"/>
                <a:gd name="connsiteY3" fmla="*/ 1339 h 8573"/>
                <a:gd name="connsiteX4" fmla="*/ 7369 w 14603"/>
                <a:gd name="connsiteY4" fmla="*/ 8573 h 8573"/>
                <a:gd name="connsiteX5" fmla="*/ 14604 w 14603"/>
                <a:gd name="connsiteY5" fmla="*/ 1339 h 8573"/>
                <a:gd name="connsiteX6" fmla="*/ 14604 w 14603"/>
                <a:gd name="connsiteY6" fmla="*/ 0 h 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573">
                  <a:moveTo>
                    <a:pt x="14604" y="0"/>
                  </a:move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1339"/>
                  </a:lnTo>
                  <a:cubicBezTo>
                    <a:pt x="67" y="5358"/>
                    <a:pt x="3349" y="8573"/>
                    <a:pt x="7369" y="8573"/>
                  </a:cubicBezTo>
                  <a:cubicBezTo>
                    <a:pt x="11361" y="8573"/>
                    <a:pt x="14604" y="5331"/>
                    <a:pt x="14604" y="1339"/>
                  </a:cubicBezTo>
                  <a:lnTo>
                    <a:pt x="1460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B4FF552A-F5D3-0C91-1D5C-C18CCC9C15F5}"/>
                </a:ext>
              </a:extLst>
            </p:cNvPr>
            <p:cNvSpPr/>
            <p:nvPr/>
          </p:nvSpPr>
          <p:spPr>
            <a:xfrm>
              <a:off x="2214514" y="6463631"/>
              <a:ext cx="14469" cy="76757"/>
            </a:xfrm>
            <a:custGeom>
              <a:avLst/>
              <a:gdLst>
                <a:gd name="connsiteX0" fmla="*/ 14470 w 14469"/>
                <a:gd name="connsiteY0" fmla="*/ 7234 h 76757"/>
                <a:gd name="connsiteX1" fmla="*/ 7235 w 14469"/>
                <a:gd name="connsiteY1" fmla="*/ 0 h 76757"/>
                <a:gd name="connsiteX2" fmla="*/ 0 w 14469"/>
                <a:gd name="connsiteY2" fmla="*/ 7234 h 76757"/>
                <a:gd name="connsiteX3" fmla="*/ 0 w 14469"/>
                <a:gd name="connsiteY3" fmla="*/ 76757 h 76757"/>
                <a:gd name="connsiteX4" fmla="*/ 7235 w 14469"/>
                <a:gd name="connsiteY4" fmla="*/ 69524 h 76757"/>
                <a:gd name="connsiteX5" fmla="*/ 14470 w 14469"/>
                <a:gd name="connsiteY5" fmla="*/ 76757 h 76757"/>
                <a:gd name="connsiteX6" fmla="*/ 14470 w 14469"/>
                <a:gd name="connsiteY6" fmla="*/ 7234 h 7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76757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76757"/>
                  </a:lnTo>
                  <a:cubicBezTo>
                    <a:pt x="0" y="72765"/>
                    <a:pt x="3242" y="69524"/>
                    <a:pt x="7235" y="69524"/>
                  </a:cubicBezTo>
                  <a:cubicBezTo>
                    <a:pt x="11227" y="69524"/>
                    <a:pt x="14470" y="72765"/>
                    <a:pt x="14470" y="76757"/>
                  </a:cubicBez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4B4560C8-AB25-EA2F-67B3-602327C1E69D}"/>
                </a:ext>
              </a:extLst>
            </p:cNvPr>
            <p:cNvSpPr/>
            <p:nvPr/>
          </p:nvSpPr>
          <p:spPr>
            <a:xfrm>
              <a:off x="2214514" y="6533155"/>
              <a:ext cx="14469" cy="320558"/>
            </a:xfrm>
            <a:custGeom>
              <a:avLst/>
              <a:gdLst>
                <a:gd name="connsiteX0" fmla="*/ 14470 w 14469"/>
                <a:gd name="connsiteY0" fmla="*/ 7234 h 320558"/>
                <a:gd name="connsiteX1" fmla="*/ 7235 w 14469"/>
                <a:gd name="connsiteY1" fmla="*/ 0 h 320558"/>
                <a:gd name="connsiteX2" fmla="*/ 0 w 14469"/>
                <a:gd name="connsiteY2" fmla="*/ 7234 h 320558"/>
                <a:gd name="connsiteX3" fmla="*/ 0 w 14469"/>
                <a:gd name="connsiteY3" fmla="*/ 320558 h 320558"/>
                <a:gd name="connsiteX4" fmla="*/ 14470 w 14469"/>
                <a:gd name="connsiteY4" fmla="*/ 320558 h 320558"/>
                <a:gd name="connsiteX5" fmla="*/ 14470 w 14469"/>
                <a:gd name="connsiteY5" fmla="*/ 7234 h 32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69" h="320558">
                  <a:moveTo>
                    <a:pt x="14470" y="7234"/>
                  </a:moveTo>
                  <a:cubicBezTo>
                    <a:pt x="14470" y="3242"/>
                    <a:pt x="11227" y="0"/>
                    <a:pt x="7235" y="0"/>
                  </a:cubicBezTo>
                  <a:cubicBezTo>
                    <a:pt x="3242" y="0"/>
                    <a:pt x="0" y="3242"/>
                    <a:pt x="0" y="7234"/>
                  </a:cubicBezTo>
                  <a:lnTo>
                    <a:pt x="0" y="320558"/>
                  </a:lnTo>
                  <a:lnTo>
                    <a:pt x="14470" y="320558"/>
                  </a:lnTo>
                  <a:lnTo>
                    <a:pt x="14470" y="723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70CA88BF-D1E6-E8A7-1CC7-5F4745C12C18}"/>
                </a:ext>
              </a:extLst>
            </p:cNvPr>
            <p:cNvSpPr/>
            <p:nvPr/>
          </p:nvSpPr>
          <p:spPr>
            <a:xfrm>
              <a:off x="3507934" y="6498728"/>
              <a:ext cx="12058" cy="9109"/>
            </a:xfrm>
            <a:custGeom>
              <a:avLst/>
              <a:gdLst>
                <a:gd name="connsiteX0" fmla="*/ 12058 w 12058"/>
                <a:gd name="connsiteY0" fmla="*/ 1876 h 9109"/>
                <a:gd name="connsiteX1" fmla="*/ 12058 w 12058"/>
                <a:gd name="connsiteY1" fmla="*/ 0 h 9109"/>
                <a:gd name="connsiteX2" fmla="*/ 4823 w 12058"/>
                <a:gd name="connsiteY2" fmla="*/ 7234 h 9109"/>
                <a:gd name="connsiteX3" fmla="*/ 0 w 12058"/>
                <a:gd name="connsiteY3" fmla="*/ 7234 h 9109"/>
                <a:gd name="connsiteX4" fmla="*/ 4823 w 12058"/>
                <a:gd name="connsiteY4" fmla="*/ 9109 h 9109"/>
                <a:gd name="connsiteX5" fmla="*/ 12058 w 12058"/>
                <a:gd name="connsiteY5" fmla="*/ 1876 h 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58" h="9109">
                  <a:moveTo>
                    <a:pt x="12058" y="1876"/>
                  </a:moveTo>
                  <a:lnTo>
                    <a:pt x="12058" y="0"/>
                  </a:lnTo>
                  <a:cubicBezTo>
                    <a:pt x="12058" y="3992"/>
                    <a:pt x="8816" y="7234"/>
                    <a:pt x="4823" y="7234"/>
                  </a:cubicBezTo>
                  <a:lnTo>
                    <a:pt x="0" y="7234"/>
                  </a:lnTo>
                  <a:cubicBezTo>
                    <a:pt x="1340" y="8399"/>
                    <a:pt x="3042" y="9069"/>
                    <a:pt x="4823" y="9109"/>
                  </a:cubicBezTo>
                  <a:cubicBezTo>
                    <a:pt x="8816" y="9109"/>
                    <a:pt x="12058" y="5867"/>
                    <a:pt x="12058" y="187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7FC4D7F9-CB0A-800A-B911-C3B9E0986BA5}"/>
                </a:ext>
              </a:extLst>
            </p:cNvPr>
            <p:cNvSpPr/>
            <p:nvPr/>
          </p:nvSpPr>
          <p:spPr>
            <a:xfrm>
              <a:off x="3506286" y="5905473"/>
              <a:ext cx="13809" cy="593254"/>
            </a:xfrm>
            <a:custGeom>
              <a:avLst/>
              <a:gdLst>
                <a:gd name="connsiteX0" fmla="*/ 13706 w 13809"/>
                <a:gd name="connsiteY0" fmla="*/ 593255 h 593254"/>
                <a:gd name="connsiteX1" fmla="*/ 13706 w 13809"/>
                <a:gd name="connsiteY1" fmla="*/ 7462 h 593254"/>
                <a:gd name="connsiteX2" fmla="*/ 6471 w 13809"/>
                <a:gd name="connsiteY2" fmla="*/ 94 h 593254"/>
                <a:gd name="connsiteX3" fmla="*/ 4060 w 13809"/>
                <a:gd name="connsiteY3" fmla="*/ 94 h 593254"/>
                <a:gd name="connsiteX4" fmla="*/ 2720 w 13809"/>
                <a:gd name="connsiteY4" fmla="*/ 94 h 593254"/>
                <a:gd name="connsiteX5" fmla="*/ 1648 w 13809"/>
                <a:gd name="connsiteY5" fmla="*/ 764 h 593254"/>
                <a:gd name="connsiteX6" fmla="*/ 710 w 13809"/>
                <a:gd name="connsiteY6" fmla="*/ 1836 h 593254"/>
                <a:gd name="connsiteX7" fmla="*/ 40 w 13809"/>
                <a:gd name="connsiteY7" fmla="*/ 3041 h 593254"/>
                <a:gd name="connsiteX8" fmla="*/ 40 w 13809"/>
                <a:gd name="connsiteY8" fmla="*/ 4247 h 593254"/>
                <a:gd name="connsiteX9" fmla="*/ 40 w 13809"/>
                <a:gd name="connsiteY9" fmla="*/ 5721 h 593254"/>
                <a:gd name="connsiteX10" fmla="*/ 40 w 13809"/>
                <a:gd name="connsiteY10" fmla="*/ 584681 h 593254"/>
                <a:gd name="connsiteX11" fmla="*/ 7275 w 13809"/>
                <a:gd name="connsiteY11" fmla="*/ 584681 h 593254"/>
                <a:gd name="connsiteX12" fmla="*/ 13760 w 13809"/>
                <a:gd name="connsiteY12" fmla="*/ 592826 h 593254"/>
                <a:gd name="connsiteX13" fmla="*/ 13706 w 13809"/>
                <a:gd name="connsiteY13" fmla="*/ 593255 h 5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09" h="593254">
                  <a:moveTo>
                    <a:pt x="13706" y="593255"/>
                  </a:moveTo>
                  <a:lnTo>
                    <a:pt x="13706" y="7462"/>
                  </a:lnTo>
                  <a:cubicBezTo>
                    <a:pt x="13706" y="3445"/>
                    <a:pt x="10490" y="167"/>
                    <a:pt x="6471" y="94"/>
                  </a:cubicBezTo>
                  <a:cubicBezTo>
                    <a:pt x="5667" y="-31"/>
                    <a:pt x="4864" y="-31"/>
                    <a:pt x="4060" y="94"/>
                  </a:cubicBezTo>
                  <a:lnTo>
                    <a:pt x="2720" y="94"/>
                  </a:lnTo>
                  <a:lnTo>
                    <a:pt x="1648" y="764"/>
                  </a:lnTo>
                  <a:lnTo>
                    <a:pt x="710" y="1836"/>
                  </a:lnTo>
                  <a:cubicBezTo>
                    <a:pt x="416" y="2189"/>
                    <a:pt x="188" y="2599"/>
                    <a:pt x="40" y="3041"/>
                  </a:cubicBezTo>
                  <a:cubicBezTo>
                    <a:pt x="-13" y="3442"/>
                    <a:pt x="-13" y="3847"/>
                    <a:pt x="40" y="4247"/>
                  </a:cubicBezTo>
                  <a:cubicBezTo>
                    <a:pt x="40" y="4247"/>
                    <a:pt x="40" y="5185"/>
                    <a:pt x="40" y="5721"/>
                  </a:cubicBezTo>
                  <a:lnTo>
                    <a:pt x="40" y="584681"/>
                  </a:lnTo>
                  <a:lnTo>
                    <a:pt x="7275" y="584681"/>
                  </a:lnTo>
                  <a:cubicBezTo>
                    <a:pt x="11321" y="585137"/>
                    <a:pt x="14229" y="588794"/>
                    <a:pt x="13760" y="592826"/>
                  </a:cubicBezTo>
                  <a:cubicBezTo>
                    <a:pt x="13746" y="592973"/>
                    <a:pt x="13733" y="593121"/>
                    <a:pt x="13706" y="59325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D643C23B-4674-ED67-59FE-76EDC707EABF}"/>
                </a:ext>
              </a:extLst>
            </p:cNvPr>
            <p:cNvSpPr/>
            <p:nvPr/>
          </p:nvSpPr>
          <p:spPr>
            <a:xfrm>
              <a:off x="970769" y="6132758"/>
              <a:ext cx="14501" cy="15271"/>
            </a:xfrm>
            <a:custGeom>
              <a:avLst/>
              <a:gdLst>
                <a:gd name="connsiteX0" fmla="*/ 7266 w 14501"/>
                <a:gd name="connsiteY0" fmla="*/ 7368 h 15271"/>
                <a:gd name="connsiteX1" fmla="*/ 14501 w 14501"/>
                <a:gd name="connsiteY1" fmla="*/ 0 h 15271"/>
                <a:gd name="connsiteX2" fmla="*/ 7266 w 14501"/>
                <a:gd name="connsiteY2" fmla="*/ 0 h 15271"/>
                <a:gd name="connsiteX3" fmla="*/ 32 w 14501"/>
                <a:gd name="connsiteY3" fmla="*/ 7368 h 15271"/>
                <a:gd name="connsiteX4" fmla="*/ 6566 w 14501"/>
                <a:gd name="connsiteY4" fmla="*/ 15244 h 15271"/>
                <a:gd name="connsiteX5" fmla="*/ 7266 w 14501"/>
                <a:gd name="connsiteY5" fmla="*/ 15271 h 15271"/>
                <a:gd name="connsiteX6" fmla="*/ 14367 w 14501"/>
                <a:gd name="connsiteY6" fmla="*/ 15271 h 15271"/>
                <a:gd name="connsiteX7" fmla="*/ 7236 w 14501"/>
                <a:gd name="connsiteY7" fmla="*/ 7930 h 15271"/>
                <a:gd name="connsiteX8" fmla="*/ 7266 w 14501"/>
                <a:gd name="connsiteY8" fmla="*/ 7368 h 1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1" h="15271">
                  <a:moveTo>
                    <a:pt x="7266" y="7368"/>
                  </a:moveTo>
                  <a:cubicBezTo>
                    <a:pt x="7266" y="3349"/>
                    <a:pt x="10484" y="67"/>
                    <a:pt x="14501" y="0"/>
                  </a:cubicBezTo>
                  <a:lnTo>
                    <a:pt x="7266" y="0"/>
                  </a:lnTo>
                  <a:cubicBezTo>
                    <a:pt x="3250" y="67"/>
                    <a:pt x="32" y="3349"/>
                    <a:pt x="32" y="7368"/>
                  </a:cubicBezTo>
                  <a:cubicBezTo>
                    <a:pt x="-338" y="11346"/>
                    <a:pt x="2587" y="14869"/>
                    <a:pt x="6566" y="15244"/>
                  </a:cubicBezTo>
                  <a:cubicBezTo>
                    <a:pt x="6799" y="15258"/>
                    <a:pt x="7032" y="15271"/>
                    <a:pt x="7266" y="15271"/>
                  </a:cubicBezTo>
                  <a:lnTo>
                    <a:pt x="14367" y="15271"/>
                  </a:lnTo>
                  <a:cubicBezTo>
                    <a:pt x="10372" y="15218"/>
                    <a:pt x="7179" y="11936"/>
                    <a:pt x="7236" y="7930"/>
                  </a:cubicBezTo>
                  <a:cubicBezTo>
                    <a:pt x="7238" y="7743"/>
                    <a:pt x="7249" y="7555"/>
                    <a:pt x="7266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77907525-A187-54BC-9B29-275CB10853EE}"/>
                </a:ext>
              </a:extLst>
            </p:cNvPr>
            <p:cNvSpPr/>
            <p:nvPr/>
          </p:nvSpPr>
          <p:spPr>
            <a:xfrm>
              <a:off x="978170" y="6132758"/>
              <a:ext cx="28001" cy="14601"/>
            </a:xfrm>
            <a:custGeom>
              <a:avLst/>
              <a:gdLst>
                <a:gd name="connsiteX0" fmla="*/ 28001 w 28001"/>
                <a:gd name="connsiteY0" fmla="*/ 7368 h 14601"/>
                <a:gd name="connsiteX1" fmla="*/ 20633 w 28001"/>
                <a:gd name="connsiteY1" fmla="*/ 0 h 14601"/>
                <a:gd name="connsiteX2" fmla="*/ 7235 w 28001"/>
                <a:gd name="connsiteY2" fmla="*/ 0 h 14601"/>
                <a:gd name="connsiteX3" fmla="*/ 0 w 28001"/>
                <a:gd name="connsiteY3" fmla="*/ 7368 h 14601"/>
                <a:gd name="connsiteX4" fmla="*/ 7235 w 28001"/>
                <a:gd name="connsiteY4" fmla="*/ 14601 h 14601"/>
                <a:gd name="connsiteX5" fmla="*/ 20633 w 28001"/>
                <a:gd name="connsiteY5" fmla="*/ 14601 h 14601"/>
                <a:gd name="connsiteX6" fmla="*/ 28001 w 28001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1" h="14601">
                  <a:moveTo>
                    <a:pt x="28001" y="7368"/>
                  </a:moveTo>
                  <a:cubicBezTo>
                    <a:pt x="28001" y="3295"/>
                    <a:pt x="24703" y="0"/>
                    <a:pt x="20633" y="0"/>
                  </a:cubicBezTo>
                  <a:lnTo>
                    <a:pt x="7235" y="0"/>
                  </a:ln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20633" y="14601"/>
                  </a:lnTo>
                  <a:cubicBezTo>
                    <a:pt x="24650" y="14601"/>
                    <a:pt x="27929" y="11386"/>
                    <a:pt x="28001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EC089329-2DFC-56EC-4DF0-28FBFAEF3A87}"/>
                </a:ext>
              </a:extLst>
            </p:cNvPr>
            <p:cNvSpPr/>
            <p:nvPr/>
          </p:nvSpPr>
          <p:spPr>
            <a:xfrm>
              <a:off x="1146713" y="6132758"/>
              <a:ext cx="68998" cy="14601"/>
            </a:xfrm>
            <a:custGeom>
              <a:avLst/>
              <a:gdLst>
                <a:gd name="connsiteX0" fmla="*/ 61764 w 68998"/>
                <a:gd name="connsiteY0" fmla="*/ 7368 h 14601"/>
                <a:gd name="connsiteX1" fmla="*/ 68998 w 68998"/>
                <a:gd name="connsiteY1" fmla="*/ 0 h 14601"/>
                <a:gd name="connsiteX2" fmla="*/ 7235 w 68998"/>
                <a:gd name="connsiteY2" fmla="*/ 0 h 14601"/>
                <a:gd name="connsiteX3" fmla="*/ 3483 w 68998"/>
                <a:gd name="connsiteY3" fmla="*/ 1206 h 14601"/>
                <a:gd name="connsiteX4" fmla="*/ 0 w 68998"/>
                <a:gd name="connsiteY4" fmla="*/ 7368 h 14601"/>
                <a:gd name="connsiteX5" fmla="*/ 3483 w 68998"/>
                <a:gd name="connsiteY5" fmla="*/ 13396 h 14601"/>
                <a:gd name="connsiteX6" fmla="*/ 7235 w 68998"/>
                <a:gd name="connsiteY6" fmla="*/ 14601 h 14601"/>
                <a:gd name="connsiteX7" fmla="*/ 68998 w 68998"/>
                <a:gd name="connsiteY7" fmla="*/ 14601 h 14601"/>
                <a:gd name="connsiteX8" fmla="*/ 61764 w 68998"/>
                <a:gd name="connsiteY8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98" h="14601">
                  <a:moveTo>
                    <a:pt x="61764" y="7368"/>
                  </a:moveTo>
                  <a:cubicBezTo>
                    <a:pt x="61764" y="3349"/>
                    <a:pt x="64982" y="67"/>
                    <a:pt x="68998" y="0"/>
                  </a:cubicBezTo>
                  <a:lnTo>
                    <a:pt x="7235" y="0"/>
                  </a:lnTo>
                  <a:cubicBezTo>
                    <a:pt x="5902" y="67"/>
                    <a:pt x="4610" y="482"/>
                    <a:pt x="3483" y="1206"/>
                  </a:cubicBezTo>
                  <a:cubicBezTo>
                    <a:pt x="1347" y="2532"/>
                    <a:pt x="34" y="4849"/>
                    <a:pt x="0" y="7368"/>
                  </a:cubicBezTo>
                  <a:cubicBezTo>
                    <a:pt x="28" y="9846"/>
                    <a:pt x="1349" y="12136"/>
                    <a:pt x="3483" y="13396"/>
                  </a:cubicBezTo>
                  <a:cubicBezTo>
                    <a:pt x="4610" y="14119"/>
                    <a:pt x="5902" y="14534"/>
                    <a:pt x="7235" y="14601"/>
                  </a:cubicBezTo>
                  <a:lnTo>
                    <a:pt x="68998" y="14601"/>
                  </a:lnTo>
                  <a:cubicBezTo>
                    <a:pt x="65003" y="14601"/>
                    <a:pt x="61764" y="11360"/>
                    <a:pt x="61764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E25D5ADF-417E-09E7-E61C-CEF106694D76}"/>
                </a:ext>
              </a:extLst>
            </p:cNvPr>
            <p:cNvSpPr/>
            <p:nvPr/>
          </p:nvSpPr>
          <p:spPr>
            <a:xfrm>
              <a:off x="1208477" y="6132758"/>
              <a:ext cx="15273" cy="14601"/>
            </a:xfrm>
            <a:custGeom>
              <a:avLst/>
              <a:gdLst>
                <a:gd name="connsiteX0" fmla="*/ 7235 w 15273"/>
                <a:gd name="connsiteY0" fmla="*/ 0 h 14601"/>
                <a:gd name="connsiteX1" fmla="*/ 0 w 15273"/>
                <a:gd name="connsiteY1" fmla="*/ 7368 h 14601"/>
                <a:gd name="connsiteX2" fmla="*/ 7235 w 15273"/>
                <a:gd name="connsiteY2" fmla="*/ 14601 h 14601"/>
                <a:gd name="connsiteX3" fmla="*/ 15273 w 15273"/>
                <a:gd name="connsiteY3" fmla="*/ 14601 h 14601"/>
                <a:gd name="connsiteX4" fmla="*/ 8039 w 15273"/>
                <a:gd name="connsiteY4" fmla="*/ 7368 h 14601"/>
                <a:gd name="connsiteX5" fmla="*/ 15273 w 15273"/>
                <a:gd name="connsiteY5" fmla="*/ 0 h 14601"/>
                <a:gd name="connsiteX6" fmla="*/ 7235 w 15273"/>
                <a:gd name="connsiteY6" fmla="*/ 0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73" h="14601">
                  <a:moveTo>
                    <a:pt x="7235" y="0"/>
                  </a:moveTo>
                  <a:cubicBezTo>
                    <a:pt x="3218" y="67"/>
                    <a:pt x="0" y="3349"/>
                    <a:pt x="0" y="7368"/>
                  </a:cubicBezTo>
                  <a:cubicBezTo>
                    <a:pt x="0" y="11360"/>
                    <a:pt x="3240" y="14601"/>
                    <a:pt x="7235" y="14601"/>
                  </a:cubicBezTo>
                  <a:lnTo>
                    <a:pt x="15273" y="14601"/>
                  </a:lnTo>
                  <a:cubicBezTo>
                    <a:pt x="11278" y="14601"/>
                    <a:pt x="8039" y="11360"/>
                    <a:pt x="8039" y="7368"/>
                  </a:cubicBezTo>
                  <a:cubicBezTo>
                    <a:pt x="8037" y="3349"/>
                    <a:pt x="11257" y="67"/>
                    <a:pt x="15273" y="0"/>
                  </a:cubicBezTo>
                  <a:lnTo>
                    <a:pt x="723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2738FDA9-A6C3-C044-97F4-58E702585E07}"/>
                </a:ext>
              </a:extLst>
            </p:cNvPr>
            <p:cNvSpPr/>
            <p:nvPr/>
          </p:nvSpPr>
          <p:spPr>
            <a:xfrm>
              <a:off x="1216516" y="6132758"/>
              <a:ext cx="174036" cy="14601"/>
            </a:xfrm>
            <a:custGeom>
              <a:avLst/>
              <a:gdLst>
                <a:gd name="connsiteX0" fmla="*/ 0 w 174036"/>
                <a:gd name="connsiteY0" fmla="*/ 7368 h 14601"/>
                <a:gd name="connsiteX1" fmla="*/ 7235 w 174036"/>
                <a:gd name="connsiteY1" fmla="*/ 14601 h 14601"/>
                <a:gd name="connsiteX2" fmla="*/ 174037 w 174036"/>
                <a:gd name="connsiteY2" fmla="*/ 14601 h 14601"/>
                <a:gd name="connsiteX3" fmla="*/ 166802 w 174036"/>
                <a:gd name="connsiteY3" fmla="*/ 7368 h 14601"/>
                <a:gd name="connsiteX4" fmla="*/ 174037 w 174036"/>
                <a:gd name="connsiteY4" fmla="*/ 0 h 14601"/>
                <a:gd name="connsiteX5" fmla="*/ 7235 w 174036"/>
                <a:gd name="connsiteY5" fmla="*/ 0 h 14601"/>
                <a:gd name="connsiteX6" fmla="*/ 0 w 174036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6" h="14601">
                  <a:moveTo>
                    <a:pt x="0" y="7368"/>
                  </a:moveTo>
                  <a:cubicBezTo>
                    <a:pt x="0" y="11360"/>
                    <a:pt x="3240" y="14601"/>
                    <a:pt x="7235" y="14601"/>
                  </a:cubicBezTo>
                  <a:lnTo>
                    <a:pt x="174037" y="14601"/>
                  </a:lnTo>
                  <a:cubicBezTo>
                    <a:pt x="170044" y="14601"/>
                    <a:pt x="166802" y="11360"/>
                    <a:pt x="166802" y="7368"/>
                  </a:cubicBezTo>
                  <a:cubicBezTo>
                    <a:pt x="166802" y="3349"/>
                    <a:pt x="170017" y="67"/>
                    <a:pt x="174037" y="0"/>
                  </a:cubicBezTo>
                  <a:lnTo>
                    <a:pt x="7235" y="0"/>
                  </a:lnTo>
                  <a:cubicBezTo>
                    <a:pt x="3218" y="67"/>
                    <a:pt x="-1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825AE067-2030-4271-2CE1-0FED57D77F55}"/>
                </a:ext>
              </a:extLst>
            </p:cNvPr>
            <p:cNvSpPr/>
            <p:nvPr/>
          </p:nvSpPr>
          <p:spPr>
            <a:xfrm>
              <a:off x="2792896" y="6537441"/>
              <a:ext cx="14469" cy="8305"/>
            </a:xfrm>
            <a:custGeom>
              <a:avLst/>
              <a:gdLst>
                <a:gd name="connsiteX0" fmla="*/ 7235 w 14469"/>
                <a:gd name="connsiteY0" fmla="*/ 8305 h 8305"/>
                <a:gd name="connsiteX1" fmla="*/ 14469 w 14469"/>
                <a:gd name="connsiteY1" fmla="*/ 938 h 8305"/>
                <a:gd name="connsiteX2" fmla="*/ 14469 w 14469"/>
                <a:gd name="connsiteY2" fmla="*/ 0 h 8305"/>
                <a:gd name="connsiteX3" fmla="*/ 7235 w 14469"/>
                <a:gd name="connsiteY3" fmla="*/ 7234 h 8305"/>
                <a:gd name="connsiteX4" fmla="*/ 0 w 14469"/>
                <a:gd name="connsiteY4" fmla="*/ 0 h 8305"/>
                <a:gd name="connsiteX5" fmla="*/ 0 w 14469"/>
                <a:gd name="connsiteY5" fmla="*/ 938 h 8305"/>
                <a:gd name="connsiteX6" fmla="*/ 7235 w 14469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8305">
                  <a:moveTo>
                    <a:pt x="7235" y="8305"/>
                  </a:moveTo>
                  <a:cubicBezTo>
                    <a:pt x="11254" y="8238"/>
                    <a:pt x="14469" y="4956"/>
                    <a:pt x="14469" y="938"/>
                  </a:cubicBezTo>
                  <a:lnTo>
                    <a:pt x="14469" y="0"/>
                  </a:lnTo>
                  <a:cubicBezTo>
                    <a:pt x="14469" y="3992"/>
                    <a:pt x="11227" y="7234"/>
                    <a:pt x="7235" y="7234"/>
                  </a:cubicBezTo>
                  <a:cubicBezTo>
                    <a:pt x="3242" y="7234"/>
                    <a:pt x="0" y="3992"/>
                    <a:pt x="0" y="0"/>
                  </a:cubicBezTo>
                  <a:lnTo>
                    <a:pt x="0" y="938"/>
                  </a:lnTo>
                  <a:cubicBezTo>
                    <a:pt x="0" y="4956"/>
                    <a:pt x="3215" y="8238"/>
                    <a:pt x="7235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EB487818-57FE-383C-95EC-E6045B16D930}"/>
                </a:ext>
              </a:extLst>
            </p:cNvPr>
            <p:cNvSpPr/>
            <p:nvPr/>
          </p:nvSpPr>
          <p:spPr>
            <a:xfrm>
              <a:off x="2793163" y="6449069"/>
              <a:ext cx="14469" cy="95605"/>
            </a:xfrm>
            <a:custGeom>
              <a:avLst/>
              <a:gdLst>
                <a:gd name="connsiteX0" fmla="*/ 0 w 14469"/>
                <a:gd name="connsiteY0" fmla="*/ 88372 h 95605"/>
                <a:gd name="connsiteX1" fmla="*/ 7235 w 14469"/>
                <a:gd name="connsiteY1" fmla="*/ 95606 h 95605"/>
                <a:gd name="connsiteX2" fmla="*/ 14470 w 14469"/>
                <a:gd name="connsiteY2" fmla="*/ 88372 h 95605"/>
                <a:gd name="connsiteX3" fmla="*/ 14470 w 14469"/>
                <a:gd name="connsiteY3" fmla="*/ 7060 h 95605"/>
                <a:gd name="connsiteX4" fmla="*/ 14470 w 14469"/>
                <a:gd name="connsiteY4" fmla="*/ 5855 h 95605"/>
                <a:gd name="connsiteX5" fmla="*/ 5989 w 14469"/>
                <a:gd name="connsiteY5" fmla="*/ 135 h 95605"/>
                <a:gd name="connsiteX6" fmla="*/ 134 w 14469"/>
                <a:gd name="connsiteY6" fmla="*/ 7060 h 95605"/>
                <a:gd name="connsiteX7" fmla="*/ 134 w 14469"/>
                <a:gd name="connsiteY7" fmla="*/ 88640 h 9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9" h="95605">
                  <a:moveTo>
                    <a:pt x="0" y="88372"/>
                  </a:moveTo>
                  <a:cubicBezTo>
                    <a:pt x="0" y="92364"/>
                    <a:pt x="3242" y="95606"/>
                    <a:pt x="7235" y="95606"/>
                  </a:cubicBezTo>
                  <a:cubicBezTo>
                    <a:pt x="11227" y="95606"/>
                    <a:pt x="14470" y="92364"/>
                    <a:pt x="14470" y="88372"/>
                  </a:cubicBezTo>
                  <a:lnTo>
                    <a:pt x="14470" y="7060"/>
                  </a:lnTo>
                  <a:cubicBezTo>
                    <a:pt x="14470" y="7060"/>
                    <a:pt x="14470" y="6257"/>
                    <a:pt x="14470" y="5855"/>
                  </a:cubicBezTo>
                  <a:cubicBezTo>
                    <a:pt x="13706" y="1930"/>
                    <a:pt x="9914" y="-629"/>
                    <a:pt x="5989" y="135"/>
                  </a:cubicBezTo>
                  <a:cubicBezTo>
                    <a:pt x="2653" y="778"/>
                    <a:pt x="214" y="3658"/>
                    <a:pt x="134" y="7060"/>
                  </a:cubicBezTo>
                  <a:lnTo>
                    <a:pt x="134" y="886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7E3056D8-E33B-452A-54C1-28E5A204FA1B}"/>
                </a:ext>
              </a:extLst>
            </p:cNvPr>
            <p:cNvSpPr/>
            <p:nvPr/>
          </p:nvSpPr>
          <p:spPr>
            <a:xfrm>
              <a:off x="4064476" y="6538379"/>
              <a:ext cx="14603" cy="8037"/>
            </a:xfrm>
            <a:custGeom>
              <a:avLst/>
              <a:gdLst>
                <a:gd name="connsiteX0" fmla="*/ 7369 w 14603"/>
                <a:gd name="connsiteY0" fmla="*/ 8037 h 8037"/>
                <a:gd name="connsiteX1" fmla="*/ 14604 w 14603"/>
                <a:gd name="connsiteY1" fmla="*/ 670 h 8037"/>
                <a:gd name="connsiteX2" fmla="*/ 14604 w 14603"/>
                <a:gd name="connsiteY2" fmla="*/ 0 h 8037"/>
                <a:gd name="connsiteX3" fmla="*/ 7369 w 14603"/>
                <a:gd name="connsiteY3" fmla="*/ 7368 h 8037"/>
                <a:gd name="connsiteX4" fmla="*/ 0 w 14603"/>
                <a:gd name="connsiteY4" fmla="*/ 0 h 8037"/>
                <a:gd name="connsiteX5" fmla="*/ 0 w 14603"/>
                <a:gd name="connsiteY5" fmla="*/ 670 h 8037"/>
                <a:gd name="connsiteX6" fmla="*/ 7369 w 14603"/>
                <a:gd name="connsiteY6" fmla="*/ 8037 h 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037">
                  <a:moveTo>
                    <a:pt x="7369" y="8037"/>
                  </a:moveTo>
                  <a:cubicBezTo>
                    <a:pt x="11388" y="7970"/>
                    <a:pt x="14604" y="4689"/>
                    <a:pt x="14604" y="670"/>
                  </a:cubicBezTo>
                  <a:lnTo>
                    <a:pt x="14604" y="0"/>
                  </a:lnTo>
                  <a:cubicBezTo>
                    <a:pt x="14604" y="4019"/>
                    <a:pt x="11388" y="7301"/>
                    <a:pt x="7369" y="7368"/>
                  </a:cubicBezTo>
                  <a:cubicBezTo>
                    <a:pt x="3296" y="7368"/>
                    <a:pt x="0" y="4072"/>
                    <a:pt x="0" y="0"/>
                  </a:cubicBezTo>
                  <a:lnTo>
                    <a:pt x="0" y="670"/>
                  </a:lnTo>
                  <a:cubicBezTo>
                    <a:pt x="0" y="4742"/>
                    <a:pt x="3296" y="8037"/>
                    <a:pt x="7369" y="803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250C69F8-43A5-789D-9E8B-23F0CE217894}"/>
                </a:ext>
              </a:extLst>
            </p:cNvPr>
            <p:cNvSpPr/>
            <p:nvPr/>
          </p:nvSpPr>
          <p:spPr>
            <a:xfrm>
              <a:off x="1383318" y="6132758"/>
              <a:ext cx="47428" cy="14601"/>
            </a:xfrm>
            <a:custGeom>
              <a:avLst/>
              <a:gdLst>
                <a:gd name="connsiteX0" fmla="*/ 0 w 47428"/>
                <a:gd name="connsiteY0" fmla="*/ 7368 h 14601"/>
                <a:gd name="connsiteX1" fmla="*/ 7235 w 47428"/>
                <a:gd name="connsiteY1" fmla="*/ 14601 h 14601"/>
                <a:gd name="connsiteX2" fmla="*/ 47428 w 47428"/>
                <a:gd name="connsiteY2" fmla="*/ 14601 h 14601"/>
                <a:gd name="connsiteX3" fmla="*/ 40059 w 47428"/>
                <a:gd name="connsiteY3" fmla="*/ 7368 h 14601"/>
                <a:gd name="connsiteX4" fmla="*/ 47428 w 47428"/>
                <a:gd name="connsiteY4" fmla="*/ 0 h 14601"/>
                <a:gd name="connsiteX5" fmla="*/ 7235 w 47428"/>
                <a:gd name="connsiteY5" fmla="*/ 0 h 14601"/>
                <a:gd name="connsiteX6" fmla="*/ 0 w 4742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28" h="14601">
                  <a:moveTo>
                    <a:pt x="0" y="7368"/>
                  </a:moveTo>
                  <a:cubicBezTo>
                    <a:pt x="0" y="11360"/>
                    <a:pt x="3242" y="14601"/>
                    <a:pt x="7235" y="14601"/>
                  </a:cubicBezTo>
                  <a:lnTo>
                    <a:pt x="47428" y="14601"/>
                  </a:lnTo>
                  <a:cubicBezTo>
                    <a:pt x="43409" y="14601"/>
                    <a:pt x="40126" y="11386"/>
                    <a:pt x="40059" y="7368"/>
                  </a:cubicBezTo>
                  <a:cubicBezTo>
                    <a:pt x="40059" y="3295"/>
                    <a:pt x="43355" y="0"/>
                    <a:pt x="47428" y="0"/>
                  </a:cubicBezTo>
                  <a:lnTo>
                    <a:pt x="7235" y="0"/>
                  </a:lnTo>
                  <a:cubicBezTo>
                    <a:pt x="3215" y="67"/>
                    <a:pt x="0" y="3349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BEE2048A-4842-15D7-C06B-40253EB167C9}"/>
                </a:ext>
              </a:extLst>
            </p:cNvPr>
            <p:cNvSpPr/>
            <p:nvPr/>
          </p:nvSpPr>
          <p:spPr>
            <a:xfrm>
              <a:off x="4064476" y="6537441"/>
              <a:ext cx="14603" cy="8305"/>
            </a:xfrm>
            <a:custGeom>
              <a:avLst/>
              <a:gdLst>
                <a:gd name="connsiteX0" fmla="*/ 7369 w 14603"/>
                <a:gd name="connsiteY0" fmla="*/ 8305 h 8305"/>
                <a:gd name="connsiteX1" fmla="*/ 14604 w 14603"/>
                <a:gd name="connsiteY1" fmla="*/ 938 h 8305"/>
                <a:gd name="connsiteX2" fmla="*/ 14604 w 14603"/>
                <a:gd name="connsiteY2" fmla="*/ 0 h 8305"/>
                <a:gd name="connsiteX3" fmla="*/ 7369 w 14603"/>
                <a:gd name="connsiteY3" fmla="*/ 7234 h 8305"/>
                <a:gd name="connsiteX4" fmla="*/ 0 w 14603"/>
                <a:gd name="connsiteY4" fmla="*/ 0 h 8305"/>
                <a:gd name="connsiteX5" fmla="*/ 0 w 14603"/>
                <a:gd name="connsiteY5" fmla="*/ 938 h 8305"/>
                <a:gd name="connsiteX6" fmla="*/ 7369 w 14603"/>
                <a:gd name="connsiteY6" fmla="*/ 8305 h 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8305">
                  <a:moveTo>
                    <a:pt x="7369" y="8305"/>
                  </a:moveTo>
                  <a:cubicBezTo>
                    <a:pt x="11388" y="8238"/>
                    <a:pt x="14604" y="4956"/>
                    <a:pt x="14604" y="938"/>
                  </a:cubicBezTo>
                  <a:lnTo>
                    <a:pt x="14604" y="0"/>
                  </a:lnTo>
                  <a:cubicBezTo>
                    <a:pt x="14604" y="3992"/>
                    <a:pt x="11361" y="7234"/>
                    <a:pt x="7369" y="7234"/>
                  </a:cubicBezTo>
                  <a:cubicBezTo>
                    <a:pt x="3349" y="7234"/>
                    <a:pt x="67" y="4019"/>
                    <a:pt x="0" y="0"/>
                  </a:cubicBezTo>
                  <a:lnTo>
                    <a:pt x="0" y="938"/>
                  </a:lnTo>
                  <a:cubicBezTo>
                    <a:pt x="0" y="5010"/>
                    <a:pt x="3296" y="8305"/>
                    <a:pt x="7369" y="8305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8FB0B85D-5FD8-5058-B442-78D575648B60}"/>
                </a:ext>
              </a:extLst>
            </p:cNvPr>
            <p:cNvSpPr/>
            <p:nvPr/>
          </p:nvSpPr>
          <p:spPr>
            <a:xfrm>
              <a:off x="4064476" y="5888421"/>
              <a:ext cx="14603" cy="656253"/>
            </a:xfrm>
            <a:custGeom>
              <a:avLst/>
              <a:gdLst>
                <a:gd name="connsiteX0" fmla="*/ 0 w 14603"/>
                <a:gd name="connsiteY0" fmla="*/ 7368 h 656253"/>
                <a:gd name="connsiteX1" fmla="*/ 0 w 14603"/>
                <a:gd name="connsiteY1" fmla="*/ 649020 h 656253"/>
                <a:gd name="connsiteX2" fmla="*/ 7369 w 14603"/>
                <a:gd name="connsiteY2" fmla="*/ 656254 h 656253"/>
                <a:gd name="connsiteX3" fmla="*/ 14604 w 14603"/>
                <a:gd name="connsiteY3" fmla="*/ 649020 h 656253"/>
                <a:gd name="connsiteX4" fmla="*/ 14604 w 14603"/>
                <a:gd name="connsiteY4" fmla="*/ 7368 h 656253"/>
                <a:gd name="connsiteX5" fmla="*/ 7369 w 14603"/>
                <a:gd name="connsiteY5" fmla="*/ 0 h 656253"/>
                <a:gd name="connsiteX6" fmla="*/ 0 w 14603"/>
                <a:gd name="connsiteY6" fmla="*/ 7368 h 65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3" h="656253">
                  <a:moveTo>
                    <a:pt x="0" y="7368"/>
                  </a:moveTo>
                  <a:lnTo>
                    <a:pt x="0" y="649020"/>
                  </a:lnTo>
                  <a:cubicBezTo>
                    <a:pt x="67" y="653039"/>
                    <a:pt x="3349" y="656254"/>
                    <a:pt x="7369" y="656254"/>
                  </a:cubicBezTo>
                  <a:cubicBezTo>
                    <a:pt x="11361" y="656254"/>
                    <a:pt x="14604" y="653012"/>
                    <a:pt x="14604" y="649020"/>
                  </a:cubicBezTo>
                  <a:lnTo>
                    <a:pt x="14604" y="7368"/>
                  </a:lnTo>
                  <a:cubicBezTo>
                    <a:pt x="14604" y="3350"/>
                    <a:pt x="11388" y="74"/>
                    <a:pt x="7369" y="0"/>
                  </a:cubicBezTo>
                  <a:cubicBezTo>
                    <a:pt x="3296" y="0"/>
                    <a:pt x="0" y="3298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768FE325-CDA6-5229-CD12-881D19FBACEF}"/>
                </a:ext>
              </a:extLst>
            </p:cNvPr>
            <p:cNvSpPr/>
            <p:nvPr/>
          </p:nvSpPr>
          <p:spPr>
            <a:xfrm>
              <a:off x="1424047" y="6132758"/>
              <a:ext cx="10718" cy="14601"/>
            </a:xfrm>
            <a:custGeom>
              <a:avLst/>
              <a:gdLst>
                <a:gd name="connsiteX0" fmla="*/ 0 w 10718"/>
                <a:gd name="connsiteY0" fmla="*/ 7368 h 14601"/>
                <a:gd name="connsiteX1" fmla="*/ 7369 w 10718"/>
                <a:gd name="connsiteY1" fmla="*/ 14601 h 14601"/>
                <a:gd name="connsiteX2" fmla="*/ 10718 w 10718"/>
                <a:gd name="connsiteY2" fmla="*/ 14601 h 14601"/>
                <a:gd name="connsiteX3" fmla="*/ 3483 w 10718"/>
                <a:gd name="connsiteY3" fmla="*/ 7368 h 14601"/>
                <a:gd name="connsiteX4" fmla="*/ 10718 w 10718"/>
                <a:gd name="connsiteY4" fmla="*/ 0 h 14601"/>
                <a:gd name="connsiteX5" fmla="*/ 7369 w 10718"/>
                <a:gd name="connsiteY5" fmla="*/ 0 h 14601"/>
                <a:gd name="connsiteX6" fmla="*/ 0 w 10718"/>
                <a:gd name="connsiteY6" fmla="*/ 7368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18" h="14601">
                  <a:moveTo>
                    <a:pt x="0" y="7368"/>
                  </a:moveTo>
                  <a:cubicBezTo>
                    <a:pt x="67" y="11386"/>
                    <a:pt x="3349" y="14601"/>
                    <a:pt x="7369" y="14601"/>
                  </a:cubicBezTo>
                  <a:lnTo>
                    <a:pt x="10718" y="14601"/>
                  </a:lnTo>
                  <a:cubicBezTo>
                    <a:pt x="6726" y="14601"/>
                    <a:pt x="3483" y="11360"/>
                    <a:pt x="3483" y="7368"/>
                  </a:cubicBezTo>
                  <a:cubicBezTo>
                    <a:pt x="3483" y="3349"/>
                    <a:pt x="6699" y="67"/>
                    <a:pt x="10718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178D818D-5101-632E-4BB9-1A0C547E871B}"/>
                </a:ext>
              </a:extLst>
            </p:cNvPr>
            <p:cNvSpPr/>
            <p:nvPr/>
          </p:nvSpPr>
          <p:spPr>
            <a:xfrm>
              <a:off x="1427530" y="6134632"/>
              <a:ext cx="23020" cy="12726"/>
            </a:xfrm>
            <a:custGeom>
              <a:avLst/>
              <a:gdLst>
                <a:gd name="connsiteX0" fmla="*/ 0 w 23020"/>
                <a:gd name="connsiteY0" fmla="*/ 5493 h 12726"/>
                <a:gd name="connsiteX1" fmla="*/ 7235 w 23020"/>
                <a:gd name="connsiteY1" fmla="*/ 12727 h 12726"/>
                <a:gd name="connsiteX2" fmla="*/ 15675 w 23020"/>
                <a:gd name="connsiteY2" fmla="*/ 12727 h 12726"/>
                <a:gd name="connsiteX3" fmla="*/ 22910 w 23020"/>
                <a:gd name="connsiteY3" fmla="*/ 5493 h 12726"/>
                <a:gd name="connsiteX4" fmla="*/ 22910 w 23020"/>
                <a:gd name="connsiteY4" fmla="*/ 3350 h 12726"/>
                <a:gd name="connsiteX5" fmla="*/ 21972 w 23020"/>
                <a:gd name="connsiteY5" fmla="*/ 1340 h 12726"/>
                <a:gd name="connsiteX6" fmla="*/ 20900 w 23020"/>
                <a:gd name="connsiteY6" fmla="*/ 135 h 12726"/>
                <a:gd name="connsiteX7" fmla="*/ 19427 w 23020"/>
                <a:gd name="connsiteY7" fmla="*/ 1 h 12726"/>
                <a:gd name="connsiteX8" fmla="*/ 18221 w 23020"/>
                <a:gd name="connsiteY8" fmla="*/ 1 h 12726"/>
                <a:gd name="connsiteX9" fmla="*/ 16613 w 23020"/>
                <a:gd name="connsiteY9" fmla="*/ 1 h 12726"/>
                <a:gd name="connsiteX10" fmla="*/ 15675 w 23020"/>
                <a:gd name="connsiteY10" fmla="*/ 1 h 12726"/>
                <a:gd name="connsiteX11" fmla="*/ 7235 w 23020"/>
                <a:gd name="connsiteY11" fmla="*/ 1 h 12726"/>
                <a:gd name="connsiteX12" fmla="*/ 0 w 23020"/>
                <a:gd name="connsiteY12" fmla="*/ 5493 h 1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20" h="12726">
                  <a:moveTo>
                    <a:pt x="0" y="5493"/>
                  </a:moveTo>
                  <a:cubicBezTo>
                    <a:pt x="0" y="9485"/>
                    <a:pt x="3242" y="12727"/>
                    <a:pt x="7235" y="12727"/>
                  </a:cubicBezTo>
                  <a:lnTo>
                    <a:pt x="15675" y="12727"/>
                  </a:lnTo>
                  <a:cubicBezTo>
                    <a:pt x="19668" y="12727"/>
                    <a:pt x="22910" y="9485"/>
                    <a:pt x="22910" y="5493"/>
                  </a:cubicBezTo>
                  <a:cubicBezTo>
                    <a:pt x="23058" y="4783"/>
                    <a:pt x="23058" y="4060"/>
                    <a:pt x="22910" y="3350"/>
                  </a:cubicBezTo>
                  <a:cubicBezTo>
                    <a:pt x="22682" y="2640"/>
                    <a:pt x="22361" y="1970"/>
                    <a:pt x="21972" y="1340"/>
                  </a:cubicBezTo>
                  <a:lnTo>
                    <a:pt x="20900" y="135"/>
                  </a:lnTo>
                  <a:lnTo>
                    <a:pt x="19427" y="1"/>
                  </a:lnTo>
                  <a:lnTo>
                    <a:pt x="18221" y="1"/>
                  </a:lnTo>
                  <a:lnTo>
                    <a:pt x="16613" y="1"/>
                  </a:lnTo>
                  <a:lnTo>
                    <a:pt x="15675" y="1"/>
                  </a:lnTo>
                  <a:lnTo>
                    <a:pt x="7235" y="1"/>
                  </a:lnTo>
                  <a:cubicBezTo>
                    <a:pt x="3845" y="-53"/>
                    <a:pt x="857" y="2211"/>
                    <a:pt x="0" y="549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36FF3818-78BC-FECF-B355-36C9FE33B9DC}"/>
                </a:ext>
              </a:extLst>
            </p:cNvPr>
            <p:cNvSpPr/>
            <p:nvPr/>
          </p:nvSpPr>
          <p:spPr>
            <a:xfrm>
              <a:off x="3416025" y="6491360"/>
              <a:ext cx="103966" cy="14601"/>
            </a:xfrm>
            <a:custGeom>
              <a:avLst/>
              <a:gdLst>
                <a:gd name="connsiteX0" fmla="*/ 7369 w 103966"/>
                <a:gd name="connsiteY0" fmla="*/ 14601 h 14601"/>
                <a:gd name="connsiteX1" fmla="*/ 96732 w 103966"/>
                <a:gd name="connsiteY1" fmla="*/ 14601 h 14601"/>
                <a:gd name="connsiteX2" fmla="*/ 103967 w 103966"/>
                <a:gd name="connsiteY2" fmla="*/ 7367 h 14601"/>
                <a:gd name="connsiteX3" fmla="*/ 96732 w 103966"/>
                <a:gd name="connsiteY3" fmla="*/ 0 h 14601"/>
                <a:gd name="connsiteX4" fmla="*/ 7369 w 103966"/>
                <a:gd name="connsiteY4" fmla="*/ 0 h 14601"/>
                <a:gd name="connsiteX5" fmla="*/ 0 w 103966"/>
                <a:gd name="connsiteY5" fmla="*/ 7367 h 14601"/>
                <a:gd name="connsiteX6" fmla="*/ 7369 w 103966"/>
                <a:gd name="connsiteY6" fmla="*/ 14601 h 1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966" h="14601">
                  <a:moveTo>
                    <a:pt x="7369" y="14601"/>
                  </a:moveTo>
                  <a:lnTo>
                    <a:pt x="96732" y="14601"/>
                  </a:lnTo>
                  <a:cubicBezTo>
                    <a:pt x="100724" y="14601"/>
                    <a:pt x="103967" y="11359"/>
                    <a:pt x="103967" y="7367"/>
                  </a:cubicBezTo>
                  <a:cubicBezTo>
                    <a:pt x="103967" y="3349"/>
                    <a:pt x="100751" y="67"/>
                    <a:pt x="96732" y="0"/>
                  </a:cubicBezTo>
                  <a:lnTo>
                    <a:pt x="7369" y="0"/>
                  </a:lnTo>
                  <a:cubicBezTo>
                    <a:pt x="3296" y="0"/>
                    <a:pt x="0" y="3295"/>
                    <a:pt x="0" y="7367"/>
                  </a:cubicBezTo>
                  <a:cubicBezTo>
                    <a:pt x="67" y="11386"/>
                    <a:pt x="3349" y="14601"/>
                    <a:pt x="7369" y="1460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E5B04C1-6719-504A-5B0B-FE0AB31C5E00}"/>
                </a:ext>
              </a:extLst>
            </p:cNvPr>
            <p:cNvSpPr/>
            <p:nvPr/>
          </p:nvSpPr>
          <p:spPr>
            <a:xfrm>
              <a:off x="4201790" y="6539039"/>
              <a:ext cx="2568" cy="314674"/>
            </a:xfrm>
            <a:custGeom>
              <a:avLst/>
              <a:gdLst>
                <a:gd name="connsiteX0" fmla="*/ 2559 w 2568"/>
                <a:gd name="connsiteY0" fmla="*/ 8315 h 314674"/>
                <a:gd name="connsiteX1" fmla="*/ 2559 w 2568"/>
                <a:gd name="connsiteY1" fmla="*/ 8315 h 314674"/>
                <a:gd name="connsiteX2" fmla="*/ 2559 w 2568"/>
                <a:gd name="connsiteY2" fmla="*/ 1350 h 314674"/>
                <a:gd name="connsiteX3" fmla="*/ 1501 w 2568"/>
                <a:gd name="connsiteY3" fmla="*/ 10 h 314674"/>
                <a:gd name="connsiteX4" fmla="*/ 1219 w 2568"/>
                <a:gd name="connsiteY4" fmla="*/ 10 h 314674"/>
                <a:gd name="connsiteX5" fmla="*/ 0 w 2568"/>
                <a:gd name="connsiteY5" fmla="*/ 1202 h 314674"/>
                <a:gd name="connsiteX6" fmla="*/ 13 w 2568"/>
                <a:gd name="connsiteY6" fmla="*/ 1350 h 314674"/>
                <a:gd name="connsiteX7" fmla="*/ 13 w 2568"/>
                <a:gd name="connsiteY7" fmla="*/ 314674 h 314674"/>
                <a:gd name="connsiteX8" fmla="*/ 2559 w 2568"/>
                <a:gd name="connsiteY8" fmla="*/ 314674 h 314674"/>
                <a:gd name="connsiteX9" fmla="*/ 2559 w 2568"/>
                <a:gd name="connsiteY9" fmla="*/ 8315 h 31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8" h="314674">
                  <a:moveTo>
                    <a:pt x="2559" y="8315"/>
                  </a:moveTo>
                  <a:lnTo>
                    <a:pt x="2559" y="8315"/>
                  </a:lnTo>
                  <a:lnTo>
                    <a:pt x="2559" y="1350"/>
                  </a:lnTo>
                  <a:cubicBezTo>
                    <a:pt x="2640" y="693"/>
                    <a:pt x="2171" y="90"/>
                    <a:pt x="1501" y="10"/>
                  </a:cubicBezTo>
                  <a:cubicBezTo>
                    <a:pt x="1407" y="-3"/>
                    <a:pt x="1313" y="-3"/>
                    <a:pt x="1219" y="10"/>
                  </a:cubicBezTo>
                  <a:cubicBezTo>
                    <a:pt x="550" y="10"/>
                    <a:pt x="13" y="546"/>
                    <a:pt x="0" y="1202"/>
                  </a:cubicBezTo>
                  <a:cubicBezTo>
                    <a:pt x="0" y="1256"/>
                    <a:pt x="13" y="1296"/>
                    <a:pt x="13" y="1350"/>
                  </a:cubicBezTo>
                  <a:lnTo>
                    <a:pt x="13" y="314674"/>
                  </a:lnTo>
                  <a:lnTo>
                    <a:pt x="2559" y="314674"/>
                  </a:lnTo>
                  <a:lnTo>
                    <a:pt x="2559" y="831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47BFA6B-9E0D-7218-21BD-D842B835CA74}"/>
                </a:ext>
              </a:extLst>
            </p:cNvPr>
            <p:cNvSpPr/>
            <p:nvPr/>
          </p:nvSpPr>
          <p:spPr>
            <a:xfrm>
              <a:off x="2323438" y="5846091"/>
              <a:ext cx="14469" cy="698584"/>
            </a:xfrm>
            <a:custGeom>
              <a:avLst/>
              <a:gdLst>
                <a:gd name="connsiteX0" fmla="*/ 0 w 14469"/>
                <a:gd name="connsiteY0" fmla="*/ 7234 h 698584"/>
                <a:gd name="connsiteX1" fmla="*/ 0 w 14469"/>
                <a:gd name="connsiteY1" fmla="*/ 691351 h 698584"/>
                <a:gd name="connsiteX2" fmla="*/ 7235 w 14469"/>
                <a:gd name="connsiteY2" fmla="*/ 698584 h 698584"/>
                <a:gd name="connsiteX3" fmla="*/ 14470 w 14469"/>
                <a:gd name="connsiteY3" fmla="*/ 691351 h 698584"/>
                <a:gd name="connsiteX4" fmla="*/ 14470 w 14469"/>
                <a:gd name="connsiteY4" fmla="*/ 7234 h 698584"/>
                <a:gd name="connsiteX5" fmla="*/ 7235 w 14469"/>
                <a:gd name="connsiteY5" fmla="*/ 0 h 698584"/>
                <a:gd name="connsiteX6" fmla="*/ 0 w 14469"/>
                <a:gd name="connsiteY6" fmla="*/ 7234 h 6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9" h="698584">
                  <a:moveTo>
                    <a:pt x="0" y="7234"/>
                  </a:moveTo>
                  <a:lnTo>
                    <a:pt x="0" y="691351"/>
                  </a:lnTo>
                  <a:cubicBezTo>
                    <a:pt x="0" y="695342"/>
                    <a:pt x="3242" y="698584"/>
                    <a:pt x="7235" y="698584"/>
                  </a:cubicBezTo>
                  <a:cubicBezTo>
                    <a:pt x="11227" y="698584"/>
                    <a:pt x="14470" y="695342"/>
                    <a:pt x="14470" y="691351"/>
                  </a:cubicBezTo>
                  <a:lnTo>
                    <a:pt x="14470" y="7234"/>
                  </a:lnTo>
                  <a:cubicBezTo>
                    <a:pt x="14470" y="3239"/>
                    <a:pt x="11227" y="0"/>
                    <a:pt x="7235" y="0"/>
                  </a:cubicBezTo>
                  <a:cubicBezTo>
                    <a:pt x="3242" y="0"/>
                    <a:pt x="0" y="3239"/>
                    <a:pt x="0" y="7234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3BF1E9DF-4785-4B6F-4CCE-F666079A7ED5}"/>
                </a:ext>
              </a:extLst>
            </p:cNvPr>
            <p:cNvSpPr/>
            <p:nvPr/>
          </p:nvSpPr>
          <p:spPr>
            <a:xfrm>
              <a:off x="4166517" y="5852951"/>
              <a:ext cx="13582" cy="109296"/>
            </a:xfrm>
            <a:custGeom>
              <a:avLst/>
              <a:gdLst>
                <a:gd name="connsiteX0" fmla="*/ 184 w 13582"/>
                <a:gd name="connsiteY0" fmla="*/ 103520 h 109296"/>
                <a:gd name="connsiteX1" fmla="*/ 184 w 13582"/>
                <a:gd name="connsiteY1" fmla="*/ 104994 h 109296"/>
                <a:gd name="connsiteX2" fmla="*/ 184 w 13582"/>
                <a:gd name="connsiteY2" fmla="*/ 106065 h 109296"/>
                <a:gd name="connsiteX3" fmla="*/ 1122 w 13582"/>
                <a:gd name="connsiteY3" fmla="*/ 107405 h 109296"/>
                <a:gd name="connsiteX4" fmla="*/ 1792 w 13582"/>
                <a:gd name="connsiteY4" fmla="*/ 108209 h 109296"/>
                <a:gd name="connsiteX5" fmla="*/ 3132 w 13582"/>
                <a:gd name="connsiteY5" fmla="*/ 109146 h 109296"/>
                <a:gd name="connsiteX6" fmla="*/ 3936 w 13582"/>
                <a:gd name="connsiteY6" fmla="*/ 109146 h 109296"/>
                <a:gd name="connsiteX7" fmla="*/ 6615 w 13582"/>
                <a:gd name="connsiteY7" fmla="*/ 109146 h 109296"/>
                <a:gd name="connsiteX8" fmla="*/ 9831 w 13582"/>
                <a:gd name="connsiteY8" fmla="*/ 108342 h 109296"/>
                <a:gd name="connsiteX9" fmla="*/ 9831 w 13582"/>
                <a:gd name="connsiteY9" fmla="*/ 108342 h 109296"/>
                <a:gd name="connsiteX10" fmla="*/ 13582 w 13582"/>
                <a:gd name="connsiteY10" fmla="*/ 102046 h 109296"/>
                <a:gd name="connsiteX11" fmla="*/ 13582 w 13582"/>
                <a:gd name="connsiteY11" fmla="*/ 6937 h 109296"/>
                <a:gd name="connsiteX12" fmla="*/ 8625 w 13582"/>
                <a:gd name="connsiteY12" fmla="*/ 106 h 109296"/>
                <a:gd name="connsiteX13" fmla="*/ 7151 w 13582"/>
                <a:gd name="connsiteY13" fmla="*/ 106 h 109296"/>
                <a:gd name="connsiteX14" fmla="*/ 6347 w 13582"/>
                <a:gd name="connsiteY14" fmla="*/ 106 h 109296"/>
                <a:gd name="connsiteX15" fmla="*/ 4204 w 13582"/>
                <a:gd name="connsiteY15" fmla="*/ 106 h 109296"/>
                <a:gd name="connsiteX16" fmla="*/ 2864 w 13582"/>
                <a:gd name="connsiteY16" fmla="*/ 106 h 109296"/>
                <a:gd name="connsiteX17" fmla="*/ 1658 w 13582"/>
                <a:gd name="connsiteY17" fmla="*/ 909 h 109296"/>
                <a:gd name="connsiteX18" fmla="*/ 720 w 13582"/>
                <a:gd name="connsiteY18" fmla="*/ 1847 h 109296"/>
                <a:gd name="connsiteX19" fmla="*/ 50 w 13582"/>
                <a:gd name="connsiteY19" fmla="*/ 3053 h 109296"/>
                <a:gd name="connsiteX20" fmla="*/ 50 w 13582"/>
                <a:gd name="connsiteY20" fmla="*/ 4258 h 109296"/>
                <a:gd name="connsiteX21" fmla="*/ 50 w 13582"/>
                <a:gd name="connsiteY21" fmla="*/ 5732 h 109296"/>
                <a:gd name="connsiteX22" fmla="*/ 50 w 13582"/>
                <a:gd name="connsiteY22" fmla="*/ 5732 h 109296"/>
                <a:gd name="connsiteX23" fmla="*/ 50 w 13582"/>
                <a:gd name="connsiteY23" fmla="*/ 101645 h 109296"/>
                <a:gd name="connsiteX24" fmla="*/ 184 w 13582"/>
                <a:gd name="connsiteY24" fmla="*/ 103520 h 10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82" h="109296">
                  <a:moveTo>
                    <a:pt x="184" y="103520"/>
                  </a:moveTo>
                  <a:cubicBezTo>
                    <a:pt x="104" y="104009"/>
                    <a:pt x="104" y="104505"/>
                    <a:pt x="184" y="104994"/>
                  </a:cubicBezTo>
                  <a:lnTo>
                    <a:pt x="184" y="106065"/>
                  </a:lnTo>
                  <a:cubicBezTo>
                    <a:pt x="412" y="106562"/>
                    <a:pt x="734" y="107015"/>
                    <a:pt x="1122" y="107405"/>
                  </a:cubicBezTo>
                  <a:lnTo>
                    <a:pt x="1792" y="108209"/>
                  </a:lnTo>
                  <a:lnTo>
                    <a:pt x="3132" y="109146"/>
                  </a:lnTo>
                  <a:cubicBezTo>
                    <a:pt x="3132" y="109146"/>
                    <a:pt x="3132" y="109146"/>
                    <a:pt x="3936" y="109146"/>
                  </a:cubicBezTo>
                  <a:cubicBezTo>
                    <a:pt x="4820" y="109347"/>
                    <a:pt x="5731" y="109347"/>
                    <a:pt x="6615" y="109146"/>
                  </a:cubicBezTo>
                  <a:cubicBezTo>
                    <a:pt x="7741" y="109164"/>
                    <a:pt x="8853" y="108886"/>
                    <a:pt x="9831" y="108342"/>
                  </a:cubicBezTo>
                  <a:lnTo>
                    <a:pt x="9831" y="108342"/>
                  </a:lnTo>
                  <a:cubicBezTo>
                    <a:pt x="12135" y="107079"/>
                    <a:pt x="13569" y="104671"/>
                    <a:pt x="13582" y="102046"/>
                  </a:cubicBezTo>
                  <a:lnTo>
                    <a:pt x="13582" y="6937"/>
                  </a:lnTo>
                  <a:cubicBezTo>
                    <a:pt x="13609" y="3819"/>
                    <a:pt x="11599" y="1047"/>
                    <a:pt x="8625" y="106"/>
                  </a:cubicBezTo>
                  <a:lnTo>
                    <a:pt x="7151" y="106"/>
                  </a:lnTo>
                  <a:lnTo>
                    <a:pt x="6347" y="106"/>
                  </a:lnTo>
                  <a:cubicBezTo>
                    <a:pt x="5637" y="-35"/>
                    <a:pt x="4914" y="-35"/>
                    <a:pt x="4204" y="106"/>
                  </a:cubicBezTo>
                  <a:lnTo>
                    <a:pt x="2864" y="106"/>
                  </a:lnTo>
                  <a:lnTo>
                    <a:pt x="1658" y="909"/>
                  </a:lnTo>
                  <a:cubicBezTo>
                    <a:pt x="1377" y="1255"/>
                    <a:pt x="1069" y="1570"/>
                    <a:pt x="720" y="1847"/>
                  </a:cubicBezTo>
                  <a:cubicBezTo>
                    <a:pt x="452" y="2219"/>
                    <a:pt x="224" y="2624"/>
                    <a:pt x="50" y="3053"/>
                  </a:cubicBezTo>
                  <a:cubicBezTo>
                    <a:pt x="-3" y="3453"/>
                    <a:pt x="-3" y="3858"/>
                    <a:pt x="50" y="4258"/>
                  </a:cubicBezTo>
                  <a:cubicBezTo>
                    <a:pt x="-17" y="4747"/>
                    <a:pt x="-17" y="5243"/>
                    <a:pt x="50" y="5732"/>
                  </a:cubicBezTo>
                  <a:cubicBezTo>
                    <a:pt x="50" y="5732"/>
                    <a:pt x="50" y="5732"/>
                    <a:pt x="50" y="5732"/>
                  </a:cubicBezTo>
                  <a:lnTo>
                    <a:pt x="50" y="101645"/>
                  </a:lnTo>
                  <a:cubicBezTo>
                    <a:pt x="50" y="101645"/>
                    <a:pt x="184" y="103252"/>
                    <a:pt x="184" y="10352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0D93B9F8-8B97-845B-3614-54D0BAB469A1}"/>
                </a:ext>
              </a:extLst>
            </p:cNvPr>
            <p:cNvSpPr/>
            <p:nvPr/>
          </p:nvSpPr>
          <p:spPr>
            <a:xfrm>
              <a:off x="306571" y="6105146"/>
              <a:ext cx="14707" cy="23459"/>
            </a:xfrm>
            <a:custGeom>
              <a:avLst/>
              <a:gdLst>
                <a:gd name="connsiteX0" fmla="*/ 13233 w 14707"/>
                <a:gd name="connsiteY0" fmla="*/ 4303 h 23459"/>
                <a:gd name="connsiteX1" fmla="*/ 11090 w 14707"/>
                <a:gd name="connsiteY1" fmla="*/ 1758 h 23459"/>
                <a:gd name="connsiteX2" fmla="*/ 2247 w 14707"/>
                <a:gd name="connsiteY2" fmla="*/ 1758 h 23459"/>
                <a:gd name="connsiteX3" fmla="*/ 103 w 14707"/>
                <a:gd name="connsiteY3" fmla="*/ 4303 h 23459"/>
                <a:gd name="connsiteX4" fmla="*/ 103 w 14707"/>
                <a:gd name="connsiteY4" fmla="*/ 6715 h 23459"/>
                <a:gd name="connsiteX5" fmla="*/ 103 w 14707"/>
                <a:gd name="connsiteY5" fmla="*/ 16092 h 23459"/>
                <a:gd name="connsiteX6" fmla="*/ 7338 w 14707"/>
                <a:gd name="connsiteY6" fmla="*/ 23459 h 23459"/>
                <a:gd name="connsiteX7" fmla="*/ 14707 w 14707"/>
                <a:gd name="connsiteY7" fmla="*/ 16092 h 23459"/>
                <a:gd name="connsiteX8" fmla="*/ 14707 w 14707"/>
                <a:gd name="connsiteY8" fmla="*/ 7652 h 23459"/>
                <a:gd name="connsiteX9" fmla="*/ 13233 w 14707"/>
                <a:gd name="connsiteY9" fmla="*/ 4303 h 2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7" h="23459">
                  <a:moveTo>
                    <a:pt x="13233" y="4303"/>
                  </a:moveTo>
                  <a:cubicBezTo>
                    <a:pt x="12791" y="3259"/>
                    <a:pt x="12045" y="2374"/>
                    <a:pt x="11090" y="1758"/>
                  </a:cubicBezTo>
                  <a:cubicBezTo>
                    <a:pt x="8610" y="-586"/>
                    <a:pt x="4727" y="-586"/>
                    <a:pt x="2247" y="1758"/>
                  </a:cubicBezTo>
                  <a:cubicBezTo>
                    <a:pt x="1325" y="2415"/>
                    <a:pt x="587" y="3285"/>
                    <a:pt x="103" y="4303"/>
                  </a:cubicBezTo>
                  <a:cubicBezTo>
                    <a:pt x="-34" y="5107"/>
                    <a:pt x="-34" y="5911"/>
                    <a:pt x="103" y="6715"/>
                  </a:cubicBezTo>
                  <a:lnTo>
                    <a:pt x="103" y="16092"/>
                  </a:lnTo>
                  <a:cubicBezTo>
                    <a:pt x="102" y="20110"/>
                    <a:pt x="3322" y="23392"/>
                    <a:pt x="7338" y="23459"/>
                  </a:cubicBezTo>
                  <a:cubicBezTo>
                    <a:pt x="11409" y="23459"/>
                    <a:pt x="14707" y="20164"/>
                    <a:pt x="14707" y="16092"/>
                  </a:cubicBezTo>
                  <a:lnTo>
                    <a:pt x="14707" y="7652"/>
                  </a:lnTo>
                  <a:cubicBezTo>
                    <a:pt x="14479" y="6433"/>
                    <a:pt x="13976" y="5295"/>
                    <a:pt x="13233" y="430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7958440-DF5A-AB7B-02D4-20E181A297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5B126C81-EB34-4B01-A592-C14F87B18B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21543" y="6414219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z="1100" smtClean="0"/>
              <a:pPr/>
              <a:t>8</a:t>
            </a:fld>
            <a:endParaRPr lang="en-ZA" sz="11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4560B2F-75EC-4F22-8E0B-1457B27A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088" y="136524"/>
            <a:ext cx="799392" cy="7093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730B23-B34D-423E-A4A9-C96DE7C4E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833" y="136525"/>
            <a:ext cx="709387" cy="709387"/>
          </a:xfrm>
          <a:prstGeom prst="rect">
            <a:avLst/>
          </a:prstGeom>
        </p:spPr>
      </p:pic>
      <p:grpSp>
        <p:nvGrpSpPr>
          <p:cNvPr id="1247" name="Group 1246">
            <a:extLst>
              <a:ext uri="{FF2B5EF4-FFF2-40B4-BE49-F238E27FC236}">
                <a16:creationId xmlns:a16="http://schemas.microsoft.com/office/drawing/2014/main" id="{B7D2C155-112E-E6CA-EEC0-89321C6C4C2B}"/>
              </a:ext>
            </a:extLst>
          </p:cNvPr>
          <p:cNvGrpSpPr/>
          <p:nvPr/>
        </p:nvGrpSpPr>
        <p:grpSpPr>
          <a:xfrm>
            <a:off x="0" y="13072"/>
            <a:ext cx="1152780" cy="543453"/>
            <a:chOff x="0" y="-6096"/>
            <a:chExt cx="1564640" cy="737616"/>
          </a:xfrm>
        </p:grpSpPr>
        <p:sp>
          <p:nvSpPr>
            <p:cNvPr id="1248" name="Rectangle 1247">
              <a:extLst>
                <a:ext uri="{FF2B5EF4-FFF2-40B4-BE49-F238E27FC236}">
                  <a16:creationId xmlns:a16="http://schemas.microsoft.com/office/drawing/2014/main" id="{A711C670-0B7F-B08F-6E1A-B18C976445AF}"/>
                </a:ext>
              </a:extLst>
            </p:cNvPr>
            <p:cNvSpPr/>
            <p:nvPr/>
          </p:nvSpPr>
          <p:spPr>
            <a:xfrm>
              <a:off x="0" y="-6096"/>
              <a:ext cx="1564640" cy="737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249" name="Picture 1248">
              <a:extLst>
                <a:ext uri="{FF2B5EF4-FFF2-40B4-BE49-F238E27FC236}">
                  <a16:creationId xmlns:a16="http://schemas.microsoft.com/office/drawing/2014/main" id="{44A1E7BB-4E1B-968F-48A7-F95FE0C8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6797" y1="39474" x2="16797" y2="39474"/>
                          <a14:foregroundMark x1="15469" y1="35307" x2="15313" y2="33772"/>
                          <a14:foregroundMark x1="13984" y1="29825" x2="13984" y2="29825"/>
                          <a14:foregroundMark x1="13594" y1="28509" x2="12422" y2="28509"/>
                          <a14:foregroundMark x1="12422" y1="28289" x2="13516" y2="32456"/>
                          <a14:foregroundMark x1="14766" y1="37719" x2="14844" y2="39254"/>
                          <a14:foregroundMark x1="14844" y1="42105" x2="14844" y2="44079"/>
                          <a14:foregroundMark x1="14844" y1="44298" x2="14844" y2="44298"/>
                          <a14:foregroundMark x1="14609" y1="44956" x2="14141" y2="46053"/>
                          <a14:foregroundMark x1="13359" y1="47807" x2="13359" y2="47807"/>
                          <a14:foregroundMark x1="12891" y1="49342" x2="12422" y2="50658"/>
                          <a14:foregroundMark x1="12344" y1="50658" x2="12031" y2="50877"/>
                          <a14:foregroundMark x1="12031" y1="50877" x2="10938" y2="51974"/>
                          <a14:foregroundMark x1="10156" y1="52851" x2="9688" y2="52851"/>
                          <a14:foregroundMark x1="9453" y1="52851" x2="8984" y2="53289"/>
                          <a14:foregroundMark x1="8828" y1="53509" x2="8281" y2="53509"/>
                          <a14:foregroundMark x1="7891" y1="53509" x2="7578" y2="53509"/>
                          <a14:foregroundMark x1="7031" y1="53289" x2="6563" y2="53289"/>
                          <a14:foregroundMark x1="6328" y1="53289" x2="5469" y2="53509"/>
                          <a14:foregroundMark x1="5078" y1="53289" x2="5078" y2="53289"/>
                          <a14:foregroundMark x1="5078" y1="52632" x2="5469" y2="50439"/>
                          <a14:foregroundMark x1="7187" y1="32675" x2="7500" y2="32237"/>
                          <a14:foregroundMark x1="7734" y1="30702" x2="8047" y2="29825"/>
                          <a14:foregroundMark x1="8281" y1="29605" x2="8281" y2="29605"/>
                          <a14:foregroundMark x1="8906" y1="27632" x2="8906" y2="27632"/>
                          <a14:foregroundMark x1="9453" y1="27193" x2="9453" y2="27193"/>
                          <a14:foregroundMark x1="25703" y1="49781" x2="25703" y2="49781"/>
                          <a14:foregroundMark x1="26016" y1="48684" x2="26094" y2="47368"/>
                          <a14:foregroundMark x1="39688" y1="56798" x2="39688" y2="56798"/>
                          <a14:foregroundMark x1="39688" y1="57018" x2="39688" y2="57018"/>
                          <a14:foregroundMark x1="40781" y1="53509" x2="40938" y2="52851"/>
                          <a14:foregroundMark x1="55547" y1="43202" x2="55547" y2="43202"/>
                          <a14:foregroundMark x1="55547" y1="43202" x2="55547" y2="43202"/>
                          <a14:foregroundMark x1="81328" y1="61184" x2="81328" y2="61184"/>
                          <a14:foregroundMark x1="81328" y1="61184" x2="81328" y2="61184"/>
                          <a14:foregroundMark x1="82422" y1="45395" x2="82891" y2="42325"/>
                          <a14:foregroundMark x1="83359" y1="40132" x2="83438" y2="38158"/>
                          <a14:foregroundMark x1="83438" y1="33772" x2="84063" y2="31360"/>
                          <a14:foregroundMark x1="84141" y1="29825" x2="84141" y2="28289"/>
                          <a14:foregroundMark x1="83828" y1="24123" x2="83828" y2="24123"/>
                          <a14:foregroundMark x1="83828" y1="21053" x2="83828" y2="21053"/>
                          <a14:foregroundMark x1="83359" y1="17105" x2="83359" y2="15351"/>
                          <a14:foregroundMark x1="83672" y1="14254" x2="83828" y2="12719"/>
                          <a14:foregroundMark x1="83906" y1="12061" x2="84141" y2="10746"/>
                          <a14:foregroundMark x1="84297" y1="9430" x2="84297" y2="8333"/>
                          <a14:foregroundMark x1="90859" y1="74123" x2="91094" y2="72807"/>
                          <a14:foregroundMark x1="91484" y1="71053" x2="91250" y2="69298"/>
                          <a14:foregroundMark x1="90781" y1="64035" x2="90781" y2="62500"/>
                          <a14:foregroundMark x1="90781" y1="61404" x2="90781" y2="59430"/>
                          <a14:foregroundMark x1="90781" y1="55482" x2="90859" y2="51096"/>
                          <a14:foregroundMark x1="89844" y1="27193" x2="89844" y2="26316"/>
                          <a14:foregroundMark x1="89219" y1="21491" x2="89219" y2="19079"/>
                          <a14:foregroundMark x1="89063" y1="12500" x2="89063" y2="12500"/>
                          <a14:foregroundMark x1="97656" y1="92105" x2="97656" y2="92105"/>
                          <a14:foregroundMark x1="95313" y1="94737" x2="95313" y2="94737"/>
                          <a14:foregroundMark x1="93203" y1="95395" x2="93203" y2="95395"/>
                          <a14:foregroundMark x1="89688" y1="95175" x2="89688" y2="95175"/>
                          <a14:foregroundMark x1="88125" y1="97149" x2="88125" y2="97149"/>
                          <a14:foregroundMark x1="85078" y1="95614" x2="85078" y2="95614"/>
                          <a14:foregroundMark x1="81484" y1="95833" x2="81484" y2="95833"/>
                          <a14:foregroundMark x1="77734" y1="96930" x2="77734" y2="96930"/>
                          <a14:foregroundMark x1="74297" y1="95833" x2="74297" y2="95833"/>
                          <a14:foregroundMark x1="70313" y1="93640" x2="70313" y2="93640"/>
                          <a14:foregroundMark x1="69141" y1="95175" x2="69141" y2="95175"/>
                          <a14:foregroundMark x1="63984" y1="92763" x2="63984" y2="92763"/>
                          <a14:foregroundMark x1="60938" y1="93421" x2="60938" y2="93421"/>
                          <a14:foregroundMark x1="58516" y1="97588" x2="58516" y2="97588"/>
                          <a14:foregroundMark x1="57266" y1="97588" x2="57266" y2="97588"/>
                          <a14:foregroundMark x1="53594" y1="96053" x2="53594" y2="96053"/>
                          <a14:foregroundMark x1="50000" y1="96053" x2="50000" y2="96053"/>
                          <a14:foregroundMark x1="45703" y1="95614" x2="45703" y2="95614"/>
                          <a14:foregroundMark x1="44219" y1="95614" x2="44219" y2="95614"/>
                          <a14:foregroundMark x1="40078" y1="97807" x2="40078" y2="97807"/>
                          <a14:foregroundMark x1="36953" y1="97149" x2="36953" y2="97149"/>
                          <a14:foregroundMark x1="34063" y1="96053" x2="34063" y2="96053"/>
                          <a14:foregroundMark x1="32656" y1="93640" x2="32656" y2="93640"/>
                          <a14:foregroundMark x1="28047" y1="92105" x2="28047" y2="92105"/>
                          <a14:foregroundMark x1="25000" y1="93202" x2="25000" y2="93202"/>
                          <a14:foregroundMark x1="23672" y1="96491" x2="23672" y2="96491"/>
                          <a14:foregroundMark x1="20547" y1="94518" x2="20547" y2="94518"/>
                          <a14:foregroundMark x1="16563" y1="92325" x2="16563" y2="92325"/>
                          <a14:foregroundMark x1="13047" y1="92763" x2="13047" y2="92763"/>
                          <a14:foregroundMark x1="10469" y1="91886" x2="10469" y2="91886"/>
                          <a14:foregroundMark x1="7266" y1="92105" x2="7266" y2="92105"/>
                          <a14:foregroundMark x1="3750" y1="94298" x2="3750" y2="94298"/>
                          <a14:foregroundMark x1="703" y1="95175" x2="703" y2="95175"/>
                          <a14:backgroundMark x1="15781" y1="95175" x2="15781" y2="95175"/>
                          <a14:backgroundMark x1="19375" y1="96053" x2="19375" y2="96053"/>
                          <a14:backgroundMark x1="22422" y1="98246" x2="22422" y2="98246"/>
                          <a14:backgroundMark x1="15859" y1="98465" x2="15859" y2="98465"/>
                          <a14:backgroundMark x1="39063" y1="98465" x2="39063" y2="98465"/>
                          <a14:backgroundMark x1="39219" y1="95833" x2="39219" y2="95833"/>
                          <a14:backgroundMark x1="43438" y1="94518" x2="43438" y2="94518"/>
                          <a14:backgroundMark x1="43516" y1="98246" x2="43516" y2="98246"/>
                          <a14:backgroundMark x1="49297" y1="94737" x2="49297" y2="94737"/>
                          <a14:backgroundMark x1="56016" y1="93421" x2="56016" y2="93421"/>
                          <a14:backgroundMark x1="67813" y1="95395" x2="67813" y2="95395"/>
                          <a14:backgroundMark x1="76406" y1="97588" x2="76406" y2="97588"/>
                          <a14:backgroundMark x1="80313" y1="94737" x2="80313" y2="94737"/>
                          <a14:backgroundMark x1="83750" y1="96711" x2="83750" y2="96711"/>
                          <a14:backgroundMark x1="86953" y1="98026" x2="86953" y2="98026"/>
                          <a14:backgroundMark x1="97891" y1="98904" x2="97891" y2="98904"/>
                          <a14:backgroundMark x1="97656" y1="94737" x2="97656" y2="94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41" y="74405"/>
              <a:ext cx="1355758" cy="482989"/>
            </a:xfrm>
            <a:prstGeom prst="rect">
              <a:avLst/>
            </a:prstGeom>
          </p:spPr>
        </p:pic>
      </p:grpSp>
      <p:sp>
        <p:nvSpPr>
          <p:cNvPr id="1246" name="Title 1">
            <a:extLst>
              <a:ext uri="{FF2B5EF4-FFF2-40B4-BE49-F238E27FC236}">
                <a16:creationId xmlns:a16="http://schemas.microsoft.com/office/drawing/2014/main" id="{46C42DD0-C48F-4282-8C73-68D90C610349}"/>
              </a:ext>
            </a:extLst>
          </p:cNvPr>
          <p:cNvSpPr txBox="1">
            <a:spLocks/>
          </p:cNvSpPr>
          <p:nvPr/>
        </p:nvSpPr>
        <p:spPr>
          <a:xfrm>
            <a:off x="2384713" y="112072"/>
            <a:ext cx="7797800" cy="7780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BUSSINESS PROCESS VISA BAGI NEGARA CALLING VISA</a:t>
            </a:r>
          </a:p>
        </p:txBody>
      </p:sp>
      <p:sp>
        <p:nvSpPr>
          <p:cNvPr id="1250" name="Rectangle 1249">
            <a:extLst>
              <a:ext uri="{FF2B5EF4-FFF2-40B4-BE49-F238E27FC236}">
                <a16:creationId xmlns:a16="http://schemas.microsoft.com/office/drawing/2014/main" id="{45585B12-C29E-4EE1-B4D6-6FA4B76B2F38}"/>
              </a:ext>
            </a:extLst>
          </p:cNvPr>
          <p:cNvSpPr/>
          <p:nvPr/>
        </p:nvSpPr>
        <p:spPr>
          <a:xfrm>
            <a:off x="669721" y="3795567"/>
            <a:ext cx="1573809" cy="1005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en-US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pic>
        <p:nvPicPr>
          <p:cNvPr id="1251" name="Picture 17">
            <a:extLst>
              <a:ext uri="{FF2B5EF4-FFF2-40B4-BE49-F238E27FC236}">
                <a16:creationId xmlns:a16="http://schemas.microsoft.com/office/drawing/2014/main" id="{CA1B5188-2168-42C1-A376-D58D1922F1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/>
          <a:stretch>
            <a:fillRect/>
          </a:stretch>
        </p:blipFill>
        <p:spPr bwMode="auto">
          <a:xfrm>
            <a:off x="947594" y="2012463"/>
            <a:ext cx="1034089" cy="13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2" name="TextBox 1251">
            <a:extLst>
              <a:ext uri="{FF2B5EF4-FFF2-40B4-BE49-F238E27FC236}">
                <a16:creationId xmlns:a16="http://schemas.microsoft.com/office/drawing/2014/main" id="{84869E4D-A2F5-4466-B2A4-9A637D01DBA2}"/>
              </a:ext>
            </a:extLst>
          </p:cNvPr>
          <p:cNvSpPr txBox="1"/>
          <p:nvPr/>
        </p:nvSpPr>
        <p:spPr>
          <a:xfrm>
            <a:off x="685747" y="3401598"/>
            <a:ext cx="1557783" cy="113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4"/>
            <a:r>
              <a:rPr lang="en-US" sz="1406" b="1" dirty="0">
                <a:solidFill>
                  <a:srgbClr val="C00000"/>
                </a:solidFill>
                <a:latin typeface="Calibri" panose="020F0502020204030204"/>
                <a:sym typeface="Helvetica Light"/>
              </a:rPr>
              <a:t>PEMOHON</a:t>
            </a:r>
          </a:p>
          <a:p>
            <a:pPr algn="ctr" defTabSz="914114"/>
            <a:endParaRPr lang="id-ID" sz="1406" b="1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1125" b="1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r>
              <a:rPr lang="en-US" sz="1300" b="1" dirty="0" err="1">
                <a:solidFill>
                  <a:prstClr val="white"/>
                </a:solidFill>
                <a:latin typeface="Calibri" panose="020F0502020204030204"/>
                <a:sym typeface="Helvetica Light"/>
              </a:rPr>
              <a:t>Mengajukan</a:t>
            </a:r>
            <a:r>
              <a:rPr lang="en-US" sz="1300" b="1" dirty="0">
                <a:solidFill>
                  <a:prstClr val="white"/>
                </a:solidFill>
                <a:latin typeface="Calibri" panose="020F0502020204030204"/>
                <a:sym typeface="Helvetica Light"/>
              </a:rPr>
              <a:t> </a:t>
            </a:r>
            <a:r>
              <a:rPr lang="en-US" sz="1300" b="1" dirty="0" err="1">
                <a:solidFill>
                  <a:prstClr val="white"/>
                </a:solidFill>
                <a:latin typeface="Calibri" panose="020F0502020204030204"/>
                <a:sym typeface="Helvetica Light"/>
              </a:rPr>
              <a:t>permohonan</a:t>
            </a:r>
            <a:r>
              <a:rPr lang="en-US" sz="1300" b="1" dirty="0">
                <a:solidFill>
                  <a:prstClr val="white"/>
                </a:solidFill>
                <a:latin typeface="Calibri" panose="020F0502020204030204"/>
                <a:sym typeface="Helvetica Light"/>
              </a:rPr>
              <a:t>;</a:t>
            </a:r>
          </a:p>
        </p:txBody>
      </p: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AFBDC0B1-8315-40D6-AFCF-7E5D6E7EC1BF}"/>
              </a:ext>
            </a:extLst>
          </p:cNvPr>
          <p:cNvSpPr/>
          <p:nvPr/>
        </p:nvSpPr>
        <p:spPr>
          <a:xfrm>
            <a:off x="586993" y="1615053"/>
            <a:ext cx="1740805" cy="3267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id-ID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54" name="Rectangle 1253">
            <a:extLst>
              <a:ext uri="{FF2B5EF4-FFF2-40B4-BE49-F238E27FC236}">
                <a16:creationId xmlns:a16="http://schemas.microsoft.com/office/drawing/2014/main" id="{B4654180-8142-4517-AE6C-641E77A9AD2B}"/>
              </a:ext>
            </a:extLst>
          </p:cNvPr>
          <p:cNvSpPr/>
          <p:nvPr/>
        </p:nvSpPr>
        <p:spPr>
          <a:xfrm>
            <a:off x="583668" y="1629682"/>
            <a:ext cx="400193" cy="49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  <a:sym typeface="Helvetica Light"/>
              </a:rPr>
              <a:t>1</a:t>
            </a:r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F3ECB325-F730-4C49-8589-E6A1AFD80A4B}"/>
              </a:ext>
            </a:extLst>
          </p:cNvPr>
          <p:cNvSpPr/>
          <p:nvPr/>
        </p:nvSpPr>
        <p:spPr>
          <a:xfrm>
            <a:off x="2485766" y="1599656"/>
            <a:ext cx="1740805" cy="3267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id-ID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56" name="Rectangle 1255">
            <a:extLst>
              <a:ext uri="{FF2B5EF4-FFF2-40B4-BE49-F238E27FC236}">
                <a16:creationId xmlns:a16="http://schemas.microsoft.com/office/drawing/2014/main" id="{62D31170-A6BD-4B82-9CD5-DFE6FE6F55FE}"/>
              </a:ext>
            </a:extLst>
          </p:cNvPr>
          <p:cNvSpPr/>
          <p:nvPr/>
        </p:nvSpPr>
        <p:spPr>
          <a:xfrm>
            <a:off x="4333727" y="1599656"/>
            <a:ext cx="1740805" cy="3267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id-ID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57" name="Rectangle 1256">
            <a:extLst>
              <a:ext uri="{FF2B5EF4-FFF2-40B4-BE49-F238E27FC236}">
                <a16:creationId xmlns:a16="http://schemas.microsoft.com/office/drawing/2014/main" id="{AC56B869-4B3A-4098-BE9B-EDF6E1B3505E}"/>
              </a:ext>
            </a:extLst>
          </p:cNvPr>
          <p:cNvSpPr/>
          <p:nvPr/>
        </p:nvSpPr>
        <p:spPr>
          <a:xfrm>
            <a:off x="6174119" y="1611217"/>
            <a:ext cx="1740805" cy="3267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id-ID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0524C009-51C2-401E-BE63-754951E6CD0C}"/>
              </a:ext>
            </a:extLst>
          </p:cNvPr>
          <p:cNvSpPr/>
          <p:nvPr/>
        </p:nvSpPr>
        <p:spPr>
          <a:xfrm>
            <a:off x="2576816" y="3795566"/>
            <a:ext cx="1573809" cy="1005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en-US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C5E0F659-24B7-4833-BA00-A5100C15310E}"/>
              </a:ext>
            </a:extLst>
          </p:cNvPr>
          <p:cNvSpPr/>
          <p:nvPr/>
        </p:nvSpPr>
        <p:spPr>
          <a:xfrm>
            <a:off x="4420671" y="3806651"/>
            <a:ext cx="1573809" cy="1005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en-US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60" name="Rectangle 1259">
            <a:extLst>
              <a:ext uri="{FF2B5EF4-FFF2-40B4-BE49-F238E27FC236}">
                <a16:creationId xmlns:a16="http://schemas.microsoft.com/office/drawing/2014/main" id="{07AF991C-69A4-4316-B3DC-DEE6881FAEDD}"/>
              </a:ext>
            </a:extLst>
          </p:cNvPr>
          <p:cNvSpPr/>
          <p:nvPr/>
        </p:nvSpPr>
        <p:spPr>
          <a:xfrm>
            <a:off x="6244138" y="3806651"/>
            <a:ext cx="1608974" cy="1005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en-US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pic>
        <p:nvPicPr>
          <p:cNvPr id="1261" name="Picture 1260" descr="download (1).png">
            <a:extLst>
              <a:ext uri="{FF2B5EF4-FFF2-40B4-BE49-F238E27FC236}">
                <a16:creationId xmlns:a16="http://schemas.microsoft.com/office/drawing/2014/main" id="{7D044D75-0F1C-477F-8831-6AF5ED5278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72" y="2269998"/>
            <a:ext cx="1070859" cy="937002"/>
          </a:xfrm>
          <a:prstGeom prst="rect">
            <a:avLst/>
          </a:prstGeom>
        </p:spPr>
      </p:pic>
      <p:sp>
        <p:nvSpPr>
          <p:cNvPr id="1262" name="TextBox 1261">
            <a:extLst>
              <a:ext uri="{FF2B5EF4-FFF2-40B4-BE49-F238E27FC236}">
                <a16:creationId xmlns:a16="http://schemas.microsoft.com/office/drawing/2014/main" id="{DD140223-B745-4897-AFD2-FEEF8E5C7476}"/>
              </a:ext>
            </a:extLst>
          </p:cNvPr>
          <p:cNvSpPr txBox="1"/>
          <p:nvPr/>
        </p:nvSpPr>
        <p:spPr>
          <a:xfrm>
            <a:off x="2466614" y="3434513"/>
            <a:ext cx="1913478" cy="112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4"/>
            <a:r>
              <a:rPr lang="en-US" sz="1406" b="1" dirty="0">
                <a:solidFill>
                  <a:srgbClr val="C00000"/>
                </a:solidFill>
                <a:latin typeface="Calibri" panose="020F0502020204030204"/>
                <a:sym typeface="Helvetica Light"/>
              </a:rPr>
              <a:t>DITJEN IMIGRASI</a:t>
            </a:r>
          </a:p>
          <a:p>
            <a:pPr algn="ctr" defTabSz="914114"/>
            <a:endParaRPr lang="en-US" sz="1406" b="1" dirty="0">
              <a:solidFill>
                <a:srgbClr val="C00000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Pemeriksaan</a:t>
            </a:r>
            <a:r>
              <a:rPr lang="en-US" sz="1300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Kelengkapan</a:t>
            </a:r>
            <a:r>
              <a:rPr lang="en-US" sz="1300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</a:t>
            </a:r>
          </a:p>
          <a:p>
            <a:pPr algn="ctr" defTabSz="914114"/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Dokumen</a:t>
            </a:r>
            <a:endParaRPr lang="id-ID" sz="1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pic>
        <p:nvPicPr>
          <p:cNvPr id="1263" name="Picture 17">
            <a:extLst>
              <a:ext uri="{FF2B5EF4-FFF2-40B4-BE49-F238E27FC236}">
                <a16:creationId xmlns:a16="http://schemas.microsoft.com/office/drawing/2014/main" id="{6C9620BC-9BA8-4063-A7DC-9C80155FF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/>
          <a:stretch>
            <a:fillRect/>
          </a:stretch>
        </p:blipFill>
        <p:spPr bwMode="auto">
          <a:xfrm>
            <a:off x="4685802" y="2012463"/>
            <a:ext cx="1034089" cy="130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4" name="TextBox 1263">
            <a:extLst>
              <a:ext uri="{FF2B5EF4-FFF2-40B4-BE49-F238E27FC236}">
                <a16:creationId xmlns:a16="http://schemas.microsoft.com/office/drawing/2014/main" id="{E99CE9B8-E376-4197-8854-2011E6F52A7E}"/>
              </a:ext>
            </a:extLst>
          </p:cNvPr>
          <p:cNvSpPr txBox="1"/>
          <p:nvPr/>
        </p:nvSpPr>
        <p:spPr>
          <a:xfrm>
            <a:off x="4423955" y="3401598"/>
            <a:ext cx="1557783" cy="1098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4"/>
            <a:r>
              <a:rPr lang="en-US" sz="1406" b="1" dirty="0">
                <a:solidFill>
                  <a:srgbClr val="C00000"/>
                </a:solidFill>
                <a:latin typeface="Calibri" panose="020F0502020204030204"/>
                <a:sym typeface="Helvetica Light"/>
              </a:rPr>
              <a:t>PEMOHON</a:t>
            </a:r>
          </a:p>
          <a:p>
            <a:pPr algn="ctr" defTabSz="914114"/>
            <a:endParaRPr lang="id-ID" sz="1406" b="1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1125" b="1" dirty="0">
              <a:solidFill>
                <a:prstClr val="white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r>
              <a:rPr lang="en-US" sz="1300" b="1" dirty="0" err="1">
                <a:solidFill>
                  <a:prstClr val="white"/>
                </a:solidFill>
                <a:latin typeface="Calibri" panose="020F0502020204030204"/>
                <a:sym typeface="Helvetica Light"/>
              </a:rPr>
              <a:t>Pembayaran</a:t>
            </a:r>
            <a:r>
              <a:rPr lang="en-US" sz="1300" b="1" dirty="0">
                <a:solidFill>
                  <a:prstClr val="white"/>
                </a:solidFill>
                <a:latin typeface="Calibri" panose="020F0502020204030204"/>
                <a:sym typeface="Helvetica Light"/>
              </a:rPr>
              <a:t> PNBP</a:t>
            </a:r>
          </a:p>
          <a:p>
            <a:pPr algn="ctr" defTabSz="914114"/>
            <a:r>
              <a:rPr lang="en-US" sz="1300" b="1" dirty="0" err="1">
                <a:solidFill>
                  <a:prstClr val="white"/>
                </a:solidFill>
                <a:latin typeface="Calibri" panose="020F0502020204030204"/>
                <a:sym typeface="Helvetica Light"/>
              </a:rPr>
              <a:t>Persetujuan</a:t>
            </a:r>
            <a:r>
              <a:rPr lang="en-US" sz="1300" b="1" dirty="0">
                <a:solidFill>
                  <a:prstClr val="white"/>
                </a:solidFill>
                <a:latin typeface="Calibri" panose="020F0502020204030204"/>
                <a:sym typeface="Helvetica Light"/>
              </a:rPr>
              <a:t> Visa</a:t>
            </a:r>
          </a:p>
        </p:txBody>
      </p:sp>
      <p:pic>
        <p:nvPicPr>
          <p:cNvPr id="1265" name="Picture 1264" descr="download (1).png">
            <a:extLst>
              <a:ext uri="{FF2B5EF4-FFF2-40B4-BE49-F238E27FC236}">
                <a16:creationId xmlns:a16="http://schemas.microsoft.com/office/drawing/2014/main" id="{7C5D2EC4-E2D7-49DF-86C2-B613C9F9C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2234989"/>
            <a:ext cx="1070859" cy="937002"/>
          </a:xfrm>
          <a:prstGeom prst="rect">
            <a:avLst/>
          </a:prstGeom>
        </p:spPr>
      </p:pic>
      <p:sp>
        <p:nvSpPr>
          <p:cNvPr id="1266" name="TextBox 1265">
            <a:extLst>
              <a:ext uri="{FF2B5EF4-FFF2-40B4-BE49-F238E27FC236}">
                <a16:creationId xmlns:a16="http://schemas.microsoft.com/office/drawing/2014/main" id="{A7A61B18-4FD3-404B-B9CE-87EF03E8F572}"/>
              </a:ext>
            </a:extLst>
          </p:cNvPr>
          <p:cNvSpPr txBox="1"/>
          <p:nvPr/>
        </p:nvSpPr>
        <p:spPr>
          <a:xfrm>
            <a:off x="6065538" y="3429000"/>
            <a:ext cx="1979891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4"/>
            <a:r>
              <a:rPr lang="en-US" sz="1406" b="1" dirty="0">
                <a:solidFill>
                  <a:srgbClr val="C00000"/>
                </a:solidFill>
                <a:latin typeface="Calibri" panose="020F0502020204030204"/>
                <a:sym typeface="Helvetica Light"/>
              </a:rPr>
              <a:t>DITJEN IMIGRASI</a:t>
            </a:r>
          </a:p>
          <a:p>
            <a:pPr algn="ctr" defTabSz="914114"/>
            <a:endParaRPr lang="en-US" sz="500" b="1" dirty="0">
              <a:solidFill>
                <a:srgbClr val="C00000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marL="321457" indent="-193098" algn="just" defTabSz="914114">
              <a:buClr>
                <a:schemeClr val="bg1"/>
              </a:buClr>
              <a:buFont typeface="+mj-lt"/>
              <a:buAutoNum type="arabicPeriod"/>
            </a:pPr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Verifikasi</a:t>
            </a:r>
            <a:r>
              <a:rPr lang="en-US" sz="1300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Dok</a:t>
            </a:r>
            <a:endParaRPr lang="en-US" sz="1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marL="321457" indent="-193098" algn="just" defTabSz="914114">
              <a:buClr>
                <a:schemeClr val="bg1"/>
              </a:buClr>
              <a:buFont typeface="+mj-lt"/>
              <a:buAutoNum type="arabicPeriod"/>
            </a:pPr>
            <a:r>
              <a:rPr lang="en-US" sz="1300" b="1" i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Background check</a:t>
            </a:r>
          </a:p>
          <a:p>
            <a:pPr marL="321457" indent="-193098" algn="just" defTabSz="914114">
              <a:buClr>
                <a:schemeClr val="bg1"/>
              </a:buClr>
              <a:buFont typeface="+mj-lt"/>
              <a:buAutoNum type="arabicPeriod"/>
            </a:pPr>
            <a:r>
              <a:rPr lang="en-US" sz="1300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Cek CEKAL</a:t>
            </a:r>
          </a:p>
          <a:p>
            <a:pPr algn="ctr" defTabSz="914114"/>
            <a:endParaRPr lang="en-US" sz="1406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67" name="Rectangle 1266">
            <a:extLst>
              <a:ext uri="{FF2B5EF4-FFF2-40B4-BE49-F238E27FC236}">
                <a16:creationId xmlns:a16="http://schemas.microsoft.com/office/drawing/2014/main" id="{ED5F476C-25C8-4E17-90E6-6875EE738C42}"/>
              </a:ext>
            </a:extLst>
          </p:cNvPr>
          <p:cNvSpPr/>
          <p:nvPr/>
        </p:nvSpPr>
        <p:spPr>
          <a:xfrm>
            <a:off x="2486639" y="1597280"/>
            <a:ext cx="400193" cy="49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  <a:sym typeface="Helvetica Light"/>
              </a:rPr>
              <a:t>2</a:t>
            </a:r>
          </a:p>
        </p:txBody>
      </p:sp>
      <p:sp>
        <p:nvSpPr>
          <p:cNvPr id="1268" name="Rectangle 1267">
            <a:extLst>
              <a:ext uri="{FF2B5EF4-FFF2-40B4-BE49-F238E27FC236}">
                <a16:creationId xmlns:a16="http://schemas.microsoft.com/office/drawing/2014/main" id="{0E51CA78-691B-4F75-A90E-01A95B8B4F4A}"/>
              </a:ext>
            </a:extLst>
          </p:cNvPr>
          <p:cNvSpPr/>
          <p:nvPr/>
        </p:nvSpPr>
        <p:spPr>
          <a:xfrm>
            <a:off x="4330802" y="1584803"/>
            <a:ext cx="400193" cy="49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  <a:sym typeface="Helvetica Light"/>
              </a:rPr>
              <a:t>3</a:t>
            </a:r>
          </a:p>
        </p:txBody>
      </p:sp>
      <p:sp>
        <p:nvSpPr>
          <p:cNvPr id="1269" name="Rectangle 1268">
            <a:extLst>
              <a:ext uri="{FF2B5EF4-FFF2-40B4-BE49-F238E27FC236}">
                <a16:creationId xmlns:a16="http://schemas.microsoft.com/office/drawing/2014/main" id="{234E4AD2-68B7-4DEC-A32C-5ABA9A8D5118}"/>
              </a:ext>
            </a:extLst>
          </p:cNvPr>
          <p:cNvSpPr/>
          <p:nvPr/>
        </p:nvSpPr>
        <p:spPr>
          <a:xfrm>
            <a:off x="6174966" y="1596750"/>
            <a:ext cx="400193" cy="49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  <a:sym typeface="Helvetica Light"/>
              </a:rPr>
              <a:t>4</a:t>
            </a:r>
          </a:p>
        </p:txBody>
      </p:sp>
      <p:sp>
        <p:nvSpPr>
          <p:cNvPr id="1270" name="Rectangle 1269">
            <a:extLst>
              <a:ext uri="{FF2B5EF4-FFF2-40B4-BE49-F238E27FC236}">
                <a16:creationId xmlns:a16="http://schemas.microsoft.com/office/drawing/2014/main" id="{AA2145B0-8A76-4BF9-9B21-B6BFBD23BD16}"/>
              </a:ext>
            </a:extLst>
          </p:cNvPr>
          <p:cNvSpPr/>
          <p:nvPr/>
        </p:nvSpPr>
        <p:spPr>
          <a:xfrm>
            <a:off x="8012337" y="1611217"/>
            <a:ext cx="1740805" cy="3267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id-ID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71" name="Rectangle 1270">
            <a:extLst>
              <a:ext uri="{FF2B5EF4-FFF2-40B4-BE49-F238E27FC236}">
                <a16:creationId xmlns:a16="http://schemas.microsoft.com/office/drawing/2014/main" id="{BEAE4AC4-859A-43E4-9359-1E05D75239B3}"/>
              </a:ext>
            </a:extLst>
          </p:cNvPr>
          <p:cNvSpPr/>
          <p:nvPr/>
        </p:nvSpPr>
        <p:spPr>
          <a:xfrm>
            <a:off x="8082356" y="3806651"/>
            <a:ext cx="1608974" cy="1005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en-US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72" name="TextBox 1271">
            <a:extLst>
              <a:ext uri="{FF2B5EF4-FFF2-40B4-BE49-F238E27FC236}">
                <a16:creationId xmlns:a16="http://schemas.microsoft.com/office/drawing/2014/main" id="{F4C5FEBB-5A83-48A9-837D-7A2A9D2484B1}"/>
              </a:ext>
            </a:extLst>
          </p:cNvPr>
          <p:cNvSpPr txBox="1"/>
          <p:nvPr/>
        </p:nvSpPr>
        <p:spPr>
          <a:xfrm>
            <a:off x="7903756" y="3429000"/>
            <a:ext cx="1979891" cy="124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4"/>
            <a:r>
              <a:rPr lang="en-US" sz="1406" b="1" dirty="0">
                <a:solidFill>
                  <a:srgbClr val="C00000"/>
                </a:solidFill>
                <a:latin typeface="Calibri" panose="020F0502020204030204"/>
                <a:sym typeface="Helvetica Light"/>
              </a:rPr>
              <a:t>TKPV</a:t>
            </a:r>
          </a:p>
          <a:p>
            <a:pPr algn="ctr" defTabSz="914114"/>
            <a:endParaRPr lang="en-US" sz="500" b="1" dirty="0">
              <a:solidFill>
                <a:srgbClr val="C00000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10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r>
              <a:rPr lang="en-US" sz="1406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Melakukan</a:t>
            </a:r>
            <a:r>
              <a:rPr lang="en-US" sz="1406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</a:t>
            </a:r>
          </a:p>
          <a:p>
            <a:pPr algn="ctr" defTabSz="914114"/>
            <a:r>
              <a:rPr lang="en-US" sz="1406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wawancara</a:t>
            </a:r>
            <a:r>
              <a:rPr lang="en-US" sz="1406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</a:t>
            </a:r>
          </a:p>
          <a:p>
            <a:pPr algn="ctr" defTabSz="914114"/>
            <a:r>
              <a:rPr lang="en-US" sz="1406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Penjamin</a:t>
            </a:r>
            <a:endParaRPr lang="en-US" sz="1406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73" name="Rectangle 1272">
            <a:extLst>
              <a:ext uri="{FF2B5EF4-FFF2-40B4-BE49-F238E27FC236}">
                <a16:creationId xmlns:a16="http://schemas.microsoft.com/office/drawing/2014/main" id="{647F3C0B-6CD0-47EE-B9FE-3F385F7AA03E}"/>
              </a:ext>
            </a:extLst>
          </p:cNvPr>
          <p:cNvSpPr/>
          <p:nvPr/>
        </p:nvSpPr>
        <p:spPr>
          <a:xfrm>
            <a:off x="8013184" y="1596750"/>
            <a:ext cx="400193" cy="49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  <a:sym typeface="Helvetica Light"/>
              </a:rPr>
              <a:t>5</a:t>
            </a:r>
          </a:p>
        </p:txBody>
      </p:sp>
      <p:sp>
        <p:nvSpPr>
          <p:cNvPr id="1274" name="Rectangle 1273">
            <a:extLst>
              <a:ext uri="{FF2B5EF4-FFF2-40B4-BE49-F238E27FC236}">
                <a16:creationId xmlns:a16="http://schemas.microsoft.com/office/drawing/2014/main" id="{93E24877-69E6-4899-9AE4-89EB1E7F828B}"/>
              </a:ext>
            </a:extLst>
          </p:cNvPr>
          <p:cNvSpPr/>
          <p:nvPr/>
        </p:nvSpPr>
        <p:spPr>
          <a:xfrm>
            <a:off x="9920640" y="1625684"/>
            <a:ext cx="1740805" cy="3267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id-ID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75" name="Rectangle 1274">
            <a:extLst>
              <a:ext uri="{FF2B5EF4-FFF2-40B4-BE49-F238E27FC236}">
                <a16:creationId xmlns:a16="http://schemas.microsoft.com/office/drawing/2014/main" id="{1A8EC964-8E0D-47BB-9991-08D50D6DF01F}"/>
              </a:ext>
            </a:extLst>
          </p:cNvPr>
          <p:cNvSpPr/>
          <p:nvPr/>
        </p:nvSpPr>
        <p:spPr>
          <a:xfrm>
            <a:off x="9990659" y="3821118"/>
            <a:ext cx="1608974" cy="10055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endParaRPr lang="en-US" sz="1799">
              <a:solidFill>
                <a:prstClr val="white"/>
              </a:solidFill>
              <a:latin typeface="Calibri" panose="020F0502020204030204"/>
              <a:sym typeface="Helvetica Light"/>
            </a:endParaRPr>
          </a:p>
        </p:txBody>
      </p:sp>
      <p:pic>
        <p:nvPicPr>
          <p:cNvPr id="1276" name="Picture 1275" descr="download (1).png">
            <a:extLst>
              <a:ext uri="{FF2B5EF4-FFF2-40B4-BE49-F238E27FC236}">
                <a16:creationId xmlns:a16="http://schemas.microsoft.com/office/drawing/2014/main" id="{719F9BC3-AC0E-4DFC-B599-5E6CD3656D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1" y="2249456"/>
            <a:ext cx="1070859" cy="937002"/>
          </a:xfrm>
          <a:prstGeom prst="rect">
            <a:avLst/>
          </a:prstGeom>
        </p:spPr>
      </p:pic>
      <p:sp>
        <p:nvSpPr>
          <p:cNvPr id="1277" name="TextBox 1276">
            <a:extLst>
              <a:ext uri="{FF2B5EF4-FFF2-40B4-BE49-F238E27FC236}">
                <a16:creationId xmlns:a16="http://schemas.microsoft.com/office/drawing/2014/main" id="{1F27A1D4-2D94-4C20-AD19-467A10B71A45}"/>
              </a:ext>
            </a:extLst>
          </p:cNvPr>
          <p:cNvSpPr txBox="1"/>
          <p:nvPr/>
        </p:nvSpPr>
        <p:spPr>
          <a:xfrm>
            <a:off x="9812059" y="3443467"/>
            <a:ext cx="1979891" cy="124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14"/>
            <a:r>
              <a:rPr lang="en-US" sz="1406" b="1" dirty="0">
                <a:solidFill>
                  <a:srgbClr val="C00000"/>
                </a:solidFill>
                <a:latin typeface="Calibri" panose="020F0502020204030204"/>
                <a:sym typeface="Helvetica Light"/>
              </a:rPr>
              <a:t>DITJEN IMIGRASI</a:t>
            </a:r>
          </a:p>
          <a:p>
            <a:pPr algn="ctr" defTabSz="914114"/>
            <a:endParaRPr lang="en-US" sz="500" b="1" dirty="0">
              <a:solidFill>
                <a:srgbClr val="C00000"/>
              </a:solidFill>
              <a:latin typeface="Calibri" panose="020F0502020204030204"/>
              <a:sym typeface="Helvetica Light"/>
            </a:endParaRPr>
          </a:p>
          <a:p>
            <a:pPr algn="ctr" defTabSz="914114"/>
            <a:endParaRPr lang="en-US" sz="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marL="128359" algn="ctr" defTabSz="914114"/>
            <a:endParaRPr lang="en-US" sz="1300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  <a:p>
            <a:pPr marL="128359" algn="ctr" defTabSz="914114"/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Menerbitkan</a:t>
            </a:r>
            <a:r>
              <a:rPr lang="en-US" sz="1300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</a:t>
            </a:r>
            <a:r>
              <a:rPr lang="en-US" sz="1300" b="1" dirty="0" err="1">
                <a:solidFill>
                  <a:srgbClr val="FFFFFF"/>
                </a:solidFill>
                <a:latin typeface="Calibri" panose="020F0502020204030204"/>
                <a:sym typeface="Helvetica Light"/>
              </a:rPr>
              <a:t>Persetujuan</a:t>
            </a:r>
            <a:r>
              <a:rPr lang="en-US" sz="1300" b="1" dirty="0">
                <a:solidFill>
                  <a:srgbClr val="FFFFFF"/>
                </a:solidFill>
                <a:latin typeface="Calibri" panose="020F0502020204030204"/>
                <a:sym typeface="Helvetica Light"/>
              </a:rPr>
              <a:t> Visa</a:t>
            </a:r>
          </a:p>
          <a:p>
            <a:pPr algn="ctr" defTabSz="914114"/>
            <a:endParaRPr lang="en-US" sz="1406" b="1" dirty="0">
              <a:solidFill>
                <a:srgbClr val="FFFFFF"/>
              </a:solidFill>
              <a:latin typeface="Calibri" panose="020F0502020204030204"/>
              <a:sym typeface="Helvetica Light"/>
            </a:endParaRPr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1F368C63-489D-4242-BAC0-D5041C843ABB}"/>
              </a:ext>
            </a:extLst>
          </p:cNvPr>
          <p:cNvSpPr/>
          <p:nvPr/>
        </p:nvSpPr>
        <p:spPr>
          <a:xfrm>
            <a:off x="9921487" y="1611217"/>
            <a:ext cx="400193" cy="4968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4"/>
            <a:r>
              <a:rPr lang="en-US" sz="2400" dirty="0">
                <a:solidFill>
                  <a:prstClr val="white"/>
                </a:solidFill>
                <a:latin typeface="Arial"/>
                <a:cs typeface="Arial"/>
                <a:sym typeface="Helvetica Light"/>
              </a:rPr>
              <a:t>6</a:t>
            </a:r>
          </a:p>
        </p:txBody>
      </p:sp>
      <p:pic>
        <p:nvPicPr>
          <p:cNvPr id="1279" name="Picture 5" descr="C:\Users\user\AppData\Local\Microsoft\Windows\Temporary Internet Files\Content.IE5\AWO3W998\9551-3d-bar-graph-meeting-pv[1].jpg">
            <a:extLst>
              <a:ext uri="{FF2B5EF4-FFF2-40B4-BE49-F238E27FC236}">
                <a16:creationId xmlns:a16="http://schemas.microsoft.com/office/drawing/2014/main" id="{3DF52088-6677-4F75-BEC2-C05EAA98B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05" y="2179230"/>
            <a:ext cx="1077207" cy="10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AEBCB1-EDE6-6F4F-9BDD-C5714FE0BC63}"/>
              </a:ext>
            </a:extLst>
          </p:cNvPr>
          <p:cNvSpPr/>
          <p:nvPr/>
        </p:nvSpPr>
        <p:spPr>
          <a:xfrm>
            <a:off x="2620992" y="1487276"/>
            <a:ext cx="8351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Montserrat" pitchFamily="2" charset="77"/>
              </a:rPr>
              <a:t>PENJAMIN KEIMIGRASIAN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E871A-B677-4582-9015-1FA40DE03723}"/>
              </a:ext>
            </a:extLst>
          </p:cNvPr>
          <p:cNvSpPr txBox="1"/>
          <p:nvPr/>
        </p:nvSpPr>
        <p:spPr>
          <a:xfrm>
            <a:off x="2329132" y="2708694"/>
            <a:ext cx="8351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Penjamin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korporasi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bertanggung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keberadaan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Asing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selama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berada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di wilayah Indonesia”</a:t>
            </a:r>
            <a:endParaRPr lang="en-ID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41404333-D6A4-47B0-A108-891B0CF11675}"/>
              </a:ext>
            </a:extLst>
          </p:cNvPr>
          <p:cNvSpPr/>
          <p:nvPr/>
        </p:nvSpPr>
        <p:spPr>
          <a:xfrm>
            <a:off x="9744456" y="213359"/>
            <a:ext cx="478535" cy="44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AC473195-8980-456A-BD25-EABBF5F20BEE}"/>
              </a:ext>
            </a:extLst>
          </p:cNvPr>
          <p:cNvSpPr/>
          <p:nvPr/>
        </p:nvSpPr>
        <p:spPr>
          <a:xfrm>
            <a:off x="9255252" y="227075"/>
            <a:ext cx="374903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16269505-BC5C-4AD6-ABFE-077BF9E1125D}"/>
              </a:ext>
            </a:extLst>
          </p:cNvPr>
          <p:cNvSpPr/>
          <p:nvPr/>
        </p:nvSpPr>
        <p:spPr>
          <a:xfrm>
            <a:off x="10821923" y="213359"/>
            <a:ext cx="432816" cy="432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AF8841BF-6418-4045-BCD7-0A875309DA30}"/>
              </a:ext>
            </a:extLst>
          </p:cNvPr>
          <p:cNvSpPr/>
          <p:nvPr/>
        </p:nvSpPr>
        <p:spPr>
          <a:xfrm>
            <a:off x="11311128" y="213359"/>
            <a:ext cx="516635" cy="416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3D0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DBC7F6-8969-4A59-9635-3B576F6548DB}"/>
              </a:ext>
            </a:extLst>
          </p:cNvPr>
          <p:cNvGrpSpPr/>
          <p:nvPr/>
        </p:nvGrpSpPr>
        <p:grpSpPr>
          <a:xfrm>
            <a:off x="10311384" y="228600"/>
            <a:ext cx="432816" cy="403323"/>
            <a:chOff x="10691031" y="612324"/>
            <a:chExt cx="569481" cy="5306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A90FB3-27ED-4D41-9E7B-F0EC6D204A0E}"/>
                </a:ext>
              </a:extLst>
            </p:cNvPr>
            <p:cNvSpPr/>
            <p:nvPr/>
          </p:nvSpPr>
          <p:spPr>
            <a:xfrm>
              <a:off x="10691031" y="612324"/>
              <a:ext cx="569481" cy="530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09635" fontAlgn="base">
                <a:spcBef>
                  <a:spcPct val="0"/>
                </a:spcBef>
                <a:spcAft>
                  <a:spcPct val="0"/>
                </a:spcAft>
              </a:pPr>
              <a:endParaRPr lang="en-ID" sz="2531">
                <a:solidFill>
                  <a:prstClr val="white"/>
                </a:solidFill>
                <a:latin typeface="Calibri"/>
                <a:sym typeface="Helvetica Light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CE30316F-DBCF-4E0A-A53A-EAAC6DBC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4049" y="665103"/>
              <a:ext cx="452231" cy="43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628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APARAN - PUTIH - HIJAU">
  <a:themeElements>
    <a:clrScheme name="TURKISH PALLETE">
      <a:dk1>
        <a:srgbClr val="294A5B"/>
      </a:dk1>
      <a:lt1>
        <a:srgbClr val="FFFFFF"/>
      </a:lt1>
      <a:dk2>
        <a:srgbClr val="294A5B"/>
      </a:dk2>
      <a:lt2>
        <a:srgbClr val="F2F2F2"/>
      </a:lt2>
      <a:accent1>
        <a:srgbClr val="BADFE8"/>
      </a:accent1>
      <a:accent2>
        <a:srgbClr val="93BCC7"/>
      </a:accent2>
      <a:accent3>
        <a:srgbClr val="6C9AA7"/>
      </a:accent3>
      <a:accent4>
        <a:srgbClr val="5B8291"/>
      </a:accent4>
      <a:accent5>
        <a:srgbClr val="446775"/>
      </a:accent5>
      <a:accent6>
        <a:srgbClr val="355961"/>
      </a:accent6>
      <a:hlink>
        <a:srgbClr val="93BCC7"/>
      </a:hlink>
      <a:folHlink>
        <a:srgbClr val="48A1F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1398</Words>
  <Application>Microsoft Office PowerPoint</Application>
  <PresentationFormat>Widescreen</PresentationFormat>
  <Paragraphs>189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Open Sans Bold</vt:lpstr>
      <vt:lpstr>Century Gothic</vt:lpstr>
      <vt:lpstr>Avenir Next LT Pro Light</vt:lpstr>
      <vt:lpstr>Montserrat</vt:lpstr>
      <vt:lpstr>Arial MT</vt:lpstr>
      <vt:lpstr>Calibri Light</vt:lpstr>
      <vt:lpstr>Calibri</vt:lpstr>
      <vt:lpstr>Posterama</vt:lpstr>
      <vt:lpstr>Aharoni</vt:lpstr>
      <vt:lpstr>Tahoma</vt:lpstr>
      <vt:lpstr>Wingdings</vt:lpstr>
      <vt:lpstr>Arial</vt:lpstr>
      <vt:lpstr>Open Sans Extra Bold Bold</vt:lpstr>
      <vt:lpstr>TEMPLATE PAPARAN - PUTIH - HIJAU</vt:lpstr>
      <vt:lpstr>Office Theme</vt:lpstr>
      <vt:lpstr>1_Office Theme</vt:lpstr>
      <vt:lpstr>2_Office Theme</vt:lpstr>
      <vt:lpstr>PowerPoint Presentation</vt:lpstr>
      <vt:lpstr>PowerPoint Presentation</vt:lpstr>
      <vt:lpstr>Indonesia memiliki 4 (empat) jenis visa - visa diplomatik, visa dinas,  visa kunjungan, dan visa tinggal terbatas</vt:lpstr>
      <vt:lpstr>Persyaratan Permohonan Visa Peneliti:</vt:lpstr>
      <vt:lpstr>Business Process dan Output E-Visa</vt:lpstr>
      <vt:lpstr>PENERBITAN VISA BAGI WARGA NEGARA DARI NEGARA CALLING VISA</vt:lpstr>
      <vt:lpstr>TIM KOORDINASI PENILAI VISA (TKPV)</vt:lpstr>
      <vt:lpstr>PowerPoint Presentation</vt:lpstr>
      <vt:lpstr>PowerPoint Presentation</vt:lpstr>
      <vt:lpstr>TIPE/KATEGORI PENJAMIN KEIMIGRASIAN</vt:lpstr>
      <vt:lpstr>TERIMA 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humasimigrasi1@outlook.com</dc:creator>
  <cp:lastModifiedBy>wihadi sutrisno</cp:lastModifiedBy>
  <cp:revision>2</cp:revision>
  <dcterms:created xsi:type="dcterms:W3CDTF">2021-08-14T08:12:40Z</dcterms:created>
  <dcterms:modified xsi:type="dcterms:W3CDTF">2023-07-05T04:08:51Z</dcterms:modified>
</cp:coreProperties>
</file>