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1" r:id="rId5"/>
    <p:sldId id="262" r:id="rId6"/>
    <p:sldId id="263"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12"/>
    <a:srgbClr val="FFB606"/>
    <a:srgbClr val="FFFC08"/>
    <a:srgbClr val="FFF611"/>
    <a:srgbClr val="00508F"/>
    <a:srgbClr val="2683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4" name="Picture 23"/>
          <p:cNvPicPr>
            <a:picLocks noChangeAspect="1"/>
          </p:cNvPicPr>
          <p:nvPr userDrawn="1"/>
        </p:nvPicPr>
        <p:blipFill>
          <a:blip r:embed="rId2"/>
          <a:stretch>
            <a:fillRect/>
          </a:stretch>
        </p:blipFill>
        <p:spPr>
          <a:xfrm>
            <a:off x="50337" y="121122"/>
            <a:ext cx="10196749" cy="6282166"/>
          </a:xfrm>
          <a:prstGeom prst="rect">
            <a:avLst/>
          </a:prstGeom>
          <a:gradFill>
            <a:gsLst>
              <a:gs pos="0">
                <a:schemeClr val="accent6">
                  <a:satMod val="103000"/>
                  <a:lumMod val="102000"/>
                  <a:tint val="94000"/>
                  <a:alpha val="15000"/>
                </a:schemeClr>
              </a:gs>
              <a:gs pos="50000">
                <a:schemeClr val="accent6">
                  <a:satMod val="110000"/>
                  <a:lumMod val="100000"/>
                  <a:shade val="100000"/>
                </a:schemeClr>
              </a:gs>
              <a:gs pos="100000">
                <a:schemeClr val="accent6">
                  <a:lumMod val="99000"/>
                  <a:satMod val="120000"/>
                  <a:shade val="78000"/>
                </a:schemeClr>
              </a:gs>
            </a:gsLst>
            <a:lin ang="5400000" scaled="0"/>
          </a:gradFill>
        </p:spPr>
      </p:pic>
      <p:sp>
        <p:nvSpPr>
          <p:cNvPr id="2" name="Title 1"/>
          <p:cNvSpPr>
            <a:spLocks noGrp="1"/>
          </p:cNvSpPr>
          <p:nvPr>
            <p:ph type="ctrTitle"/>
          </p:nvPr>
        </p:nvSpPr>
        <p:spPr>
          <a:xfrm>
            <a:off x="5448300" y="1122363"/>
            <a:ext cx="6324600" cy="1991687"/>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5448300" y="3479037"/>
            <a:ext cx="6324600" cy="113132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21A55A-F612-40AE-AA62-0235C093E60A}" type="datetimeFigureOut">
              <a:rPr lang="en-US" smtClean="0"/>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A85C5-6906-426D-BFBF-D8691D59E853}" type="slidenum">
              <a:rPr lang="en-US" smtClean="0"/>
              <a:t>‹#›</a:t>
            </a:fld>
            <a:endParaRPr lang="en-US"/>
          </a:p>
        </p:txBody>
      </p:sp>
      <p:sp>
        <p:nvSpPr>
          <p:cNvPr id="7" name="Rectangle 6"/>
          <p:cNvSpPr/>
          <p:nvPr userDrawn="1"/>
        </p:nvSpPr>
        <p:spPr>
          <a:xfrm>
            <a:off x="0" y="0"/>
            <a:ext cx="12192000" cy="45719"/>
          </a:xfrm>
          <a:prstGeom prst="rect">
            <a:avLst/>
          </a:prstGeom>
          <a:solidFill>
            <a:srgbClr val="00508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84303" y="111753"/>
            <a:ext cx="455525" cy="601981"/>
          </a:xfrm>
          <a:prstGeom prst="rect">
            <a:avLst/>
          </a:prstGeom>
          <a:effectLst>
            <a:outerShdw blurRad="50800" dist="38100" algn="l" rotWithShape="0">
              <a:prstClr val="black">
                <a:alpha val="40000"/>
              </a:prstClr>
            </a:outerShdw>
          </a:effectLst>
        </p:spPr>
      </p:pic>
      <p:sp>
        <p:nvSpPr>
          <p:cNvPr id="9" name="TextBox 8"/>
          <p:cNvSpPr txBox="1"/>
          <p:nvPr userDrawn="1"/>
        </p:nvSpPr>
        <p:spPr>
          <a:xfrm>
            <a:off x="10094445" y="272097"/>
            <a:ext cx="2044176" cy="261610"/>
          </a:xfrm>
          <a:prstGeom prst="rect">
            <a:avLst/>
          </a:prstGeom>
          <a:noFill/>
        </p:spPr>
        <p:txBody>
          <a:bodyPr wrap="square" rtlCol="0">
            <a:spAutoFit/>
          </a:bodyPr>
          <a:lstStyle/>
          <a:p>
            <a:r>
              <a:rPr lang="en-US" sz="1100" dirty="0" smtClean="0">
                <a:ln w="1270">
                  <a:solidFill>
                    <a:srgbClr val="FFF212"/>
                  </a:solidFill>
                </a:ln>
                <a:solidFill>
                  <a:srgbClr val="FFF212"/>
                </a:solidFill>
                <a:effectLst>
                  <a:outerShdw blurRad="50800" dist="38100" algn="l" rotWithShape="0">
                    <a:prstClr val="black">
                      <a:alpha val="40000"/>
                    </a:prstClr>
                  </a:outerShdw>
                </a:effectLst>
                <a:latin typeface="Arial" panose="020B0604020202020204" pitchFamily="34" charset="0"/>
                <a:cs typeface="Arial" panose="020B0604020202020204" pitchFamily="34" charset="0"/>
              </a:rPr>
              <a:t>UNIVERSITAS SEMARANG</a:t>
            </a:r>
            <a:endParaRPr lang="en-US" sz="1100" dirty="0">
              <a:ln w="1270">
                <a:solidFill>
                  <a:srgbClr val="FFF212"/>
                </a:solidFill>
              </a:ln>
              <a:solidFill>
                <a:srgbClr val="FFF212"/>
              </a:solidFill>
              <a:effectLst>
                <a:outerShdw blurRad="50800" dist="38100" algn="l" rotWithShape="0">
                  <a:prstClr val="black">
                    <a:alpha val="40000"/>
                  </a:prstClr>
                </a:outerShdw>
              </a:effectLst>
              <a:latin typeface="Arial" panose="020B0604020202020204" pitchFamily="34" charset="0"/>
              <a:cs typeface="Arial" panose="020B0604020202020204" pitchFamily="34" charset="0"/>
            </a:endParaRPr>
          </a:p>
        </p:txBody>
      </p:sp>
      <p:sp>
        <p:nvSpPr>
          <p:cNvPr id="10" name="Rectangle 9"/>
          <p:cNvSpPr/>
          <p:nvPr userDrawn="1"/>
        </p:nvSpPr>
        <p:spPr>
          <a:xfrm>
            <a:off x="9563101" y="3173"/>
            <a:ext cx="2486024" cy="45719"/>
          </a:xfrm>
          <a:prstGeom prst="rect">
            <a:avLst/>
          </a:prstGeom>
          <a:solidFill>
            <a:srgbClr val="FFF212"/>
          </a:solidFill>
          <a:ln>
            <a:solidFill>
              <a:srgbClr val="FFF21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1" name="Rectangle 10"/>
          <p:cNvSpPr/>
          <p:nvPr userDrawn="1"/>
        </p:nvSpPr>
        <p:spPr>
          <a:xfrm>
            <a:off x="0" y="6445017"/>
            <a:ext cx="12192000" cy="412984"/>
          </a:xfrm>
          <a:prstGeom prst="rect">
            <a:avLst/>
          </a:prstGeom>
          <a:solidFill>
            <a:srgbClr val="00508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2" name="Rectangle 11"/>
          <p:cNvSpPr/>
          <p:nvPr userDrawn="1"/>
        </p:nvSpPr>
        <p:spPr>
          <a:xfrm>
            <a:off x="0" y="6445015"/>
            <a:ext cx="3079376" cy="412986"/>
          </a:xfrm>
          <a:prstGeom prst="rect">
            <a:avLst/>
          </a:prstGeom>
          <a:solidFill>
            <a:srgbClr val="FFB60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4" name="TextBox 13"/>
          <p:cNvSpPr txBox="1"/>
          <p:nvPr userDrawn="1"/>
        </p:nvSpPr>
        <p:spPr>
          <a:xfrm>
            <a:off x="542366" y="6400796"/>
            <a:ext cx="1281120" cy="400110"/>
          </a:xfrm>
          <a:prstGeom prst="rect">
            <a:avLst/>
          </a:prstGeom>
          <a:noFill/>
        </p:spPr>
        <p:txBody>
          <a:bodyPr wrap="none" rtlCol="0">
            <a:spAutoFit/>
          </a:bodyPr>
          <a:lstStyle/>
          <a:p>
            <a:r>
              <a:rPr lang="en-US" sz="2000" dirty="0" smtClean="0">
                <a:ln>
                  <a:solidFill>
                    <a:srgbClr val="2683C6"/>
                  </a:solidFill>
                </a:ln>
                <a:solidFill>
                  <a:srgbClr val="2683C6"/>
                </a:solidFill>
                <a:latin typeface="Arial" panose="020B0604020202020204" pitchFamily="34" charset="0"/>
                <a:cs typeface="Arial" panose="020B0604020202020204" pitchFamily="34" charset="0"/>
              </a:rPr>
              <a:t>usm.ac.id</a:t>
            </a:r>
            <a:endParaRPr lang="en-US" sz="2000" dirty="0">
              <a:ln>
                <a:solidFill>
                  <a:srgbClr val="2683C6"/>
                </a:solidFill>
              </a:ln>
              <a:solidFill>
                <a:srgbClr val="2683C6"/>
              </a:solidFill>
              <a:latin typeface="Arial" panose="020B0604020202020204" pitchFamily="34" charset="0"/>
              <a:cs typeface="Arial" panose="020B0604020202020204" pitchFamily="34" charset="0"/>
            </a:endParaRPr>
          </a:p>
        </p:txBody>
      </p:sp>
      <p:sp>
        <p:nvSpPr>
          <p:cNvPr id="15" name="TextBox 14"/>
          <p:cNvSpPr txBox="1"/>
          <p:nvPr userDrawn="1"/>
        </p:nvSpPr>
        <p:spPr>
          <a:xfrm>
            <a:off x="9619983" y="6445017"/>
            <a:ext cx="2518638" cy="369332"/>
          </a:xfrm>
          <a:prstGeom prst="rect">
            <a:avLst/>
          </a:prstGeom>
          <a:noFill/>
        </p:spPr>
        <p:txBody>
          <a:bodyPr wrap="none" rtlCol="0">
            <a:spAutoFit/>
          </a:bodyPr>
          <a:lstStyle/>
          <a:p>
            <a:r>
              <a:rPr lang="en-US" sz="1800" i="0" dirty="0" smtClean="0">
                <a:ln>
                  <a:solidFill>
                    <a:schemeClr val="bg1"/>
                  </a:solidFill>
                </a:ln>
                <a:solidFill>
                  <a:schemeClr val="bg1"/>
                </a:solidFill>
                <a:latin typeface="Blackadder ITC" panose="04020505051007020D02" pitchFamily="82" charset="0"/>
                <a:cs typeface="Arial" panose="020B0604020202020204" pitchFamily="34" charset="0"/>
              </a:rPr>
              <a:t>Bridging to the Better Future</a:t>
            </a:r>
            <a:endParaRPr lang="en-US" sz="1800" i="0" dirty="0">
              <a:ln>
                <a:solidFill>
                  <a:schemeClr val="bg1"/>
                </a:solidFill>
              </a:ln>
              <a:solidFill>
                <a:schemeClr val="bg1"/>
              </a:solidFill>
              <a:latin typeface="Blackadder ITC" panose="04020505051007020D02" pitchFamily="82" charset="0"/>
              <a:cs typeface="Arial" panose="020B0604020202020204" pitchFamily="34" charset="0"/>
            </a:endParaRPr>
          </a:p>
        </p:txBody>
      </p:sp>
    </p:spTree>
    <p:extLst>
      <p:ext uri="{BB962C8B-B14F-4D97-AF65-F5344CB8AC3E}">
        <p14:creationId xmlns:p14="http://schemas.microsoft.com/office/powerpoint/2010/main" val="3035728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21A55A-F612-40AE-AA62-0235C093E60A}" type="datetimeFigureOut">
              <a:rPr lang="en-US" smtClean="0"/>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A85C5-6906-426D-BFBF-D8691D59E853}" type="slidenum">
              <a:rPr lang="en-US" smtClean="0"/>
              <a:t>‹#›</a:t>
            </a:fld>
            <a:endParaRPr lang="en-US"/>
          </a:p>
        </p:txBody>
      </p:sp>
    </p:spTree>
    <p:extLst>
      <p:ext uri="{BB962C8B-B14F-4D97-AF65-F5344CB8AC3E}">
        <p14:creationId xmlns:p14="http://schemas.microsoft.com/office/powerpoint/2010/main" val="119938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21A55A-F612-40AE-AA62-0235C093E60A}" type="datetimeFigureOut">
              <a:rPr lang="en-US" smtClean="0"/>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A85C5-6906-426D-BFBF-D8691D59E853}" type="slidenum">
              <a:rPr lang="en-US" smtClean="0"/>
              <a:t>‹#›</a:t>
            </a:fld>
            <a:endParaRPr lang="en-US"/>
          </a:p>
        </p:txBody>
      </p:sp>
    </p:spTree>
    <p:extLst>
      <p:ext uri="{BB962C8B-B14F-4D97-AF65-F5344CB8AC3E}">
        <p14:creationId xmlns:p14="http://schemas.microsoft.com/office/powerpoint/2010/main" val="123609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21A55A-F612-40AE-AA62-0235C093E60A}" type="datetimeFigureOut">
              <a:rPr lang="en-US" smtClean="0"/>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A85C5-6906-426D-BFBF-D8691D59E853}" type="slidenum">
              <a:rPr lang="en-US" smtClean="0"/>
              <a:t>‹#›</a:t>
            </a:fld>
            <a:endParaRPr lang="en-US"/>
          </a:p>
        </p:txBody>
      </p:sp>
    </p:spTree>
    <p:extLst>
      <p:ext uri="{BB962C8B-B14F-4D97-AF65-F5344CB8AC3E}">
        <p14:creationId xmlns:p14="http://schemas.microsoft.com/office/powerpoint/2010/main" val="586657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1A55A-F612-40AE-AA62-0235C093E60A}" type="datetimeFigureOut">
              <a:rPr lang="en-US" smtClean="0"/>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A85C5-6906-426D-BFBF-D8691D59E853}" type="slidenum">
              <a:rPr lang="en-US" smtClean="0"/>
              <a:t>‹#›</a:t>
            </a:fld>
            <a:endParaRPr lang="en-US"/>
          </a:p>
        </p:txBody>
      </p:sp>
    </p:spTree>
    <p:extLst>
      <p:ext uri="{BB962C8B-B14F-4D97-AF65-F5344CB8AC3E}">
        <p14:creationId xmlns:p14="http://schemas.microsoft.com/office/powerpoint/2010/main" val="840729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21A55A-F612-40AE-AA62-0235C093E60A}" type="datetimeFigureOut">
              <a:rPr lang="en-US" smtClean="0"/>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A85C5-6906-426D-BFBF-D8691D59E853}" type="slidenum">
              <a:rPr lang="en-US" smtClean="0"/>
              <a:t>‹#›</a:t>
            </a:fld>
            <a:endParaRPr lang="en-US"/>
          </a:p>
        </p:txBody>
      </p:sp>
    </p:spTree>
    <p:extLst>
      <p:ext uri="{BB962C8B-B14F-4D97-AF65-F5344CB8AC3E}">
        <p14:creationId xmlns:p14="http://schemas.microsoft.com/office/powerpoint/2010/main" val="1098800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21A55A-F612-40AE-AA62-0235C093E60A}" type="datetimeFigureOut">
              <a:rPr lang="en-US" smtClean="0"/>
              <a:t>3/5/2024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A85C5-6906-426D-BFBF-D8691D59E853}" type="slidenum">
              <a:rPr lang="en-US" smtClean="0"/>
              <a:t>‹#›</a:t>
            </a:fld>
            <a:endParaRPr lang="en-US"/>
          </a:p>
        </p:txBody>
      </p:sp>
    </p:spTree>
    <p:extLst>
      <p:ext uri="{BB962C8B-B14F-4D97-AF65-F5344CB8AC3E}">
        <p14:creationId xmlns:p14="http://schemas.microsoft.com/office/powerpoint/2010/main" val="1654875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21A55A-F612-40AE-AA62-0235C093E60A}" type="datetimeFigureOut">
              <a:rPr lang="en-US" smtClean="0"/>
              <a:t>3/5/2024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A85C5-6906-426D-BFBF-D8691D59E853}" type="slidenum">
              <a:rPr lang="en-US" smtClean="0"/>
              <a:t>‹#›</a:t>
            </a:fld>
            <a:endParaRPr lang="en-US"/>
          </a:p>
        </p:txBody>
      </p:sp>
    </p:spTree>
    <p:extLst>
      <p:ext uri="{BB962C8B-B14F-4D97-AF65-F5344CB8AC3E}">
        <p14:creationId xmlns:p14="http://schemas.microsoft.com/office/powerpoint/2010/main" val="892528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1A55A-F612-40AE-AA62-0235C093E60A}" type="datetimeFigureOut">
              <a:rPr lang="en-US" smtClean="0"/>
              <a:t>3/5/2024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A85C5-6906-426D-BFBF-D8691D59E853}" type="slidenum">
              <a:rPr lang="en-US" smtClean="0"/>
              <a:t>‹#›</a:t>
            </a:fld>
            <a:endParaRPr lang="en-US"/>
          </a:p>
        </p:txBody>
      </p:sp>
    </p:spTree>
    <p:extLst>
      <p:ext uri="{BB962C8B-B14F-4D97-AF65-F5344CB8AC3E}">
        <p14:creationId xmlns:p14="http://schemas.microsoft.com/office/powerpoint/2010/main" val="3880688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1A55A-F612-40AE-AA62-0235C093E60A}" type="datetimeFigureOut">
              <a:rPr lang="en-US" smtClean="0"/>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A85C5-6906-426D-BFBF-D8691D59E853}" type="slidenum">
              <a:rPr lang="en-US" smtClean="0"/>
              <a:t>‹#›</a:t>
            </a:fld>
            <a:endParaRPr lang="en-US"/>
          </a:p>
        </p:txBody>
      </p:sp>
    </p:spTree>
    <p:extLst>
      <p:ext uri="{BB962C8B-B14F-4D97-AF65-F5344CB8AC3E}">
        <p14:creationId xmlns:p14="http://schemas.microsoft.com/office/powerpoint/2010/main" val="748969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1A55A-F612-40AE-AA62-0235C093E60A}" type="datetimeFigureOut">
              <a:rPr lang="en-US" smtClean="0"/>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A85C5-6906-426D-BFBF-D8691D59E853}" type="slidenum">
              <a:rPr lang="en-US" smtClean="0"/>
              <a:t>‹#›</a:t>
            </a:fld>
            <a:endParaRPr lang="en-US"/>
          </a:p>
        </p:txBody>
      </p:sp>
    </p:spTree>
    <p:extLst>
      <p:ext uri="{BB962C8B-B14F-4D97-AF65-F5344CB8AC3E}">
        <p14:creationId xmlns:p14="http://schemas.microsoft.com/office/powerpoint/2010/main" val="4012597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1A55A-F612-40AE-AA62-0235C093E60A}" type="datetimeFigureOut">
              <a:rPr lang="en-US" smtClean="0"/>
              <a:t>3/5/2024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A85C5-6906-426D-BFBF-D8691D59E853}" type="slidenum">
              <a:rPr lang="en-US" smtClean="0"/>
              <a:t>‹#›</a:t>
            </a:fld>
            <a:endParaRPr lang="en-US"/>
          </a:p>
        </p:txBody>
      </p:sp>
      <p:sp>
        <p:nvSpPr>
          <p:cNvPr id="15" name="Rectangle 14"/>
          <p:cNvSpPr/>
          <p:nvPr userDrawn="1"/>
        </p:nvSpPr>
        <p:spPr>
          <a:xfrm>
            <a:off x="0" y="0"/>
            <a:ext cx="12192000" cy="45719"/>
          </a:xfrm>
          <a:prstGeom prst="rect">
            <a:avLst/>
          </a:prstGeom>
          <a:solidFill>
            <a:srgbClr val="00508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684303" y="111753"/>
            <a:ext cx="455525" cy="601981"/>
          </a:xfrm>
          <a:prstGeom prst="rect">
            <a:avLst/>
          </a:prstGeom>
          <a:effectLst>
            <a:outerShdw blurRad="50800" dist="38100" algn="l" rotWithShape="0">
              <a:prstClr val="black">
                <a:alpha val="40000"/>
              </a:prstClr>
            </a:outerShdw>
          </a:effectLst>
        </p:spPr>
      </p:pic>
      <p:sp>
        <p:nvSpPr>
          <p:cNvPr id="17" name="TextBox 16"/>
          <p:cNvSpPr txBox="1"/>
          <p:nvPr userDrawn="1"/>
        </p:nvSpPr>
        <p:spPr>
          <a:xfrm>
            <a:off x="10094445" y="272097"/>
            <a:ext cx="2044176" cy="261610"/>
          </a:xfrm>
          <a:prstGeom prst="rect">
            <a:avLst/>
          </a:prstGeom>
          <a:noFill/>
        </p:spPr>
        <p:txBody>
          <a:bodyPr wrap="square" rtlCol="0">
            <a:spAutoFit/>
          </a:bodyPr>
          <a:lstStyle/>
          <a:p>
            <a:r>
              <a:rPr lang="en-US" sz="1100" dirty="0" smtClean="0">
                <a:ln w="1270">
                  <a:solidFill>
                    <a:srgbClr val="FFF212"/>
                  </a:solidFill>
                </a:ln>
                <a:solidFill>
                  <a:srgbClr val="FFF212"/>
                </a:solidFill>
                <a:effectLst>
                  <a:outerShdw blurRad="50800" dist="38100" algn="l" rotWithShape="0">
                    <a:prstClr val="black">
                      <a:alpha val="40000"/>
                    </a:prstClr>
                  </a:outerShdw>
                </a:effectLst>
                <a:latin typeface="Arial" panose="020B0604020202020204" pitchFamily="34" charset="0"/>
                <a:cs typeface="Arial" panose="020B0604020202020204" pitchFamily="34" charset="0"/>
              </a:rPr>
              <a:t>UNIVERSITAS SEMARANG</a:t>
            </a:r>
            <a:endParaRPr lang="en-US" sz="1100" dirty="0">
              <a:ln w="1270">
                <a:solidFill>
                  <a:srgbClr val="FFF212"/>
                </a:solidFill>
              </a:ln>
              <a:solidFill>
                <a:srgbClr val="FFF212"/>
              </a:solidFill>
              <a:effectLst>
                <a:outerShdw blurRad="50800" dist="38100" algn="l" rotWithShape="0">
                  <a:prstClr val="black">
                    <a:alpha val="40000"/>
                  </a:prstClr>
                </a:outerShdw>
              </a:effectLst>
              <a:latin typeface="Arial" panose="020B0604020202020204" pitchFamily="34" charset="0"/>
              <a:cs typeface="Arial" panose="020B0604020202020204" pitchFamily="34" charset="0"/>
            </a:endParaRPr>
          </a:p>
        </p:txBody>
      </p:sp>
      <p:sp>
        <p:nvSpPr>
          <p:cNvPr id="18" name="Rectangle 17"/>
          <p:cNvSpPr/>
          <p:nvPr userDrawn="1"/>
        </p:nvSpPr>
        <p:spPr>
          <a:xfrm>
            <a:off x="9563101" y="3173"/>
            <a:ext cx="2486024" cy="45719"/>
          </a:xfrm>
          <a:prstGeom prst="rect">
            <a:avLst/>
          </a:prstGeom>
          <a:solidFill>
            <a:srgbClr val="FFF212"/>
          </a:solidFill>
          <a:ln>
            <a:solidFill>
              <a:srgbClr val="FFF21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9" name="Rectangle 18"/>
          <p:cNvSpPr/>
          <p:nvPr userDrawn="1"/>
        </p:nvSpPr>
        <p:spPr>
          <a:xfrm>
            <a:off x="0" y="6445017"/>
            <a:ext cx="12192000" cy="412984"/>
          </a:xfrm>
          <a:prstGeom prst="rect">
            <a:avLst/>
          </a:prstGeom>
          <a:solidFill>
            <a:srgbClr val="00508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 name="Rectangle 19"/>
          <p:cNvSpPr/>
          <p:nvPr userDrawn="1"/>
        </p:nvSpPr>
        <p:spPr>
          <a:xfrm>
            <a:off x="0" y="6445015"/>
            <a:ext cx="3079376" cy="412986"/>
          </a:xfrm>
          <a:prstGeom prst="rect">
            <a:avLst/>
          </a:prstGeom>
          <a:solidFill>
            <a:srgbClr val="FFB60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1" name="TextBox 20"/>
          <p:cNvSpPr txBox="1"/>
          <p:nvPr userDrawn="1"/>
        </p:nvSpPr>
        <p:spPr>
          <a:xfrm>
            <a:off x="542366" y="6400796"/>
            <a:ext cx="1281120" cy="400110"/>
          </a:xfrm>
          <a:prstGeom prst="rect">
            <a:avLst/>
          </a:prstGeom>
          <a:noFill/>
        </p:spPr>
        <p:txBody>
          <a:bodyPr wrap="none" rtlCol="0">
            <a:spAutoFit/>
          </a:bodyPr>
          <a:lstStyle/>
          <a:p>
            <a:r>
              <a:rPr lang="en-US" sz="2000" dirty="0" smtClean="0">
                <a:ln>
                  <a:solidFill>
                    <a:srgbClr val="2683C6"/>
                  </a:solidFill>
                </a:ln>
                <a:solidFill>
                  <a:srgbClr val="2683C6"/>
                </a:solidFill>
                <a:latin typeface="Arial" panose="020B0604020202020204" pitchFamily="34" charset="0"/>
                <a:cs typeface="Arial" panose="020B0604020202020204" pitchFamily="34" charset="0"/>
              </a:rPr>
              <a:t>usm.ac.id</a:t>
            </a:r>
            <a:endParaRPr lang="en-US" sz="2000" dirty="0">
              <a:ln>
                <a:solidFill>
                  <a:srgbClr val="2683C6"/>
                </a:solidFill>
              </a:ln>
              <a:solidFill>
                <a:srgbClr val="2683C6"/>
              </a:solidFill>
              <a:latin typeface="Arial" panose="020B0604020202020204" pitchFamily="34" charset="0"/>
              <a:cs typeface="Arial" panose="020B0604020202020204" pitchFamily="34" charset="0"/>
            </a:endParaRPr>
          </a:p>
        </p:txBody>
      </p:sp>
      <p:sp>
        <p:nvSpPr>
          <p:cNvPr id="22" name="TextBox 21"/>
          <p:cNvSpPr txBox="1"/>
          <p:nvPr userDrawn="1"/>
        </p:nvSpPr>
        <p:spPr>
          <a:xfrm>
            <a:off x="9619983" y="6445017"/>
            <a:ext cx="2518638" cy="369332"/>
          </a:xfrm>
          <a:prstGeom prst="rect">
            <a:avLst/>
          </a:prstGeom>
          <a:noFill/>
        </p:spPr>
        <p:txBody>
          <a:bodyPr wrap="none" rtlCol="0">
            <a:spAutoFit/>
          </a:bodyPr>
          <a:lstStyle/>
          <a:p>
            <a:r>
              <a:rPr lang="en-US" sz="1800" i="0" dirty="0" smtClean="0">
                <a:ln>
                  <a:solidFill>
                    <a:schemeClr val="bg1"/>
                  </a:solidFill>
                </a:ln>
                <a:solidFill>
                  <a:schemeClr val="bg1"/>
                </a:solidFill>
                <a:latin typeface="Blackadder ITC" panose="04020505051007020D02" pitchFamily="82" charset="0"/>
                <a:cs typeface="Arial" panose="020B0604020202020204" pitchFamily="34" charset="0"/>
              </a:rPr>
              <a:t>Bridging to the Better Future</a:t>
            </a:r>
            <a:endParaRPr lang="en-US" sz="1800" i="0" dirty="0">
              <a:ln>
                <a:solidFill>
                  <a:schemeClr val="bg1"/>
                </a:solidFill>
              </a:ln>
              <a:solidFill>
                <a:schemeClr val="bg1"/>
              </a:solidFill>
              <a:latin typeface="Blackadder ITC" panose="04020505051007020D02" pitchFamily="82" charset="0"/>
              <a:cs typeface="Arial" panose="020B0604020202020204" pitchFamily="34" charset="0"/>
            </a:endParaRPr>
          </a:p>
        </p:txBody>
      </p:sp>
    </p:spTree>
    <p:extLst>
      <p:ext uri="{BB962C8B-B14F-4D97-AF65-F5344CB8AC3E}">
        <p14:creationId xmlns:p14="http://schemas.microsoft.com/office/powerpoint/2010/main" val="7712380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61465" y="1790163"/>
            <a:ext cx="6917565" cy="605629"/>
          </a:xfrm>
        </p:spPr>
        <p:txBody>
          <a:bodyPr>
            <a:noAutofit/>
          </a:bodyPr>
          <a:lstStyle/>
          <a:p>
            <a:r>
              <a:rPr lang="en-US" sz="2800" b="1" dirty="0" smtClean="0">
                <a:latin typeface="Times New Roman" panose="02020603050405020304" pitchFamily="18" charset="0"/>
                <a:cs typeface="Times New Roman" panose="02020603050405020304" pitchFamily="18" charset="0"/>
              </a:rPr>
              <a:t>(JUDUL PENGABDIAN)</a:t>
            </a:r>
            <a:endParaRPr lang="en-US" sz="28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171413" y="3363147"/>
            <a:ext cx="7651393" cy="874022"/>
          </a:xfrm>
        </p:spPr>
        <p:txBody>
          <a:bodyPr>
            <a:noAutofit/>
          </a:bodyPr>
          <a:lstStyle/>
          <a:p>
            <a:pPr algn="l"/>
            <a:r>
              <a:rPr lang="en-US" sz="1600" dirty="0" smtClean="0">
                <a:latin typeface="Times New Roman" panose="02020603050405020304" pitchFamily="18" charset="0"/>
                <a:cs typeface="Times New Roman" panose="02020603050405020304" pitchFamily="18" charset="0"/>
              </a:rPr>
              <a:t>(</a:t>
            </a:r>
            <a:r>
              <a:rPr lang="en-US" sz="1600" dirty="0" err="1" smtClean="0">
                <a:latin typeface="Times New Roman" panose="02020603050405020304" pitchFamily="18" charset="0"/>
                <a:cs typeface="Times New Roman" panose="02020603050405020304" pitchFamily="18" charset="0"/>
              </a:rPr>
              <a:t>Nama</a:t>
            </a:r>
            <a:r>
              <a:rPr lang="en-US" sz="1600" dirty="0" smtClean="0">
                <a:latin typeface="Times New Roman" panose="02020603050405020304" pitchFamily="18" charset="0"/>
                <a:cs typeface="Times New Roman" panose="02020603050405020304" pitchFamily="18" charset="0"/>
              </a:rPr>
              <a:t>) / (NIDN. …. )</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Ketua</a:t>
            </a:r>
            <a:r>
              <a:rPr lang="en-US" sz="1600" dirty="0" smtClean="0">
                <a:latin typeface="Times New Roman" panose="02020603050405020304" pitchFamily="18" charset="0"/>
                <a:cs typeface="Times New Roman" panose="02020603050405020304" pitchFamily="18" charset="0"/>
              </a:rPr>
              <a:t> </a:t>
            </a:r>
            <a:endParaRPr lang="en-US" sz="1600" dirty="0" smtClean="0">
              <a:latin typeface="Times New Roman" panose="02020603050405020304" pitchFamily="18" charset="0"/>
              <a:cs typeface="Times New Roman" panose="02020603050405020304" pitchFamily="18" charset="0"/>
            </a:endParaRPr>
          </a:p>
          <a:p>
            <a:pPr algn="l"/>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Nama</a:t>
            </a:r>
            <a:r>
              <a:rPr lang="en-US" sz="1600" dirty="0">
                <a:latin typeface="Times New Roman" panose="02020603050405020304" pitchFamily="18" charset="0"/>
                <a:cs typeface="Times New Roman" panose="02020603050405020304" pitchFamily="18" charset="0"/>
              </a:rPr>
              <a:t>) / (NIDN. …. ) </a:t>
            </a:r>
            <a:r>
              <a:rPr lang="en-US"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Anggota</a:t>
            </a:r>
            <a:r>
              <a:rPr lang="en-US" sz="1600" dirty="0" smtClean="0">
                <a:latin typeface="Times New Roman" panose="02020603050405020304" pitchFamily="18" charset="0"/>
                <a:cs typeface="Times New Roman" panose="02020603050405020304" pitchFamily="18" charset="0"/>
              </a:rPr>
              <a:t> 1</a:t>
            </a:r>
            <a:endParaRPr lang="en-US" sz="1600" dirty="0" smtClean="0">
              <a:latin typeface="Times New Roman" panose="02020603050405020304" pitchFamily="18" charset="0"/>
              <a:cs typeface="Times New Roman" panose="02020603050405020304" pitchFamily="18" charset="0"/>
            </a:endParaRPr>
          </a:p>
          <a:p>
            <a:pPr algn="l"/>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Nama</a:t>
            </a:r>
            <a:r>
              <a:rPr lang="en-US" sz="1600" dirty="0">
                <a:latin typeface="Times New Roman" panose="02020603050405020304" pitchFamily="18" charset="0"/>
                <a:cs typeface="Times New Roman" panose="02020603050405020304" pitchFamily="18" charset="0"/>
              </a:rPr>
              <a:t>) / (NIDN. …. ) 		</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Anggota</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2</a:t>
            </a:r>
          </a:p>
          <a:p>
            <a:pPr algn="l"/>
            <a:endParaRPr lang="en-US" sz="1600" dirty="0">
              <a:latin typeface="Times New Roman" panose="02020603050405020304" pitchFamily="18" charset="0"/>
              <a:cs typeface="Times New Roman" panose="02020603050405020304" pitchFamily="18" charset="0"/>
            </a:endParaRPr>
          </a:p>
        </p:txBody>
      </p:sp>
      <p:sp>
        <p:nvSpPr>
          <p:cNvPr id="4" name="Subtitle 2"/>
          <p:cNvSpPr txBox="1">
            <a:spLocks/>
          </p:cNvSpPr>
          <p:nvPr/>
        </p:nvSpPr>
        <p:spPr>
          <a:xfrm>
            <a:off x="2541430" y="4985545"/>
            <a:ext cx="9116095" cy="87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b="1" dirty="0" smtClean="0">
                <a:latin typeface="Times New Roman" panose="02020603050405020304" pitchFamily="18" charset="0"/>
                <a:cs typeface="Times New Roman" panose="02020603050405020304" pitchFamily="18" charset="0"/>
              </a:rPr>
              <a:t>LEMBAGA PENELITIAN DAN PENGABDIAN KEPADA MASYARAKAT</a:t>
            </a:r>
          </a:p>
          <a:p>
            <a:r>
              <a:rPr lang="en-US" sz="1800" b="1" dirty="0" smtClean="0">
                <a:latin typeface="Times New Roman" panose="02020603050405020304" pitchFamily="18" charset="0"/>
                <a:cs typeface="Times New Roman" panose="02020603050405020304" pitchFamily="18" charset="0"/>
              </a:rPr>
              <a:t>UNIVERSITAS SEMARANG</a:t>
            </a:r>
          </a:p>
          <a:p>
            <a:r>
              <a:rPr lang="en-US" sz="1800" b="1" dirty="0" smtClean="0">
                <a:latin typeface="Times New Roman" panose="02020603050405020304" pitchFamily="18" charset="0"/>
                <a:cs typeface="Times New Roman" panose="02020603050405020304" pitchFamily="18" charset="0"/>
              </a:rPr>
              <a:t>SEMESTER GASAL / GENAP </a:t>
            </a:r>
            <a:r>
              <a:rPr lang="en-US" sz="1800" b="1" dirty="0" err="1" smtClean="0">
                <a:latin typeface="Times New Roman" panose="02020603050405020304" pitchFamily="18" charset="0"/>
                <a:cs typeface="Times New Roman" panose="02020603050405020304" pitchFamily="18" charset="0"/>
              </a:rPr>
              <a:t>Tahun</a:t>
            </a:r>
            <a:r>
              <a:rPr lang="en-US" sz="1800" b="1" dirty="0" smtClean="0">
                <a:latin typeface="Times New Roman" panose="02020603050405020304" pitchFamily="18" charset="0"/>
                <a:cs typeface="Times New Roman" panose="02020603050405020304" pitchFamily="18" charset="0"/>
              </a:rPr>
              <a:t> </a:t>
            </a:r>
            <a:r>
              <a:rPr lang="en-US" sz="1800" b="1" dirty="0" err="1" smtClean="0">
                <a:latin typeface="Times New Roman" panose="02020603050405020304" pitchFamily="18" charset="0"/>
                <a:cs typeface="Times New Roman" panose="02020603050405020304" pitchFamily="18" charset="0"/>
              </a:rPr>
              <a:t>xxxx</a:t>
            </a:r>
            <a:r>
              <a:rPr lang="en-US" sz="1800" b="1" dirty="0" smtClean="0">
                <a:latin typeface="Times New Roman" panose="02020603050405020304" pitchFamily="18" charset="0"/>
                <a:cs typeface="Times New Roman" panose="02020603050405020304" pitchFamily="18" charset="0"/>
              </a:rPr>
              <a:t> / </a:t>
            </a:r>
            <a:r>
              <a:rPr lang="en-US" sz="1800" b="1" dirty="0" err="1" smtClean="0">
                <a:latin typeface="Times New Roman" panose="02020603050405020304" pitchFamily="18" charset="0"/>
                <a:cs typeface="Times New Roman" panose="02020603050405020304" pitchFamily="18" charset="0"/>
              </a:rPr>
              <a:t>xxxx</a:t>
            </a:r>
            <a:endParaRPr lang="en-US" sz="1800" b="1"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2348247" y="377605"/>
            <a:ext cx="9144000" cy="890405"/>
          </a:xfrm>
          <a:prstGeom prst="rect">
            <a:avLst/>
          </a:prstGeom>
        </p:spPr>
        <p:txBody>
          <a:bodyPr anchor="b">
            <a:normAutofit/>
          </a:bodyPr>
          <a:lstStyle>
            <a:lvl1pPr algn="ctr" defTabSz="914400" rtl="0" eaLnBrk="1" latinLnBrk="0" hangingPunct="1">
              <a:lnSpc>
                <a:spcPct val="90000"/>
              </a:lnSpc>
              <a:spcBef>
                <a:spcPct val="0"/>
              </a:spcBef>
              <a:buNone/>
              <a:defRPr sz="3600" kern="1200" baseline="0">
                <a:solidFill>
                  <a:schemeClr val="tx1"/>
                </a:solidFill>
                <a:latin typeface="+mj-lt"/>
                <a:ea typeface="+mj-ea"/>
                <a:cs typeface="+mj-cs"/>
              </a:defRPr>
            </a:lvl1pPr>
          </a:lstStyle>
          <a:p>
            <a:r>
              <a:rPr lang="en-US" sz="2400" b="1" dirty="0" smtClean="0">
                <a:latin typeface="Times New Roman" panose="02020603050405020304" pitchFamily="18" charset="0"/>
                <a:cs typeface="Times New Roman" panose="02020603050405020304" pitchFamily="18" charset="0"/>
              </a:rPr>
              <a:t>PROPOSAL </a:t>
            </a:r>
          </a:p>
          <a:p>
            <a:r>
              <a:rPr lang="en-US" sz="2400" b="1" dirty="0" smtClean="0">
                <a:latin typeface="Times New Roman" panose="02020603050405020304" pitchFamily="18" charset="0"/>
                <a:cs typeface="Times New Roman" panose="02020603050405020304" pitchFamily="18" charset="0"/>
              </a:rPr>
              <a:t>PENGABDIAN KEPADA MASYARAKAT </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41832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83" y="133305"/>
            <a:ext cx="10515600" cy="871247"/>
          </a:xfrm>
        </p:spPr>
        <p:txBody>
          <a:bodyPr>
            <a:normAutofit/>
          </a:bodyPr>
          <a:lstStyle/>
          <a:p>
            <a:r>
              <a:rPr lang="en-US" sz="2800" b="1" dirty="0" smtClean="0">
                <a:latin typeface="Times New Roman" panose="02020603050405020304" pitchFamily="18" charset="0"/>
                <a:cs typeface="Times New Roman" panose="02020603050405020304" pitchFamily="18" charset="0"/>
              </a:rPr>
              <a:t>BAB I. PENDAHULUAN</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568048"/>
            <a:ext cx="10515600" cy="4351338"/>
          </a:xfrm>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1.1 </a:t>
            </a:r>
            <a:r>
              <a:rPr lang="en-US" sz="2400" dirty="0" err="1" smtClean="0">
                <a:latin typeface="Times New Roman" panose="02020603050405020304" pitchFamily="18" charset="0"/>
                <a:cs typeface="Times New Roman" panose="02020603050405020304" pitchFamily="18" charset="0"/>
              </a:rPr>
              <a:t>Analisis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Situasi</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Tuliskan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secara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ringka</a:t>
            </a:r>
            <a:r>
              <a:rPr lang="en-US" sz="2400" dirty="0" err="1" smtClean="0">
                <a:latin typeface="Times New Roman" panose="02020603050405020304" pitchFamily="18" charset="0"/>
                <a:cs typeface="Times New Roman" panose="02020603050405020304" pitchFamily="18" charset="0"/>
              </a:rPr>
              <a:t>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fokus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tentang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analisis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permasalahan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mitra</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1.2 </a:t>
            </a:r>
            <a:r>
              <a:rPr lang="en-US" sz="2400" dirty="0" err="1" smtClean="0">
                <a:latin typeface="Times New Roman" panose="02020603050405020304" pitchFamily="18" charset="0"/>
                <a:cs typeface="Times New Roman" panose="02020603050405020304" pitchFamily="18" charset="0"/>
              </a:rPr>
              <a:t>Tujuan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Manfaat</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Tuliskan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secara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ringkas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fokus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tentang</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Tujuan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Manfaat</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dalam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melaksanakan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pengabdian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kepada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masyarakat</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sesuai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permasalahan</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ada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pada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mitra</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399894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19" y="0"/>
            <a:ext cx="8022466" cy="1056068"/>
          </a:xfrm>
        </p:spPr>
        <p:txBody>
          <a:bodyPr>
            <a:normAutofit/>
          </a:bodyPr>
          <a:lstStyle/>
          <a:p>
            <a:r>
              <a:rPr lang="en-US" sz="2800" b="1" dirty="0" smtClean="0">
                <a:latin typeface="Times New Roman" panose="02020603050405020304" pitchFamily="18" charset="0"/>
                <a:cs typeface="Times New Roman" panose="02020603050405020304" pitchFamily="18" charset="0"/>
              </a:rPr>
              <a:t>BAB 2. SOLUSI DAN TARGET LUARAN</a:t>
            </a:r>
            <a:endParaRPr lang="ru-RU"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0622" y="1570261"/>
            <a:ext cx="10515600" cy="4351338"/>
          </a:xfrm>
        </p:spPr>
        <p:txBody>
          <a:bodyPr>
            <a:normAutofit/>
          </a:bodyPr>
          <a:lstStyle/>
          <a:p>
            <a:pPr marL="0" indent="0" algn="just">
              <a:buNone/>
            </a:pPr>
            <a:r>
              <a:rPr lang="en-US" sz="2400" dirty="0" smtClean="0">
                <a:latin typeface="Times New Roman" panose="02020603050405020304" pitchFamily="18" charset="0"/>
                <a:cs typeface="Times New Roman" panose="02020603050405020304" pitchFamily="18" charset="0"/>
              </a:rPr>
              <a:t>2.1 </a:t>
            </a:r>
            <a:r>
              <a:rPr lang="en-US" sz="2400" dirty="0" err="1">
                <a:latin typeface="Times New Roman" panose="02020603050405020304" pitchFamily="18" charset="0"/>
                <a:cs typeface="Times New Roman" panose="02020603050405020304" pitchFamily="18" charset="0"/>
              </a:rPr>
              <a:t>Solusi</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Deskripsikan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semua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solusi</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ditawarkan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untuk</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menyelesaikan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permasalahan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yang </a:t>
            </a:r>
            <a:r>
              <a:rPr lang="en-US" sz="2400" dirty="0" err="1">
                <a:latin typeface="Times New Roman" panose="02020603050405020304" pitchFamily="18" charset="0"/>
                <a:cs typeface="Times New Roman" panose="02020603050405020304" pitchFamily="18" charset="0"/>
              </a:rPr>
              <a:t>dihadapi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secara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sistematis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sesuai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dengan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prioritas</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permasalahan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Solusi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harus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terkait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betul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dengan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permasalahan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just">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070781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09" y="204618"/>
            <a:ext cx="7495505" cy="1250695"/>
          </a:xfrm>
        </p:spPr>
        <p:txBody>
          <a:bodyPr>
            <a:noAutofit/>
          </a:bodyPr>
          <a:lstStyle/>
          <a:p>
            <a:r>
              <a:rPr lang="en-US" sz="2800" b="1" dirty="0" smtClean="0">
                <a:latin typeface="Times New Roman" panose="02020603050405020304" pitchFamily="18" charset="0"/>
                <a:cs typeface="Times New Roman" panose="02020603050405020304" pitchFamily="18" charset="0"/>
              </a:rPr>
              <a:t>BAB 2. SOLUSI DAN TARGET LUARAN</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endParaRPr lang="ru-RU" sz="2400" dirty="0"/>
          </a:p>
        </p:txBody>
      </p:sp>
      <p:pic>
        <p:nvPicPr>
          <p:cNvPr id="4" name="Content Placeholder 3"/>
          <p:cNvPicPr>
            <a:picLocks noGrp="1" noChangeAspect="1"/>
          </p:cNvPicPr>
          <p:nvPr>
            <p:ph idx="1"/>
          </p:nvPr>
        </p:nvPicPr>
        <p:blipFill>
          <a:blip r:embed="rId2"/>
          <a:stretch>
            <a:fillRect/>
          </a:stretch>
        </p:blipFill>
        <p:spPr>
          <a:xfrm>
            <a:off x="4838909" y="829965"/>
            <a:ext cx="4865374" cy="5649309"/>
          </a:xfrm>
          <a:prstGeom prst="rect">
            <a:avLst/>
          </a:prstGeom>
        </p:spPr>
      </p:pic>
      <p:sp>
        <p:nvSpPr>
          <p:cNvPr id="5" name="Rectangle 4"/>
          <p:cNvSpPr/>
          <p:nvPr/>
        </p:nvSpPr>
        <p:spPr>
          <a:xfrm>
            <a:off x="399245" y="1159099"/>
            <a:ext cx="3842564" cy="1569660"/>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2.2 Target </a:t>
            </a:r>
            <a:r>
              <a:rPr lang="en-US" sz="2400" dirty="0" err="1" smtClean="0">
                <a:latin typeface="Times New Roman" panose="02020603050405020304" pitchFamily="18" charset="0"/>
                <a:cs typeface="Times New Roman" panose="02020603050405020304" pitchFamily="18" charset="0"/>
              </a:rPr>
              <a:t>Luaran</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Tuliskan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jenis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luaran</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akan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dihasilkan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masing-masing</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solusi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tersebut</a:t>
            </a:r>
            <a:r>
              <a:rPr lang="en-US"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057483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20" y="48340"/>
            <a:ext cx="10515600" cy="1325563"/>
          </a:xfrm>
        </p:spPr>
        <p:txBody>
          <a:bodyPr>
            <a:normAutofit/>
          </a:bodyPr>
          <a:lstStyle/>
          <a:p>
            <a:r>
              <a:rPr lang="en-US" sz="2800" b="1" dirty="0">
                <a:latin typeface="Times New Roman" panose="02020603050405020304" pitchFamily="18" charset="0"/>
                <a:cs typeface="Times New Roman" panose="02020603050405020304" pitchFamily="18" charset="0"/>
              </a:rPr>
              <a:t>BAB 3. METODE </a:t>
            </a:r>
            <a:r>
              <a:rPr lang="en-US" sz="2800" b="1" dirty="0" smtClean="0">
                <a:latin typeface="Times New Roman" panose="02020603050405020304" pitchFamily="18" charset="0"/>
                <a:cs typeface="Times New Roman" panose="02020603050405020304" pitchFamily="18" charset="0"/>
              </a:rPr>
              <a:t>PELAKSANAAN</a:t>
            </a:r>
            <a:endParaRPr lang="ru-RU"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5620" y="1373903"/>
            <a:ext cx="7610341" cy="4351338"/>
          </a:xfrm>
        </p:spPr>
        <p:txBody>
          <a:bodyPr>
            <a:normAutofit/>
          </a:bodyPr>
          <a:lstStyle/>
          <a:p>
            <a:pPr algn="just"/>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Tuliskan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secara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singkat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jelas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metode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pelaksanaan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kegiatan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menjelaskan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tahapan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atau</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langkah-langkah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dalam</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melaksanakan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solusi</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ditawarkan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untuk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mengatasi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permasalahan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tersebut</a:t>
            </a:r>
            <a:r>
              <a:rPr lang="en-US" sz="2400" dirty="0" smtClean="0">
                <a:latin typeface="Times New Roman" panose="02020603050405020304" pitchFamily="18" charset="0"/>
                <a:cs typeface="Times New Roman" panose="02020603050405020304" pitchFamily="18" charset="0"/>
              </a:rPr>
              <a:t> di </a:t>
            </a:r>
            <a:r>
              <a:rPr lang="en-US" sz="2400" dirty="0" err="1" smtClean="0">
                <a:latin typeface="Times New Roman" panose="02020603050405020304" pitchFamily="18" charset="0"/>
                <a:cs typeface="Times New Roman" panose="02020603050405020304" pitchFamily="18" charset="0"/>
              </a:rPr>
              <a:t>atas</a:t>
            </a:r>
            <a:r>
              <a:rPr lang="en-US"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
        <p:nvSpPr>
          <p:cNvPr id="5" name="AutoShape 2" descr="Gambar 1. Metode Pelaksanaan Pengabdian kepada Masyarakat 1. tahap persiapan, yaitu melakukan survey dan diskusi untuk mendapatkan informasi yang dibutuhkan pada saat pelatihan, serta menetapkan sasaran dalam pelatihan. Pada tahap persiapan juga dilakukan mempersiapkan materi dan alat peraga untuk digunakan pada pelatiha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6" name="Picture 5"/>
          <p:cNvPicPr>
            <a:picLocks noChangeAspect="1"/>
          </p:cNvPicPr>
          <p:nvPr/>
        </p:nvPicPr>
        <p:blipFill>
          <a:blip r:embed="rId2"/>
          <a:stretch>
            <a:fillRect/>
          </a:stretch>
        </p:blipFill>
        <p:spPr>
          <a:xfrm>
            <a:off x="8280047" y="3412901"/>
            <a:ext cx="3741106" cy="1935386"/>
          </a:xfrm>
          <a:prstGeom prst="rect">
            <a:avLst/>
          </a:prstGeom>
        </p:spPr>
      </p:pic>
      <p:sp>
        <p:nvSpPr>
          <p:cNvPr id="7" name="Content Placeholder 2"/>
          <p:cNvSpPr txBox="1">
            <a:spLocks/>
          </p:cNvSpPr>
          <p:nvPr/>
        </p:nvSpPr>
        <p:spPr>
          <a:xfrm>
            <a:off x="8666004" y="5537904"/>
            <a:ext cx="3355149" cy="37467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Gambarkan</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ilustrasikan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grafik</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metode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pelaksanaan</a:t>
            </a:r>
            <a:r>
              <a:rPr lang="en-US"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732403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55620" y="48340"/>
            <a:ext cx="10515600" cy="1325563"/>
          </a:xfrm>
        </p:spPr>
        <p:txBody>
          <a:bodyPr>
            <a:normAutofit/>
          </a:bodyPr>
          <a:lstStyle/>
          <a:p>
            <a:r>
              <a:rPr lang="en-US" sz="2800" b="1" dirty="0">
                <a:latin typeface="Times New Roman" panose="02020603050405020304" pitchFamily="18" charset="0"/>
                <a:cs typeface="Times New Roman" panose="02020603050405020304" pitchFamily="18" charset="0"/>
              </a:rPr>
              <a:t>BAB </a:t>
            </a:r>
            <a:r>
              <a:rPr lang="en-US" sz="2800" b="1" dirty="0" smtClean="0">
                <a:latin typeface="Times New Roman" panose="02020603050405020304" pitchFamily="18" charset="0"/>
                <a:cs typeface="Times New Roman" panose="02020603050405020304" pitchFamily="18" charset="0"/>
              </a:rPr>
              <a:t>4. JADWAL KEGIATAN</a:t>
            </a:r>
            <a:endParaRPr lang="ru-RU" sz="2800" b="1" dirty="0">
              <a:latin typeface="Times New Roman" panose="02020603050405020304" pitchFamily="18" charset="0"/>
              <a:cs typeface="Times New Roman" panose="02020603050405020304" pitchFamily="18" charset="0"/>
            </a:endParaRPr>
          </a:p>
        </p:txBody>
      </p:sp>
      <p:sp>
        <p:nvSpPr>
          <p:cNvPr id="8" name="Content Placeholder 2"/>
          <p:cNvSpPr>
            <a:spLocks noGrp="1"/>
          </p:cNvSpPr>
          <p:nvPr>
            <p:ph idx="1"/>
          </p:nvPr>
        </p:nvSpPr>
        <p:spPr>
          <a:xfrm>
            <a:off x="426076" y="1373903"/>
            <a:ext cx="10515600" cy="4351338"/>
          </a:xfrm>
        </p:spPr>
        <p:txBody>
          <a:bodyPr>
            <a:normAutofit/>
          </a:bodyPr>
          <a:lstStyle/>
          <a:p>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Tuliskan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secara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singkat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jelas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Jadwal</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kegiatan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disusun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dalam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bentuk</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barchart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sesuai</a:t>
            </a:r>
            <a:r>
              <a:rPr lang="en-US" sz="2400" i="1" dirty="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rencana</a:t>
            </a:r>
            <a:r>
              <a:rPr lang="en-US" sz="2400" i="1"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pelaksanaan</a:t>
            </a:r>
            <a:r>
              <a:rPr lang="en-US" sz="2400" dirty="0" smtClean="0">
                <a:latin typeface="Times New Roman" panose="02020603050405020304" pitchFamily="18" charset="0"/>
                <a:cs typeface="Times New Roman" panose="02020603050405020304" pitchFamily="18" charset="0"/>
              </a:rPr>
              <a:t> </a:t>
            </a:r>
            <a:r>
              <a:rPr lang="sv-SE" sz="2400" dirty="0" smtClean="0">
                <a:latin typeface="Times New Roman" panose="02020603050405020304" pitchFamily="18" charset="0"/>
                <a:cs typeface="Times New Roman" panose="02020603050405020304" pitchFamily="18" charset="0"/>
              </a:rPr>
              <a:t>Pengabdian </a:t>
            </a:r>
            <a:r>
              <a:rPr lang="sv-SE" sz="2400" dirty="0">
                <a:latin typeface="Times New Roman" panose="02020603050405020304" pitchFamily="18" charset="0"/>
                <a:cs typeface="Times New Roman" panose="02020603050405020304" pitchFamily="18" charset="0"/>
              </a:rPr>
              <a:t>kepada Masyarakat  yang </a:t>
            </a:r>
            <a:r>
              <a:rPr lang="sv-SE" sz="2400" dirty="0" smtClean="0">
                <a:latin typeface="Times New Roman" panose="02020603050405020304" pitchFamily="18" charset="0"/>
                <a:cs typeface="Times New Roman" panose="02020603050405020304" pitchFamily="18" charset="0"/>
              </a:rPr>
              <a:t>diajukan).</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194882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34117" y="1416675"/>
            <a:ext cx="6917565" cy="821611"/>
          </a:xfrm>
        </p:spPr>
        <p:txBody>
          <a:bodyPr>
            <a:noAutofit/>
          </a:bodyPr>
          <a:lstStyle/>
          <a:p>
            <a:r>
              <a:rPr lang="en-US" sz="8000" b="1" dirty="0" err="1" smtClean="0">
                <a:latin typeface="Freestyle Script" panose="030804020302050B0404" pitchFamily="66" charset="0"/>
                <a:cs typeface="Times New Roman" panose="02020603050405020304" pitchFamily="18" charset="0"/>
              </a:rPr>
              <a:t>Terima</a:t>
            </a:r>
            <a:r>
              <a:rPr lang="en-US" sz="8000" b="1" dirty="0" smtClean="0">
                <a:latin typeface="Freestyle Script" panose="030804020302050B0404" pitchFamily="66" charset="0"/>
                <a:cs typeface="Times New Roman" panose="02020603050405020304" pitchFamily="18" charset="0"/>
              </a:rPr>
              <a:t> </a:t>
            </a:r>
            <a:r>
              <a:rPr lang="en-US" sz="8000" b="1" dirty="0" err="1" smtClean="0">
                <a:latin typeface="Freestyle Script" panose="030804020302050B0404" pitchFamily="66" charset="0"/>
                <a:cs typeface="Times New Roman" panose="02020603050405020304" pitchFamily="18" charset="0"/>
              </a:rPr>
              <a:t>kasih</a:t>
            </a:r>
            <a:endParaRPr lang="en-US" b="1" dirty="0">
              <a:latin typeface="Freestyle Script" panose="030804020302050B0404" pitchFamily="66" charset="0"/>
              <a:cs typeface="Times New Roman" panose="02020603050405020304" pitchFamily="18" charset="0"/>
            </a:endParaRPr>
          </a:p>
        </p:txBody>
      </p:sp>
      <p:sp>
        <p:nvSpPr>
          <p:cNvPr id="4" name="Subtitle 2"/>
          <p:cNvSpPr txBox="1">
            <a:spLocks/>
          </p:cNvSpPr>
          <p:nvPr/>
        </p:nvSpPr>
        <p:spPr>
          <a:xfrm>
            <a:off x="4713669" y="5271840"/>
            <a:ext cx="6967470" cy="87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b="1" dirty="0" err="1" smtClean="0">
                <a:latin typeface="Times New Roman" panose="02020603050405020304" pitchFamily="18" charset="0"/>
                <a:cs typeface="Times New Roman" panose="02020603050405020304" pitchFamily="18" charset="0"/>
              </a:rPr>
              <a:t>Lembaga</a:t>
            </a:r>
            <a:r>
              <a:rPr lang="en-US" sz="1600" b="1" dirty="0" smtClean="0">
                <a:latin typeface="Times New Roman" panose="02020603050405020304" pitchFamily="18" charset="0"/>
                <a:cs typeface="Times New Roman" panose="02020603050405020304" pitchFamily="18" charset="0"/>
              </a:rPr>
              <a:t> </a:t>
            </a:r>
            <a:r>
              <a:rPr lang="en-US" sz="1600" b="1" dirty="0" err="1" smtClean="0">
                <a:latin typeface="Times New Roman" panose="02020603050405020304" pitchFamily="18" charset="0"/>
                <a:cs typeface="Times New Roman" panose="02020603050405020304" pitchFamily="18" charset="0"/>
              </a:rPr>
              <a:t>Penelitian</a:t>
            </a:r>
            <a:r>
              <a:rPr lang="en-US" sz="1600" b="1" dirty="0" smtClean="0">
                <a:latin typeface="Times New Roman" panose="02020603050405020304" pitchFamily="18" charset="0"/>
                <a:cs typeface="Times New Roman" panose="02020603050405020304" pitchFamily="18" charset="0"/>
              </a:rPr>
              <a:t> </a:t>
            </a:r>
            <a:r>
              <a:rPr lang="en-US" sz="1600" b="1" dirty="0" err="1" smtClean="0">
                <a:latin typeface="Times New Roman" panose="02020603050405020304" pitchFamily="18" charset="0"/>
                <a:cs typeface="Times New Roman" panose="02020603050405020304" pitchFamily="18" charset="0"/>
              </a:rPr>
              <a:t>dan</a:t>
            </a:r>
            <a:r>
              <a:rPr lang="en-US" sz="1600" b="1" dirty="0" smtClean="0">
                <a:latin typeface="Times New Roman" panose="02020603050405020304" pitchFamily="18" charset="0"/>
                <a:cs typeface="Times New Roman" panose="02020603050405020304" pitchFamily="18" charset="0"/>
              </a:rPr>
              <a:t> Pengabdian </a:t>
            </a:r>
            <a:r>
              <a:rPr lang="en-US" sz="1600" b="1" dirty="0" err="1" smtClean="0">
                <a:latin typeface="Times New Roman" panose="02020603050405020304" pitchFamily="18" charset="0"/>
                <a:cs typeface="Times New Roman" panose="02020603050405020304" pitchFamily="18" charset="0"/>
              </a:rPr>
              <a:t>kepada</a:t>
            </a:r>
            <a:r>
              <a:rPr lang="en-US" sz="1600" b="1" dirty="0" smtClean="0">
                <a:latin typeface="Times New Roman" panose="02020603050405020304" pitchFamily="18" charset="0"/>
                <a:cs typeface="Times New Roman" panose="02020603050405020304" pitchFamily="18" charset="0"/>
              </a:rPr>
              <a:t> </a:t>
            </a:r>
            <a:r>
              <a:rPr lang="en-US" sz="1600" b="1" dirty="0" err="1" smtClean="0">
                <a:latin typeface="Times New Roman" panose="02020603050405020304" pitchFamily="18" charset="0"/>
                <a:cs typeface="Times New Roman" panose="02020603050405020304" pitchFamily="18" charset="0"/>
              </a:rPr>
              <a:t>Masyarakat</a:t>
            </a:r>
            <a:endParaRPr lang="en-US" sz="1600" b="1" dirty="0" smtClean="0">
              <a:latin typeface="Times New Roman" panose="02020603050405020304" pitchFamily="18" charset="0"/>
              <a:cs typeface="Times New Roman" panose="02020603050405020304" pitchFamily="18" charset="0"/>
            </a:endParaRPr>
          </a:p>
          <a:p>
            <a:r>
              <a:rPr lang="en-US" sz="1600" b="1" dirty="0" err="1" smtClean="0">
                <a:latin typeface="Times New Roman" panose="02020603050405020304" pitchFamily="18" charset="0"/>
                <a:cs typeface="Times New Roman" panose="02020603050405020304" pitchFamily="18" charset="0"/>
              </a:rPr>
              <a:t>Universitas</a:t>
            </a:r>
            <a:r>
              <a:rPr lang="en-US" sz="1600" b="1" dirty="0" smtClean="0">
                <a:latin typeface="Times New Roman" panose="02020603050405020304" pitchFamily="18" charset="0"/>
                <a:cs typeface="Times New Roman" panose="02020603050405020304" pitchFamily="18" charset="0"/>
              </a:rPr>
              <a:t> Semarang</a:t>
            </a:r>
          </a:p>
          <a:p>
            <a:r>
              <a:rPr lang="en-US" sz="1600" b="1" dirty="0" smtClean="0">
                <a:latin typeface="Times New Roman" panose="02020603050405020304" pitchFamily="18" charset="0"/>
                <a:cs typeface="Times New Roman" panose="02020603050405020304" pitchFamily="18" charset="0"/>
              </a:rPr>
              <a:t>2024</a:t>
            </a:r>
            <a:endParaRPr lang="en-US" sz="1600" b="1" dirty="0">
              <a:latin typeface="Times New Roman" panose="02020603050405020304" pitchFamily="18" charset="0"/>
              <a:cs typeface="Times New Roman" panose="02020603050405020304" pitchFamily="18" charset="0"/>
            </a:endParaRPr>
          </a:p>
        </p:txBody>
      </p:sp>
      <p:sp>
        <p:nvSpPr>
          <p:cNvPr id="6" name="Subtitle 2"/>
          <p:cNvSpPr txBox="1">
            <a:spLocks/>
          </p:cNvSpPr>
          <p:nvPr/>
        </p:nvSpPr>
        <p:spPr>
          <a:xfrm>
            <a:off x="4713669" y="4303777"/>
            <a:ext cx="6967470" cy="87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i="1" dirty="0" smtClean="0">
                <a:latin typeface="Times New Roman" panose="02020603050405020304" pitchFamily="18" charset="0"/>
                <a:cs typeface="Times New Roman" panose="02020603050405020304" pitchFamily="18" charset="0"/>
              </a:rPr>
              <a:t>(</a:t>
            </a:r>
            <a:r>
              <a:rPr lang="en-US" sz="2000" i="1" dirty="0" err="1" smtClean="0">
                <a:latin typeface="Times New Roman" panose="02020603050405020304" pitchFamily="18" charset="0"/>
                <a:cs typeface="Times New Roman" panose="02020603050405020304" pitchFamily="18" charset="0"/>
              </a:rPr>
              <a:t>Sertakan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foto</a:t>
            </a:r>
            <a:r>
              <a:rPr lang="en-US" sz="2000" i="1" dirty="0" smtClean="0">
                <a:latin typeface="Times New Roman" panose="02020603050405020304" pitchFamily="18" charset="0"/>
                <a:cs typeface="Times New Roman" panose="02020603050405020304" pitchFamily="18" charset="0"/>
              </a:rPr>
              <a:t> – </a:t>
            </a:r>
            <a:r>
              <a:rPr lang="en-US" sz="2000" i="1" dirty="0" err="1" smtClean="0">
                <a:latin typeface="Times New Roman" panose="02020603050405020304" pitchFamily="18" charset="0"/>
                <a:cs typeface="Times New Roman" panose="02020603050405020304" pitchFamily="18" charset="0"/>
              </a:rPr>
              <a:t>foto</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kondisi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lokasi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atau</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mitra</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pengabdian</a:t>
            </a:r>
            <a:r>
              <a:rPr lang="en-US" sz="2000" i="1" dirty="0">
                <a:latin typeface="Times New Roman" panose="02020603050405020304" pitchFamily="18" charset="0"/>
                <a:cs typeface="Times New Roman" panose="02020603050405020304" pitchFamily="18" charset="0"/>
              </a:rPr>
              <a:t>)</a:t>
            </a:r>
            <a:endParaRPr lang="en-US" sz="2000" i="1"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stretch>
            <a:fillRect/>
          </a:stretch>
        </p:blipFill>
        <p:spPr>
          <a:xfrm>
            <a:off x="4927980" y="2486873"/>
            <a:ext cx="1889857" cy="1257614"/>
          </a:xfrm>
          <a:prstGeom prst="rect">
            <a:avLst/>
          </a:prstGeom>
        </p:spPr>
      </p:pic>
      <p:pic>
        <p:nvPicPr>
          <p:cNvPr id="8" name="Picture 7"/>
          <p:cNvPicPr>
            <a:picLocks noChangeAspect="1"/>
          </p:cNvPicPr>
          <p:nvPr/>
        </p:nvPicPr>
        <p:blipFill>
          <a:blip r:embed="rId3"/>
          <a:stretch>
            <a:fillRect/>
          </a:stretch>
        </p:blipFill>
        <p:spPr>
          <a:xfrm>
            <a:off x="7040115" y="2486873"/>
            <a:ext cx="1889857" cy="1257614"/>
          </a:xfrm>
          <a:prstGeom prst="rect">
            <a:avLst/>
          </a:prstGeom>
        </p:spPr>
      </p:pic>
      <p:pic>
        <p:nvPicPr>
          <p:cNvPr id="9" name="Picture 8"/>
          <p:cNvPicPr>
            <a:picLocks noChangeAspect="1"/>
          </p:cNvPicPr>
          <p:nvPr/>
        </p:nvPicPr>
        <p:blipFill>
          <a:blip r:embed="rId4"/>
          <a:stretch>
            <a:fillRect/>
          </a:stretch>
        </p:blipFill>
        <p:spPr>
          <a:xfrm>
            <a:off x="9152250" y="2481329"/>
            <a:ext cx="2255639" cy="1263158"/>
          </a:xfrm>
          <a:prstGeom prst="rect">
            <a:avLst/>
          </a:prstGeom>
        </p:spPr>
      </p:pic>
    </p:spTree>
    <p:extLst>
      <p:ext uri="{BB962C8B-B14F-4D97-AF65-F5344CB8AC3E}">
        <p14:creationId xmlns:p14="http://schemas.microsoft.com/office/powerpoint/2010/main" val="157645237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TotalTime>
  <Words>222</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Blackadder ITC</vt:lpstr>
      <vt:lpstr>Calibri</vt:lpstr>
      <vt:lpstr>Calibri Light</vt:lpstr>
      <vt:lpstr>Freestyle Script</vt:lpstr>
      <vt:lpstr>Times New Roman</vt:lpstr>
      <vt:lpstr>Office Theme</vt:lpstr>
      <vt:lpstr>(JUDUL PENGABDIAN)</vt:lpstr>
      <vt:lpstr>BAB I. PENDAHULUAN</vt:lpstr>
      <vt:lpstr>BAB 2. SOLUSI DAN TARGET LUARAN</vt:lpstr>
      <vt:lpstr>BAB 2. SOLUSI DAN TARGET LUARAN  </vt:lpstr>
      <vt:lpstr>BAB 3. METODE PELAKSANAAN</vt:lpstr>
      <vt:lpstr>BAB 4. JADWAL KEGIATAN</vt:lpstr>
      <vt:lpstr>Terima kasih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LPPM admin</dc:creator>
  <cp:lastModifiedBy>LPPM</cp:lastModifiedBy>
  <cp:revision>23</cp:revision>
  <dcterms:created xsi:type="dcterms:W3CDTF">2024-03-04T06:55:06Z</dcterms:created>
  <dcterms:modified xsi:type="dcterms:W3CDTF">2024-03-05T03:30:27Z</dcterms:modified>
</cp:coreProperties>
</file>