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12"/>
    <a:srgbClr val="FFB606"/>
    <a:srgbClr val="FFFC08"/>
    <a:srgbClr val="FFF611"/>
    <a:srgbClr val="00508F"/>
    <a:srgbClr val="268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337" y="121122"/>
            <a:ext cx="10196749" cy="6282166"/>
          </a:xfrm>
          <a:prstGeom prst="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  <a:alpha val="15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8300" y="1122363"/>
            <a:ext cx="6324600" cy="1991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8300" y="3479037"/>
            <a:ext cx="6324600" cy="1131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03" y="111753"/>
            <a:ext cx="455525" cy="60198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10094445" y="272097"/>
            <a:ext cx="204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n w="1270">
                  <a:solidFill>
                    <a:srgbClr val="FFF212"/>
                  </a:solidFill>
                </a:ln>
                <a:solidFill>
                  <a:srgbClr val="FFF21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UNIVERSITAS SEMARANG</a:t>
            </a:r>
            <a:endParaRPr lang="en-US" sz="1100" dirty="0">
              <a:ln w="1270">
                <a:solidFill>
                  <a:srgbClr val="FFF212"/>
                </a:solidFill>
              </a:ln>
              <a:solidFill>
                <a:srgbClr val="FFF21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563101" y="3173"/>
            <a:ext cx="2486024" cy="45719"/>
          </a:xfrm>
          <a:prstGeom prst="rect">
            <a:avLst/>
          </a:prstGeom>
          <a:solidFill>
            <a:srgbClr val="FFF212"/>
          </a:solidFill>
          <a:ln>
            <a:solidFill>
              <a:srgbClr val="FFF21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445017"/>
            <a:ext cx="12192000" cy="412984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45015"/>
            <a:ext cx="3079376" cy="412986"/>
          </a:xfrm>
          <a:prstGeom prst="rect">
            <a:avLst/>
          </a:prstGeom>
          <a:solidFill>
            <a:srgbClr val="FFB60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2366" y="6400796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n>
                  <a:solidFill>
                    <a:srgbClr val="2683C6"/>
                  </a:solidFill>
                </a:ln>
                <a:solidFill>
                  <a:srgbClr val="2683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usm.ac.id</a:t>
            </a:r>
            <a:endParaRPr lang="en-US" sz="2000" dirty="0">
              <a:ln>
                <a:solidFill>
                  <a:srgbClr val="2683C6"/>
                </a:solidFill>
              </a:ln>
              <a:solidFill>
                <a:srgbClr val="2683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9619983" y="644501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Bridging to the Better Future</a:t>
            </a:r>
            <a:endParaRPr lang="en-US" sz="1800" i="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lackadder ITC" panose="04020505051007020D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72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9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5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0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7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2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8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6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9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1A55A-F612-40AE-AA62-0235C093E60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03" y="111753"/>
            <a:ext cx="455525" cy="60198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/>
          <p:cNvSpPr txBox="1"/>
          <p:nvPr userDrawn="1"/>
        </p:nvSpPr>
        <p:spPr>
          <a:xfrm>
            <a:off x="10094445" y="272097"/>
            <a:ext cx="204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n w="1270">
                  <a:solidFill>
                    <a:srgbClr val="FFF212"/>
                  </a:solidFill>
                </a:ln>
                <a:solidFill>
                  <a:srgbClr val="FFF21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UNIVERSITAS SEMARANG</a:t>
            </a:r>
            <a:endParaRPr lang="en-US" sz="1100" dirty="0">
              <a:ln w="1270">
                <a:solidFill>
                  <a:srgbClr val="FFF212"/>
                </a:solidFill>
              </a:ln>
              <a:solidFill>
                <a:srgbClr val="FFF21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9563101" y="3173"/>
            <a:ext cx="2486024" cy="45719"/>
          </a:xfrm>
          <a:prstGeom prst="rect">
            <a:avLst/>
          </a:prstGeom>
          <a:solidFill>
            <a:srgbClr val="FFF212"/>
          </a:solidFill>
          <a:ln>
            <a:solidFill>
              <a:srgbClr val="FFF21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445017"/>
            <a:ext cx="12192000" cy="412984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6445015"/>
            <a:ext cx="3079376" cy="412986"/>
          </a:xfrm>
          <a:prstGeom prst="rect">
            <a:avLst/>
          </a:prstGeom>
          <a:solidFill>
            <a:srgbClr val="FFB60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542366" y="6400796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n>
                  <a:solidFill>
                    <a:srgbClr val="2683C6"/>
                  </a:solidFill>
                </a:ln>
                <a:solidFill>
                  <a:srgbClr val="2683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usm.ac.id</a:t>
            </a:r>
            <a:endParaRPr lang="en-US" sz="2000" dirty="0">
              <a:ln>
                <a:solidFill>
                  <a:srgbClr val="2683C6"/>
                </a:solidFill>
              </a:ln>
              <a:solidFill>
                <a:srgbClr val="2683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9619983" y="644501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Bridging to the Better Future</a:t>
            </a:r>
            <a:endParaRPr lang="en-US" sz="1800" i="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lackadder ITC" panose="04020505051007020D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3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Blackadder ITC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LPPM admin</dc:creator>
  <cp:lastModifiedBy>LPPM admin</cp:lastModifiedBy>
  <cp:revision>12</cp:revision>
  <dcterms:created xsi:type="dcterms:W3CDTF">2024-03-04T06:55:06Z</dcterms:created>
  <dcterms:modified xsi:type="dcterms:W3CDTF">2024-03-07T01:03:18Z</dcterms:modified>
</cp:coreProperties>
</file>