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5" r:id="rId5"/>
    <p:sldId id="266" r:id="rId6"/>
    <p:sldId id="270" r:id="rId7"/>
    <p:sldId id="271" r:id="rId8"/>
    <p:sldId id="268" r:id="rId9"/>
    <p:sldId id="27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12"/>
    <a:srgbClr val="FFB606"/>
    <a:srgbClr val="FFFC08"/>
    <a:srgbClr val="FFF611"/>
    <a:srgbClr val="00508F"/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0D8EF2-5F2A-4916-8D40-6FD44069DB02}" type="doc">
      <dgm:prSet loTypeId="urn:microsoft.com/office/officeart/2005/8/layout/chevron1" loCatId="process" qsTypeId="urn:microsoft.com/office/officeart/2005/8/quickstyle/simple1" qsCatId="simple" csTypeId="urn:microsoft.com/office/officeart/2005/8/colors/accent0_1" csCatId="mainScheme" phldr="1"/>
      <dgm:spPr/>
    </dgm:pt>
    <dgm:pt modelId="{7A34C0AF-C168-40FF-8D18-E462CE2CD26C}">
      <dgm:prSet phldrT="[Text]"/>
      <dgm:spPr/>
      <dgm:t>
        <a:bodyPr/>
        <a:lstStyle/>
        <a:p>
          <a:r>
            <a:rPr lang="en-US" dirty="0"/>
            <a:t>2024</a:t>
          </a:r>
          <a:endParaRPr lang="ru-RU" dirty="0"/>
        </a:p>
      </dgm:t>
    </dgm:pt>
    <dgm:pt modelId="{4BF4C70D-2241-4C97-9900-6F4C05E62B54}" type="parTrans" cxnId="{6B21E1AC-8740-4DD2-97C4-B19A76C00961}">
      <dgm:prSet/>
      <dgm:spPr/>
      <dgm:t>
        <a:bodyPr/>
        <a:lstStyle/>
        <a:p>
          <a:endParaRPr lang="ru-RU"/>
        </a:p>
      </dgm:t>
    </dgm:pt>
    <dgm:pt modelId="{7656653A-F8D0-48B8-9041-6E674E03351B}" type="sibTrans" cxnId="{6B21E1AC-8740-4DD2-97C4-B19A76C00961}">
      <dgm:prSet/>
      <dgm:spPr/>
      <dgm:t>
        <a:bodyPr/>
        <a:lstStyle/>
        <a:p>
          <a:endParaRPr lang="ru-RU"/>
        </a:p>
      </dgm:t>
    </dgm:pt>
    <dgm:pt modelId="{D4A2C296-FC41-4928-B32B-3D03CCDC9799}">
      <dgm:prSet phldrT="[Text]"/>
      <dgm:spPr/>
      <dgm:t>
        <a:bodyPr/>
        <a:lstStyle/>
        <a:p>
          <a:r>
            <a:rPr lang="en-US" dirty="0"/>
            <a:t>2023</a:t>
          </a:r>
          <a:endParaRPr lang="ru-RU" dirty="0"/>
        </a:p>
      </dgm:t>
    </dgm:pt>
    <dgm:pt modelId="{BF7431B9-CD2C-47E3-8CCE-9221DB06CC55}" type="parTrans" cxnId="{1DDB6AF9-C2E6-40E0-8195-AAF6C9096DEF}">
      <dgm:prSet/>
      <dgm:spPr/>
      <dgm:t>
        <a:bodyPr/>
        <a:lstStyle/>
        <a:p>
          <a:endParaRPr lang="ru-RU"/>
        </a:p>
      </dgm:t>
    </dgm:pt>
    <dgm:pt modelId="{F42DC918-8870-44A5-AA1E-540295A1CB51}" type="sibTrans" cxnId="{1DDB6AF9-C2E6-40E0-8195-AAF6C9096DEF}">
      <dgm:prSet/>
      <dgm:spPr/>
      <dgm:t>
        <a:bodyPr/>
        <a:lstStyle/>
        <a:p>
          <a:endParaRPr lang="ru-RU"/>
        </a:p>
      </dgm:t>
    </dgm:pt>
    <dgm:pt modelId="{2EA291BC-D005-47D0-97D3-41EB8B086805}">
      <dgm:prSet phldrT="[Text]"/>
      <dgm:spPr/>
      <dgm:t>
        <a:bodyPr/>
        <a:lstStyle/>
        <a:p>
          <a:r>
            <a:rPr lang="en-US" dirty="0" err="1"/>
            <a:t>Judul</a:t>
          </a:r>
          <a:r>
            <a:rPr lang="en-US" dirty="0"/>
            <a:t> </a:t>
          </a:r>
          <a:r>
            <a:rPr lang="en-US" dirty="0" err="1"/>
            <a:t>Penelitian</a:t>
          </a:r>
          <a:endParaRPr lang="ru-RU" dirty="0"/>
        </a:p>
      </dgm:t>
    </dgm:pt>
    <dgm:pt modelId="{BDE7A73E-8634-4968-B338-178131F232CD}" type="parTrans" cxnId="{28911C3F-4F29-41FA-99FF-C34F3075847D}">
      <dgm:prSet/>
      <dgm:spPr/>
      <dgm:t>
        <a:bodyPr/>
        <a:lstStyle/>
        <a:p>
          <a:endParaRPr lang="ru-RU"/>
        </a:p>
      </dgm:t>
    </dgm:pt>
    <dgm:pt modelId="{25A604CE-558D-4A3B-9879-88D2C4E14D65}" type="sibTrans" cxnId="{28911C3F-4F29-41FA-99FF-C34F3075847D}">
      <dgm:prSet/>
      <dgm:spPr/>
      <dgm:t>
        <a:bodyPr/>
        <a:lstStyle/>
        <a:p>
          <a:endParaRPr lang="ru-RU"/>
        </a:p>
      </dgm:t>
    </dgm:pt>
    <dgm:pt modelId="{54652C72-BE08-47B1-B3C1-1AA91CF2203F}">
      <dgm:prSet phldrT="[Text]"/>
      <dgm:spPr/>
      <dgm:t>
        <a:bodyPr/>
        <a:lstStyle/>
        <a:p>
          <a:endParaRPr lang="ru-RU" dirty="0"/>
        </a:p>
      </dgm:t>
    </dgm:pt>
    <dgm:pt modelId="{F541845A-B6E4-4F71-BE7E-786356C6723E}" type="parTrans" cxnId="{01D48D9C-5429-4C83-82EA-EC57EA7457BC}">
      <dgm:prSet/>
      <dgm:spPr/>
      <dgm:t>
        <a:bodyPr/>
        <a:lstStyle/>
        <a:p>
          <a:endParaRPr lang="ru-RU"/>
        </a:p>
      </dgm:t>
    </dgm:pt>
    <dgm:pt modelId="{20C58677-917D-413B-B909-0FBE2D9C9B5D}" type="sibTrans" cxnId="{01D48D9C-5429-4C83-82EA-EC57EA7457BC}">
      <dgm:prSet/>
      <dgm:spPr/>
      <dgm:t>
        <a:bodyPr/>
        <a:lstStyle/>
        <a:p>
          <a:endParaRPr lang="ru-RU"/>
        </a:p>
      </dgm:t>
    </dgm:pt>
    <dgm:pt modelId="{42CB7142-3EA5-4572-9C70-19B6791FA7C5}">
      <dgm:prSet phldrT="[Text]"/>
      <dgm:spPr/>
      <dgm:t>
        <a:bodyPr/>
        <a:lstStyle/>
        <a:p>
          <a:r>
            <a:rPr lang="en-US" dirty="0" err="1"/>
            <a:t>Judul</a:t>
          </a:r>
          <a:r>
            <a:rPr lang="en-US" dirty="0"/>
            <a:t> </a:t>
          </a:r>
          <a:r>
            <a:rPr lang="en-US" dirty="0" err="1"/>
            <a:t>Penelitian</a:t>
          </a:r>
          <a:endParaRPr lang="ru-RU" dirty="0"/>
        </a:p>
      </dgm:t>
    </dgm:pt>
    <dgm:pt modelId="{D4D51F98-6726-47C0-A542-D0D83BB27A35}" type="parTrans" cxnId="{0CB825B2-A0B3-4E99-ABD6-1C80F76226DA}">
      <dgm:prSet/>
      <dgm:spPr/>
      <dgm:t>
        <a:bodyPr/>
        <a:lstStyle/>
        <a:p>
          <a:endParaRPr lang="ru-RU"/>
        </a:p>
      </dgm:t>
    </dgm:pt>
    <dgm:pt modelId="{6D9B4F56-3DC8-46D5-BF35-71C82BE33258}" type="sibTrans" cxnId="{0CB825B2-A0B3-4E99-ABD6-1C80F76226DA}">
      <dgm:prSet/>
      <dgm:spPr/>
      <dgm:t>
        <a:bodyPr/>
        <a:lstStyle/>
        <a:p>
          <a:endParaRPr lang="ru-RU"/>
        </a:p>
      </dgm:t>
    </dgm:pt>
    <dgm:pt modelId="{2D7BCA59-5260-4D06-9AA9-F42699D7CCDF}">
      <dgm:prSet phldrT="[Text]"/>
      <dgm:spPr/>
      <dgm:t>
        <a:bodyPr/>
        <a:lstStyle/>
        <a:p>
          <a:r>
            <a:rPr lang="en-US" dirty="0" err="1"/>
            <a:t>Judul</a:t>
          </a:r>
          <a:r>
            <a:rPr lang="en-US" dirty="0"/>
            <a:t> </a:t>
          </a:r>
          <a:r>
            <a:rPr lang="en-US" dirty="0" err="1"/>
            <a:t>Penelitian</a:t>
          </a:r>
          <a:endParaRPr lang="ru-RU" dirty="0"/>
        </a:p>
      </dgm:t>
    </dgm:pt>
    <dgm:pt modelId="{4E62090D-EA4C-4FCB-897C-183D8506476A}" type="parTrans" cxnId="{B9D43342-35F0-41FF-96BE-7EA73CF1725A}">
      <dgm:prSet/>
      <dgm:spPr/>
      <dgm:t>
        <a:bodyPr/>
        <a:lstStyle/>
        <a:p>
          <a:endParaRPr lang="ru-RU"/>
        </a:p>
      </dgm:t>
    </dgm:pt>
    <dgm:pt modelId="{EAD71244-7B26-4151-84E7-C6B9A7BB8B9C}" type="sibTrans" cxnId="{B9D43342-35F0-41FF-96BE-7EA73CF1725A}">
      <dgm:prSet/>
      <dgm:spPr/>
      <dgm:t>
        <a:bodyPr/>
        <a:lstStyle/>
        <a:p>
          <a:endParaRPr lang="ru-RU"/>
        </a:p>
      </dgm:t>
    </dgm:pt>
    <dgm:pt modelId="{B03490E2-8478-4025-839D-05ABCA776A93}">
      <dgm:prSet phldrT="[Text]"/>
      <dgm:spPr/>
      <dgm:t>
        <a:bodyPr/>
        <a:lstStyle/>
        <a:p>
          <a:r>
            <a:rPr lang="en-US" dirty="0"/>
            <a:t>2025</a:t>
          </a:r>
          <a:endParaRPr lang="ru-RU" dirty="0"/>
        </a:p>
      </dgm:t>
    </dgm:pt>
    <dgm:pt modelId="{B5565DDB-5A25-472B-8AFA-38C8E039D9C9}" type="parTrans" cxnId="{D20CC523-33B0-4B91-82C5-94BAEEA0B96A}">
      <dgm:prSet/>
      <dgm:spPr/>
      <dgm:t>
        <a:bodyPr/>
        <a:lstStyle/>
        <a:p>
          <a:endParaRPr lang="ru-RU"/>
        </a:p>
      </dgm:t>
    </dgm:pt>
    <dgm:pt modelId="{890F682D-C64C-4EB0-92E1-058AE9808373}" type="sibTrans" cxnId="{D20CC523-33B0-4B91-82C5-94BAEEA0B96A}">
      <dgm:prSet/>
      <dgm:spPr/>
      <dgm:t>
        <a:bodyPr/>
        <a:lstStyle/>
        <a:p>
          <a:endParaRPr lang="ru-RU"/>
        </a:p>
      </dgm:t>
    </dgm:pt>
    <dgm:pt modelId="{F08222C0-6B73-427E-BB5E-336F57DDD68F}" type="pres">
      <dgm:prSet presAssocID="{A30D8EF2-5F2A-4916-8D40-6FD44069DB02}" presName="Name0" presStyleCnt="0">
        <dgm:presLayoutVars>
          <dgm:dir/>
          <dgm:animLvl val="lvl"/>
          <dgm:resizeHandles val="exact"/>
        </dgm:presLayoutVars>
      </dgm:prSet>
      <dgm:spPr/>
    </dgm:pt>
    <dgm:pt modelId="{DDC10421-DA8D-4760-9CD6-A442811B50BD}" type="pres">
      <dgm:prSet presAssocID="{D4A2C296-FC41-4928-B32B-3D03CCDC9799}" presName="composite" presStyleCnt="0"/>
      <dgm:spPr/>
    </dgm:pt>
    <dgm:pt modelId="{D7DCE40C-F244-4F16-9F3C-6F659352055B}" type="pres">
      <dgm:prSet presAssocID="{D4A2C296-FC41-4928-B32B-3D03CCDC979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A5B1F50-DC33-4AC8-B738-C9C4161B6AAD}" type="pres">
      <dgm:prSet presAssocID="{D4A2C296-FC41-4928-B32B-3D03CCDC9799}" presName="desTx" presStyleLbl="revTx" presStyleIdx="0" presStyleCnt="3">
        <dgm:presLayoutVars>
          <dgm:bulletEnabled val="1"/>
        </dgm:presLayoutVars>
      </dgm:prSet>
      <dgm:spPr/>
    </dgm:pt>
    <dgm:pt modelId="{530B63DF-9C21-40CD-8906-E640780EED28}" type="pres">
      <dgm:prSet presAssocID="{F42DC918-8870-44A5-AA1E-540295A1CB51}" presName="space" presStyleCnt="0"/>
      <dgm:spPr/>
    </dgm:pt>
    <dgm:pt modelId="{F1DD7D72-83FE-496F-9410-74A52A4EB347}" type="pres">
      <dgm:prSet presAssocID="{7A34C0AF-C168-40FF-8D18-E462CE2CD26C}" presName="composite" presStyleCnt="0"/>
      <dgm:spPr/>
    </dgm:pt>
    <dgm:pt modelId="{ACA1A1F7-96E1-438B-9292-9DD2DED8EC28}" type="pres">
      <dgm:prSet presAssocID="{7A34C0AF-C168-40FF-8D18-E462CE2CD26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8ABAF5F-B6C0-4CA9-A196-2F1619FE46EC}" type="pres">
      <dgm:prSet presAssocID="{7A34C0AF-C168-40FF-8D18-E462CE2CD26C}" presName="desTx" presStyleLbl="revTx" presStyleIdx="1" presStyleCnt="3">
        <dgm:presLayoutVars>
          <dgm:bulletEnabled val="1"/>
        </dgm:presLayoutVars>
      </dgm:prSet>
      <dgm:spPr/>
    </dgm:pt>
    <dgm:pt modelId="{ACCBF341-1D3A-4EB4-82B6-EEA906A3E212}" type="pres">
      <dgm:prSet presAssocID="{7656653A-F8D0-48B8-9041-6E674E03351B}" presName="space" presStyleCnt="0"/>
      <dgm:spPr/>
    </dgm:pt>
    <dgm:pt modelId="{23976E1A-DCC4-4F3F-9F6A-13D9317DCEB8}" type="pres">
      <dgm:prSet presAssocID="{B03490E2-8478-4025-839D-05ABCA776A93}" presName="composite" presStyleCnt="0"/>
      <dgm:spPr/>
    </dgm:pt>
    <dgm:pt modelId="{E03EE93C-4570-48B4-AD8A-6A0BD4AEEC07}" type="pres">
      <dgm:prSet presAssocID="{B03490E2-8478-4025-839D-05ABCA776A93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4F66343-304E-4319-9B6A-59893C0F1C63}" type="pres">
      <dgm:prSet presAssocID="{B03490E2-8478-4025-839D-05ABCA776A93}" presName="desTx" presStyleLbl="revTx" presStyleIdx="2" presStyleCnt="3">
        <dgm:presLayoutVars>
          <dgm:bulletEnabled val="1"/>
        </dgm:presLayoutVars>
      </dgm:prSet>
      <dgm:spPr/>
    </dgm:pt>
  </dgm:ptLst>
  <dgm:cxnLst>
    <dgm:cxn modelId="{F5F7D204-51F0-4F52-AEC6-25EE357FBC78}" type="presOf" srcId="{7A34C0AF-C168-40FF-8D18-E462CE2CD26C}" destId="{ACA1A1F7-96E1-438B-9292-9DD2DED8EC28}" srcOrd="0" destOrd="0" presId="urn:microsoft.com/office/officeart/2005/8/layout/chevron1"/>
    <dgm:cxn modelId="{E8037505-5F43-4E6B-B67B-8F448CACB915}" type="presOf" srcId="{42CB7142-3EA5-4572-9C70-19B6791FA7C5}" destId="{78ABAF5F-B6C0-4CA9-A196-2F1619FE46EC}" srcOrd="0" destOrd="0" presId="urn:microsoft.com/office/officeart/2005/8/layout/chevron1"/>
    <dgm:cxn modelId="{D20CC523-33B0-4B91-82C5-94BAEEA0B96A}" srcId="{A30D8EF2-5F2A-4916-8D40-6FD44069DB02}" destId="{B03490E2-8478-4025-839D-05ABCA776A93}" srcOrd="2" destOrd="0" parTransId="{B5565DDB-5A25-472B-8AFA-38C8E039D9C9}" sibTransId="{890F682D-C64C-4EB0-92E1-058AE9808373}"/>
    <dgm:cxn modelId="{8779B929-C336-4CED-881F-07ED38B230A2}" type="presOf" srcId="{B03490E2-8478-4025-839D-05ABCA776A93}" destId="{E03EE93C-4570-48B4-AD8A-6A0BD4AEEC07}" srcOrd="0" destOrd="0" presId="urn:microsoft.com/office/officeart/2005/8/layout/chevron1"/>
    <dgm:cxn modelId="{28911C3F-4F29-41FA-99FF-C34F3075847D}" srcId="{D4A2C296-FC41-4928-B32B-3D03CCDC9799}" destId="{2EA291BC-D005-47D0-97D3-41EB8B086805}" srcOrd="0" destOrd="0" parTransId="{BDE7A73E-8634-4968-B338-178131F232CD}" sibTransId="{25A604CE-558D-4A3B-9879-88D2C4E14D65}"/>
    <dgm:cxn modelId="{57A2FF5D-37E8-4443-85B9-344CDA6EA15D}" type="presOf" srcId="{D4A2C296-FC41-4928-B32B-3D03CCDC9799}" destId="{D7DCE40C-F244-4F16-9F3C-6F659352055B}" srcOrd="0" destOrd="0" presId="urn:microsoft.com/office/officeart/2005/8/layout/chevron1"/>
    <dgm:cxn modelId="{B9D43342-35F0-41FF-96BE-7EA73CF1725A}" srcId="{B03490E2-8478-4025-839D-05ABCA776A93}" destId="{2D7BCA59-5260-4D06-9AA9-F42699D7CCDF}" srcOrd="0" destOrd="0" parTransId="{4E62090D-EA4C-4FCB-897C-183D8506476A}" sibTransId="{EAD71244-7B26-4151-84E7-C6B9A7BB8B9C}"/>
    <dgm:cxn modelId="{36137492-2F1A-44C8-895B-1369F29AF00D}" type="presOf" srcId="{54652C72-BE08-47B1-B3C1-1AA91CF2203F}" destId="{CA5B1F50-DC33-4AC8-B738-C9C4161B6AAD}" srcOrd="0" destOrd="1" presId="urn:microsoft.com/office/officeart/2005/8/layout/chevron1"/>
    <dgm:cxn modelId="{01D48D9C-5429-4C83-82EA-EC57EA7457BC}" srcId="{D4A2C296-FC41-4928-B32B-3D03CCDC9799}" destId="{54652C72-BE08-47B1-B3C1-1AA91CF2203F}" srcOrd="1" destOrd="0" parTransId="{F541845A-B6E4-4F71-BE7E-786356C6723E}" sibTransId="{20C58677-917D-413B-B909-0FBE2D9C9B5D}"/>
    <dgm:cxn modelId="{6B21E1AC-8740-4DD2-97C4-B19A76C00961}" srcId="{A30D8EF2-5F2A-4916-8D40-6FD44069DB02}" destId="{7A34C0AF-C168-40FF-8D18-E462CE2CD26C}" srcOrd="1" destOrd="0" parTransId="{4BF4C70D-2241-4C97-9900-6F4C05E62B54}" sibTransId="{7656653A-F8D0-48B8-9041-6E674E03351B}"/>
    <dgm:cxn modelId="{0CB825B2-A0B3-4E99-ABD6-1C80F76226DA}" srcId="{7A34C0AF-C168-40FF-8D18-E462CE2CD26C}" destId="{42CB7142-3EA5-4572-9C70-19B6791FA7C5}" srcOrd="0" destOrd="0" parTransId="{D4D51F98-6726-47C0-A542-D0D83BB27A35}" sibTransId="{6D9B4F56-3DC8-46D5-BF35-71C82BE33258}"/>
    <dgm:cxn modelId="{5890A4D3-F2B3-4CCB-A6EA-47CBCAA4088D}" type="presOf" srcId="{2EA291BC-D005-47D0-97D3-41EB8B086805}" destId="{CA5B1F50-DC33-4AC8-B738-C9C4161B6AAD}" srcOrd="0" destOrd="0" presId="urn:microsoft.com/office/officeart/2005/8/layout/chevron1"/>
    <dgm:cxn modelId="{E6BE5BDD-E315-4F15-9872-106B03AA0B24}" type="presOf" srcId="{A30D8EF2-5F2A-4916-8D40-6FD44069DB02}" destId="{F08222C0-6B73-427E-BB5E-336F57DDD68F}" srcOrd="0" destOrd="0" presId="urn:microsoft.com/office/officeart/2005/8/layout/chevron1"/>
    <dgm:cxn modelId="{1DDB6AF9-C2E6-40E0-8195-AAF6C9096DEF}" srcId="{A30D8EF2-5F2A-4916-8D40-6FD44069DB02}" destId="{D4A2C296-FC41-4928-B32B-3D03CCDC9799}" srcOrd="0" destOrd="0" parTransId="{BF7431B9-CD2C-47E3-8CCE-9221DB06CC55}" sibTransId="{F42DC918-8870-44A5-AA1E-540295A1CB51}"/>
    <dgm:cxn modelId="{0A8936FB-DEB2-46C1-9E4A-3F890242E063}" type="presOf" srcId="{2D7BCA59-5260-4D06-9AA9-F42699D7CCDF}" destId="{C4F66343-304E-4319-9B6A-59893C0F1C63}" srcOrd="0" destOrd="0" presId="urn:microsoft.com/office/officeart/2005/8/layout/chevron1"/>
    <dgm:cxn modelId="{A5AE9102-BCBA-4633-9B8B-4D11E3DACCFE}" type="presParOf" srcId="{F08222C0-6B73-427E-BB5E-336F57DDD68F}" destId="{DDC10421-DA8D-4760-9CD6-A442811B50BD}" srcOrd="0" destOrd="0" presId="urn:microsoft.com/office/officeart/2005/8/layout/chevron1"/>
    <dgm:cxn modelId="{A5278DB6-834E-481B-ADA0-A2FEB628FD5A}" type="presParOf" srcId="{DDC10421-DA8D-4760-9CD6-A442811B50BD}" destId="{D7DCE40C-F244-4F16-9F3C-6F659352055B}" srcOrd="0" destOrd="0" presId="urn:microsoft.com/office/officeart/2005/8/layout/chevron1"/>
    <dgm:cxn modelId="{A3535F61-B717-4077-88E5-41CBC1FE003A}" type="presParOf" srcId="{DDC10421-DA8D-4760-9CD6-A442811B50BD}" destId="{CA5B1F50-DC33-4AC8-B738-C9C4161B6AAD}" srcOrd="1" destOrd="0" presId="urn:microsoft.com/office/officeart/2005/8/layout/chevron1"/>
    <dgm:cxn modelId="{9D1DCB28-DD1D-44EE-9790-8A5354792F16}" type="presParOf" srcId="{F08222C0-6B73-427E-BB5E-336F57DDD68F}" destId="{530B63DF-9C21-40CD-8906-E640780EED28}" srcOrd="1" destOrd="0" presId="urn:microsoft.com/office/officeart/2005/8/layout/chevron1"/>
    <dgm:cxn modelId="{472CE439-8281-4902-8FAB-CAE1A13B6856}" type="presParOf" srcId="{F08222C0-6B73-427E-BB5E-336F57DDD68F}" destId="{F1DD7D72-83FE-496F-9410-74A52A4EB347}" srcOrd="2" destOrd="0" presId="urn:microsoft.com/office/officeart/2005/8/layout/chevron1"/>
    <dgm:cxn modelId="{0D2F2403-DFEA-4D81-83D2-A03288196BEB}" type="presParOf" srcId="{F1DD7D72-83FE-496F-9410-74A52A4EB347}" destId="{ACA1A1F7-96E1-438B-9292-9DD2DED8EC28}" srcOrd="0" destOrd="0" presId="urn:microsoft.com/office/officeart/2005/8/layout/chevron1"/>
    <dgm:cxn modelId="{5EC6060A-AF1A-4AB1-A200-88F5C20B89B4}" type="presParOf" srcId="{F1DD7D72-83FE-496F-9410-74A52A4EB347}" destId="{78ABAF5F-B6C0-4CA9-A196-2F1619FE46EC}" srcOrd="1" destOrd="0" presId="urn:microsoft.com/office/officeart/2005/8/layout/chevron1"/>
    <dgm:cxn modelId="{C95729A8-4867-48F9-BDCC-357BB2F53411}" type="presParOf" srcId="{F08222C0-6B73-427E-BB5E-336F57DDD68F}" destId="{ACCBF341-1D3A-4EB4-82B6-EEA906A3E212}" srcOrd="3" destOrd="0" presId="urn:microsoft.com/office/officeart/2005/8/layout/chevron1"/>
    <dgm:cxn modelId="{28E96240-F01F-4849-B372-AC20071BE17F}" type="presParOf" srcId="{F08222C0-6B73-427E-BB5E-336F57DDD68F}" destId="{23976E1A-DCC4-4F3F-9F6A-13D9317DCEB8}" srcOrd="4" destOrd="0" presId="urn:microsoft.com/office/officeart/2005/8/layout/chevron1"/>
    <dgm:cxn modelId="{5E32DF6B-1079-46C6-9B77-4A1938403ED4}" type="presParOf" srcId="{23976E1A-DCC4-4F3F-9F6A-13D9317DCEB8}" destId="{E03EE93C-4570-48B4-AD8A-6A0BD4AEEC07}" srcOrd="0" destOrd="0" presId="urn:microsoft.com/office/officeart/2005/8/layout/chevron1"/>
    <dgm:cxn modelId="{E563AD12-E3DD-41E0-BD53-9F37792EAFE8}" type="presParOf" srcId="{23976E1A-DCC4-4F3F-9F6A-13D9317DCEB8}" destId="{C4F66343-304E-4319-9B6A-59893C0F1C6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CE40C-F244-4F16-9F3C-6F659352055B}">
      <dsp:nvSpPr>
        <dsp:cNvPr id="0" name=""/>
        <dsp:cNvSpPr/>
      </dsp:nvSpPr>
      <dsp:spPr>
        <a:xfrm>
          <a:off x="1057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2023</a:t>
          </a:r>
          <a:endParaRPr lang="ru-RU" sz="1200" kern="1200" dirty="0"/>
        </a:p>
      </dsp:txBody>
      <dsp:txXfrm>
        <a:off x="282706" y="65119"/>
        <a:ext cx="844948" cy="563298"/>
      </dsp:txXfrm>
    </dsp:sp>
    <dsp:sp modelId="{CA5B1F50-DC33-4AC8-B738-C9C4161B6AAD}">
      <dsp:nvSpPr>
        <dsp:cNvPr id="0" name=""/>
        <dsp:cNvSpPr/>
      </dsp:nvSpPr>
      <dsp:spPr>
        <a:xfrm>
          <a:off x="1057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Judul</a:t>
          </a:r>
          <a:r>
            <a:rPr lang="en-US" sz="1200" kern="1200" dirty="0"/>
            <a:t> </a:t>
          </a:r>
          <a:r>
            <a:rPr lang="en-US" sz="1200" kern="1200" dirty="0" err="1"/>
            <a:t>Penelitian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</dsp:txBody>
      <dsp:txXfrm>
        <a:off x="1057" y="698831"/>
        <a:ext cx="1126597" cy="364500"/>
      </dsp:txXfrm>
    </dsp:sp>
    <dsp:sp modelId="{ACA1A1F7-96E1-438B-9292-9DD2DED8EC28}">
      <dsp:nvSpPr>
        <dsp:cNvPr id="0" name=""/>
        <dsp:cNvSpPr/>
      </dsp:nvSpPr>
      <dsp:spPr>
        <a:xfrm>
          <a:off x="1193304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2024</a:t>
          </a:r>
          <a:endParaRPr lang="ru-RU" sz="1200" kern="1200" dirty="0"/>
        </a:p>
      </dsp:txBody>
      <dsp:txXfrm>
        <a:off x="1474953" y="65119"/>
        <a:ext cx="844948" cy="563298"/>
      </dsp:txXfrm>
    </dsp:sp>
    <dsp:sp modelId="{78ABAF5F-B6C0-4CA9-A196-2F1619FE46EC}">
      <dsp:nvSpPr>
        <dsp:cNvPr id="0" name=""/>
        <dsp:cNvSpPr/>
      </dsp:nvSpPr>
      <dsp:spPr>
        <a:xfrm>
          <a:off x="1193304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Judul</a:t>
          </a:r>
          <a:r>
            <a:rPr lang="en-US" sz="1200" kern="1200" dirty="0"/>
            <a:t> </a:t>
          </a:r>
          <a:r>
            <a:rPr lang="en-US" sz="1200" kern="1200" dirty="0" err="1"/>
            <a:t>Penelitian</a:t>
          </a:r>
          <a:endParaRPr lang="ru-RU" sz="1200" kern="1200" dirty="0"/>
        </a:p>
      </dsp:txBody>
      <dsp:txXfrm>
        <a:off x="1193304" y="698831"/>
        <a:ext cx="1126597" cy="364500"/>
      </dsp:txXfrm>
    </dsp:sp>
    <dsp:sp modelId="{E03EE93C-4570-48B4-AD8A-6A0BD4AEEC07}">
      <dsp:nvSpPr>
        <dsp:cNvPr id="0" name=""/>
        <dsp:cNvSpPr/>
      </dsp:nvSpPr>
      <dsp:spPr>
        <a:xfrm>
          <a:off x="2385550" y="65119"/>
          <a:ext cx="1408246" cy="56329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2025</a:t>
          </a:r>
          <a:endParaRPr lang="ru-RU" sz="1200" kern="1200" dirty="0"/>
        </a:p>
      </dsp:txBody>
      <dsp:txXfrm>
        <a:off x="2667199" y="65119"/>
        <a:ext cx="844948" cy="563298"/>
      </dsp:txXfrm>
    </dsp:sp>
    <dsp:sp modelId="{C4F66343-304E-4319-9B6A-59893C0F1C63}">
      <dsp:nvSpPr>
        <dsp:cNvPr id="0" name=""/>
        <dsp:cNvSpPr/>
      </dsp:nvSpPr>
      <dsp:spPr>
        <a:xfrm>
          <a:off x="2385550" y="698831"/>
          <a:ext cx="1126597" cy="36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Judul</a:t>
          </a:r>
          <a:r>
            <a:rPr lang="en-US" sz="1200" kern="1200" dirty="0"/>
            <a:t> </a:t>
          </a:r>
          <a:r>
            <a:rPr lang="en-US" sz="1200" kern="1200" dirty="0" err="1"/>
            <a:t>Penelitian</a:t>
          </a:r>
          <a:endParaRPr lang="ru-RU" sz="1200" kern="1200" dirty="0"/>
        </a:p>
      </dsp:txBody>
      <dsp:txXfrm>
        <a:off x="2385550" y="698831"/>
        <a:ext cx="1126597" cy="36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37" y="121122"/>
            <a:ext cx="10196749" cy="6282166"/>
          </a:xfrm>
          <a:prstGeom prst="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  <a:alpha val="15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300" y="1122363"/>
            <a:ext cx="6324600" cy="1991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300" y="3479037"/>
            <a:ext cx="6324600" cy="1131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</a:p>
        </p:txBody>
      </p:sp>
    </p:spTree>
    <p:extLst>
      <p:ext uri="{BB962C8B-B14F-4D97-AF65-F5344CB8AC3E}">
        <p14:creationId xmlns:p14="http://schemas.microsoft.com/office/powerpoint/2010/main" val="303572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0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A55A-F612-40AE-AA62-0235C093E60A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85C5-6906-426D-BFBF-D8691D59E85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303" y="111753"/>
            <a:ext cx="455525" cy="60198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 userDrawn="1"/>
        </p:nvSpPr>
        <p:spPr>
          <a:xfrm>
            <a:off x="10094445" y="272097"/>
            <a:ext cx="204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n w="1270">
                  <a:solidFill>
                    <a:srgbClr val="FFF212"/>
                  </a:solidFill>
                </a:ln>
                <a:solidFill>
                  <a:srgbClr val="FFF21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UNIVERSITAS SEMARANG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9563101" y="3173"/>
            <a:ext cx="2486024" cy="45719"/>
          </a:xfrm>
          <a:prstGeom prst="rect">
            <a:avLst/>
          </a:prstGeom>
          <a:solidFill>
            <a:srgbClr val="FFF212"/>
          </a:solidFill>
          <a:ln>
            <a:solidFill>
              <a:srgbClr val="FFF21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445017"/>
            <a:ext cx="12192000" cy="412984"/>
          </a:xfrm>
          <a:prstGeom prst="rect">
            <a:avLst/>
          </a:prstGeom>
          <a:solidFill>
            <a:srgbClr val="00508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6445015"/>
            <a:ext cx="3079376" cy="412986"/>
          </a:xfrm>
          <a:prstGeom prst="rect">
            <a:avLst/>
          </a:prstGeom>
          <a:solidFill>
            <a:srgbClr val="FFB60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542366" y="6400796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n>
                  <a:solidFill>
                    <a:srgbClr val="2683C6"/>
                  </a:solidFill>
                </a:ln>
                <a:solidFill>
                  <a:srgbClr val="2683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usm.ac.id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9619983" y="644501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lackadder ITC" panose="04020505051007020D02" pitchFamily="82" charset="0"/>
                <a:cs typeface="Arial" panose="020B0604020202020204" pitchFamily="34" charset="0"/>
              </a:rPr>
              <a:t>Bridging to the Better Future</a:t>
            </a:r>
          </a:p>
        </p:txBody>
      </p:sp>
    </p:spTree>
    <p:extLst>
      <p:ext uri="{BB962C8B-B14F-4D97-AF65-F5344CB8AC3E}">
        <p14:creationId xmlns:p14="http://schemas.microsoft.com/office/powerpoint/2010/main" val="77123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465" y="1790163"/>
            <a:ext cx="6917565" cy="605629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(JUDUL PENELITAN)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1413" y="3363147"/>
            <a:ext cx="7651393" cy="874022"/>
          </a:xfrm>
        </p:spPr>
        <p:txBody>
          <a:bodyPr>
            <a:noAutofit/>
          </a:bodyPr>
          <a:lstStyle/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			 	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				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				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(NIDN. …. ) 				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41430" y="4985545"/>
            <a:ext cx="9116095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LEMBAGA PENELITIAN DAN PENGABDIAN KEPADA MASYARAKAT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SEMARANG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GASAL / GENAP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48247" y="377605"/>
            <a:ext cx="9144000" cy="8904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LAPORAN AKHIR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 DOSEN PEMULA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4117" y="1416675"/>
            <a:ext cx="6917565" cy="821611"/>
          </a:xfrm>
        </p:spPr>
        <p:txBody>
          <a:bodyPr>
            <a:noAutofit/>
          </a:bodyPr>
          <a:lstStyle/>
          <a:p>
            <a:r>
              <a:rPr lang="en-US" sz="8000" b="1" dirty="0" err="1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Terima</a:t>
            </a:r>
            <a:r>
              <a:rPr lang="en-US" sz="8000" b="1" dirty="0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7030A0"/>
                </a:solidFill>
                <a:latin typeface="Freestyle Script" panose="030804020302050B0404" pitchFamily="66" charset="0"/>
                <a:cs typeface="Times New Roman" panose="02020603050405020304" pitchFamily="18" charset="0"/>
              </a:rPr>
              <a:t>kasih</a:t>
            </a:r>
            <a:endParaRPr lang="en-US" b="1" dirty="0">
              <a:solidFill>
                <a:srgbClr val="7030A0"/>
              </a:solidFill>
              <a:latin typeface="Freestyle Script" panose="030804020302050B04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13669" y="5271840"/>
            <a:ext cx="6967470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LEMBAGA PENELITIAN DAN PENGABDIAN KEPADA MASYARAKAT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SEMARANG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713669" y="4303777"/>
            <a:ext cx="6967470" cy="874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Sertakan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lokasi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mitra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115" y="2486873"/>
            <a:ext cx="1889857" cy="12576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977" y="2481329"/>
            <a:ext cx="2255639" cy="12631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0015" y="2481330"/>
            <a:ext cx="1981668" cy="131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5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83" y="133305"/>
            <a:ext cx="10515600" cy="87124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I. PENDAHULUAN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85" y="14135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983" y="644718"/>
            <a:ext cx="9336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(Pendahuluan memuat latar belakang peneliti mengangkat topik (judul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dicarikan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urgensi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99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Kebaruan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7135" y="326489"/>
            <a:ext cx="4956536" cy="60942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I. PENDAHULUAN</a:t>
            </a:r>
          </a:p>
        </p:txBody>
      </p:sp>
    </p:spTree>
    <p:extLst>
      <p:ext uri="{BB962C8B-B14F-4D97-AF65-F5344CB8AC3E}">
        <p14:creationId xmlns:p14="http://schemas.microsoft.com/office/powerpoint/2010/main" val="26041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>
          <a:xfrm>
            <a:off x="489306" y="1499961"/>
            <a:ext cx="6403101" cy="3274074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5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Tinjauan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89306" y="3511023"/>
            <a:ext cx="8603179" cy="1864883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5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Road Map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………………………..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047601" y="4121239"/>
          <a:ext cx="3794855" cy="1128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II. TINJAUAN PUSTAKA</a:t>
            </a:r>
          </a:p>
        </p:txBody>
      </p:sp>
    </p:spTree>
    <p:extLst>
      <p:ext uri="{BB962C8B-B14F-4D97-AF65-F5344CB8AC3E}">
        <p14:creationId xmlns:p14="http://schemas.microsoft.com/office/powerpoint/2010/main" val="16790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Waktu dan Lokasi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: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	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Prosedur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		: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III. METODE PENELITIAN</a:t>
            </a:r>
          </a:p>
        </p:txBody>
      </p:sp>
    </p:spTree>
    <p:extLst>
      <p:ext uri="{BB962C8B-B14F-4D97-AF65-F5344CB8AC3E}">
        <p14:creationId xmlns:p14="http://schemas.microsoft.com/office/powerpoint/2010/main" val="145469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 HASIL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IV. HASIL DAN PEMBAHASAN</a:t>
            </a:r>
          </a:p>
        </p:txBody>
      </p:sp>
    </p:spTree>
    <p:extLst>
      <p:ext uri="{BB962C8B-B14F-4D97-AF65-F5344CB8AC3E}">
        <p14:creationId xmlns:p14="http://schemas.microsoft.com/office/powerpoint/2010/main" val="146443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 PEMBAHASAN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7537476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IV. HASIL DAN PEMBAHASAN</a:t>
            </a:r>
          </a:p>
        </p:txBody>
      </p:sp>
    </p:spTree>
    <p:extLst>
      <p:ext uri="{BB962C8B-B14F-4D97-AF65-F5344CB8AC3E}">
        <p14:creationId xmlns:p14="http://schemas.microsoft.com/office/powerpoint/2010/main" val="2048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93913" y="486558"/>
            <a:ext cx="7541660" cy="736935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 startAt="4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LUARAN YANG DICAPAI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449" y="90892"/>
            <a:ext cx="989447" cy="416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018" y="101181"/>
            <a:ext cx="406280" cy="4610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758" y="123716"/>
            <a:ext cx="362841" cy="3628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0682" y="1113899"/>
            <a:ext cx="7144316" cy="497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281034" y="1219529"/>
            <a:ext cx="11103890" cy="5638471"/>
          </a:xfrm>
          <a:prstGeom prst="rect">
            <a:avLst/>
          </a:prstGeom>
        </p:spPr>
        <p:txBody>
          <a:bodyPr/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UcPeriod" startAt="6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 KESIMPULAN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SARAN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4999" y="354431"/>
            <a:ext cx="10515600" cy="54365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 V. KESIMPULAN DAN SARAN</a:t>
            </a:r>
          </a:p>
        </p:txBody>
      </p:sp>
    </p:spTree>
    <p:extLst>
      <p:ext uri="{BB962C8B-B14F-4D97-AF65-F5344CB8AC3E}">
        <p14:creationId xmlns:p14="http://schemas.microsoft.com/office/powerpoint/2010/main" val="39762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259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Blackadder ITC</vt:lpstr>
      <vt:lpstr>Calibri</vt:lpstr>
      <vt:lpstr>Calibri Light</vt:lpstr>
      <vt:lpstr>Freestyle Script</vt:lpstr>
      <vt:lpstr>Times New Roman</vt:lpstr>
      <vt:lpstr>Office Theme</vt:lpstr>
      <vt:lpstr>(JUDUL PENELITAN)</vt:lpstr>
      <vt:lpstr>BAB I. PENDAHULUAN </vt:lpstr>
      <vt:lpstr>BAB I. 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LPPM admin</dc:creator>
  <cp:lastModifiedBy>P3ID</cp:lastModifiedBy>
  <cp:revision>35</cp:revision>
  <dcterms:created xsi:type="dcterms:W3CDTF">2024-03-04T06:55:06Z</dcterms:created>
  <dcterms:modified xsi:type="dcterms:W3CDTF">2024-08-02T04:07:50Z</dcterms:modified>
</cp:coreProperties>
</file>