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66" r:id="rId6"/>
    <p:sldId id="268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12"/>
    <a:srgbClr val="FFB606"/>
    <a:srgbClr val="FFFC08"/>
    <a:srgbClr val="FFF611"/>
    <a:srgbClr val="00508F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7" y="121122"/>
            <a:ext cx="10196749" cy="6282166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15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300" y="1122363"/>
            <a:ext cx="6324600" cy="1991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300" y="3479037"/>
            <a:ext cx="6324600" cy="1131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3" y="111753"/>
            <a:ext cx="455525" cy="60198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0094445" y="272097"/>
            <a:ext cx="204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n w="1270">
                  <a:solidFill>
                    <a:srgbClr val="FFF212"/>
                  </a:solidFill>
                </a:ln>
                <a:solidFill>
                  <a:srgbClr val="FFF21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UNIVERSITAS SEMARANG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563101" y="3173"/>
            <a:ext cx="2486024" cy="45719"/>
          </a:xfrm>
          <a:prstGeom prst="rect">
            <a:avLst/>
          </a:prstGeom>
          <a:solidFill>
            <a:srgbClr val="FFF212"/>
          </a:solidFill>
          <a:ln>
            <a:solidFill>
              <a:srgbClr val="FFF2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445017"/>
            <a:ext cx="12192000" cy="412984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45015"/>
            <a:ext cx="3079376" cy="412986"/>
          </a:xfrm>
          <a:prstGeom prst="rect">
            <a:avLst/>
          </a:prstGeom>
          <a:solidFill>
            <a:srgbClr val="FFB60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2366" y="6400796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>
                  <a:solidFill>
                    <a:srgbClr val="2683C6"/>
                  </a:solidFill>
                </a:ln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usm.ac.id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19983" y="644501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Bridging to the Better Future</a:t>
            </a:r>
          </a:p>
        </p:txBody>
      </p:sp>
    </p:spTree>
    <p:extLst>
      <p:ext uri="{BB962C8B-B14F-4D97-AF65-F5344CB8AC3E}">
        <p14:creationId xmlns:p14="http://schemas.microsoft.com/office/powerpoint/2010/main" val="303572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A55A-F612-40AE-AA62-0235C093E6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3" y="111753"/>
            <a:ext cx="455525" cy="60198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10094445" y="272097"/>
            <a:ext cx="204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n w="1270">
                  <a:solidFill>
                    <a:srgbClr val="FFF212"/>
                  </a:solidFill>
                </a:ln>
                <a:solidFill>
                  <a:srgbClr val="FFF21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UNIVERSITAS SEMARANG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63101" y="3173"/>
            <a:ext cx="2486024" cy="45719"/>
          </a:xfrm>
          <a:prstGeom prst="rect">
            <a:avLst/>
          </a:prstGeom>
          <a:solidFill>
            <a:srgbClr val="FFF212"/>
          </a:solidFill>
          <a:ln>
            <a:solidFill>
              <a:srgbClr val="FFF2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45017"/>
            <a:ext cx="12192000" cy="412984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45015"/>
            <a:ext cx="3079376" cy="412986"/>
          </a:xfrm>
          <a:prstGeom prst="rect">
            <a:avLst/>
          </a:prstGeom>
          <a:solidFill>
            <a:srgbClr val="FFB60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42366" y="6400796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>
                  <a:solidFill>
                    <a:srgbClr val="2683C6"/>
                  </a:solidFill>
                </a:ln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usm.ac.id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619983" y="644501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Bridging to the Better Future</a:t>
            </a:r>
          </a:p>
        </p:txBody>
      </p:sp>
    </p:spTree>
    <p:extLst>
      <p:ext uri="{BB962C8B-B14F-4D97-AF65-F5344CB8AC3E}">
        <p14:creationId xmlns:p14="http://schemas.microsoft.com/office/powerpoint/2010/main" val="77123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465" y="1790163"/>
            <a:ext cx="6917565" cy="60562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(JUDUL PENELITAN)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1413" y="3139560"/>
            <a:ext cx="7651393" cy="874022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			 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 			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 			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 			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l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41430" y="4985545"/>
            <a:ext cx="9116095" cy="87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LEMBAGA PENELITIAN DAN PENGABDIAN KEPADA MASYARAKAT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SEMARANG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TAHUN 2025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5570" y="155990"/>
            <a:ext cx="9144000" cy="890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Kompetisi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 USM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3" y="133305"/>
            <a:ext cx="10515600" cy="87124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5" y="14135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83" y="644718"/>
            <a:ext cx="933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(Pendahuluan memuat latar belakang peneliti mengangkat topik (judul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aktual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dicarikan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urgensi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39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Kebaruan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135" y="326489"/>
            <a:ext cx="4956536" cy="60942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</a:p>
        </p:txBody>
      </p:sp>
    </p:spTree>
    <p:extLst>
      <p:ext uri="{BB962C8B-B14F-4D97-AF65-F5344CB8AC3E}">
        <p14:creationId xmlns:p14="http://schemas.microsoft.com/office/powerpoint/2010/main" val="26041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D67D-F8D6-883B-59F5-B58A78CC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185017"/>
            <a:ext cx="8153400" cy="770948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ROADMAP PENELITI</a:t>
            </a:r>
            <a:endParaRPr lang="en-ID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C0B7-50DF-393A-3310-22415DA5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7" y="1253331"/>
            <a:ext cx="10868890" cy="4351338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046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81034" y="1219529"/>
            <a:ext cx="11103890" cy="5638471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6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Waktu dan Lokasi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Bahan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	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		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999" y="354431"/>
            <a:ext cx="10515600" cy="543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PENELITIAN</a:t>
            </a:r>
          </a:p>
        </p:txBody>
      </p:sp>
    </p:spTree>
    <p:extLst>
      <p:ext uri="{BB962C8B-B14F-4D97-AF65-F5344CB8AC3E}">
        <p14:creationId xmlns:p14="http://schemas.microsoft.com/office/powerpoint/2010/main" val="14546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93913" y="486558"/>
            <a:ext cx="7541660" cy="736935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6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 startAt="4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LUARAN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49" y="90892"/>
            <a:ext cx="989447" cy="416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18" y="101181"/>
            <a:ext cx="406280" cy="461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58" y="123716"/>
            <a:ext cx="362841" cy="362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3568F9-F086-45FD-A85A-6062C15DC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376" y="957075"/>
            <a:ext cx="6378452" cy="54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117" y="1416675"/>
            <a:ext cx="6917565" cy="821611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7030A0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Terima</a:t>
            </a:r>
            <a:r>
              <a:rPr lang="en-US" sz="8000" b="1" dirty="0">
                <a:solidFill>
                  <a:srgbClr val="7030A0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kasih</a:t>
            </a:r>
            <a:endParaRPr lang="en-US" b="1" dirty="0">
              <a:solidFill>
                <a:srgbClr val="7030A0"/>
              </a:solidFill>
              <a:latin typeface="Freestyle Script" panose="030804020302050B04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13669" y="5271840"/>
            <a:ext cx="6967470" cy="87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LEMBAGA PENELITIAN DAN PENGABDIAN KEPADA MASYARAKAT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SEMARANG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3669" y="4303777"/>
            <a:ext cx="6967470" cy="87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Sertakan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115" y="2486873"/>
            <a:ext cx="1889857" cy="1257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77" y="2481329"/>
            <a:ext cx="2255639" cy="1263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015" y="2481330"/>
            <a:ext cx="1981668" cy="13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209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Freestyle Script</vt:lpstr>
      <vt:lpstr>Times New Roman</vt:lpstr>
      <vt:lpstr>Office Theme</vt:lpstr>
      <vt:lpstr>(JUDUL PENELITAN)</vt:lpstr>
      <vt:lpstr>PENDAHULUAN </vt:lpstr>
      <vt:lpstr>PENDAHULUAN</vt:lpstr>
      <vt:lpstr>ROADMAP PENELITI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LPPM admin</dc:creator>
  <cp:lastModifiedBy>DYAH NIRMALA ARUM JANIE DYAH NIRMALA ARUM JANIE</cp:lastModifiedBy>
  <cp:revision>43</cp:revision>
  <dcterms:created xsi:type="dcterms:W3CDTF">2024-03-04T06:55:06Z</dcterms:created>
  <dcterms:modified xsi:type="dcterms:W3CDTF">2025-02-10T12:47:20Z</dcterms:modified>
</cp:coreProperties>
</file>